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36"/>
  </p:notesMasterIdLst>
  <p:sldIdLst>
    <p:sldId id="257" r:id="rId2"/>
    <p:sldId id="259" r:id="rId3"/>
    <p:sldId id="269" r:id="rId4"/>
    <p:sldId id="260" r:id="rId5"/>
    <p:sldId id="271" r:id="rId6"/>
    <p:sldId id="298" r:id="rId7"/>
    <p:sldId id="299" r:id="rId8"/>
    <p:sldId id="272" r:id="rId9"/>
    <p:sldId id="323" r:id="rId10"/>
    <p:sldId id="300" r:id="rId11"/>
    <p:sldId id="301" r:id="rId12"/>
    <p:sldId id="302" r:id="rId13"/>
    <p:sldId id="303" r:id="rId14"/>
    <p:sldId id="304" r:id="rId15"/>
    <p:sldId id="305" r:id="rId16"/>
    <p:sldId id="306" r:id="rId17"/>
    <p:sldId id="262" r:id="rId18"/>
    <p:sldId id="309" r:id="rId19"/>
    <p:sldId id="310" r:id="rId20"/>
    <p:sldId id="308" r:id="rId21"/>
    <p:sldId id="311" r:id="rId22"/>
    <p:sldId id="313" r:id="rId23"/>
    <p:sldId id="312" r:id="rId24"/>
    <p:sldId id="314" r:id="rId25"/>
    <p:sldId id="315" r:id="rId26"/>
    <p:sldId id="317" r:id="rId27"/>
    <p:sldId id="316" r:id="rId28"/>
    <p:sldId id="318" r:id="rId29"/>
    <p:sldId id="263" r:id="rId30"/>
    <p:sldId id="319" r:id="rId31"/>
    <p:sldId id="320" r:id="rId32"/>
    <p:sldId id="321" r:id="rId33"/>
    <p:sldId id="322" r:id="rId34"/>
    <p:sldId id="266"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EFD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0408" autoAdjust="0"/>
  </p:normalViewPr>
  <p:slideViewPr>
    <p:cSldViewPr snapToGrid="0">
      <p:cViewPr varScale="1">
        <p:scale>
          <a:sx n="65" d="100"/>
          <a:sy n="65" d="100"/>
        </p:scale>
        <p:origin x="210" y="78"/>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221CE4-E01F-41B5-AE18-47245D501226}" type="datetimeFigureOut">
              <a:rPr lang="vi-VN" smtClean="0"/>
              <a:t>30/12/2024</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2B40A9-ACB7-48EC-8D27-5F16700B1061}" type="slidenum">
              <a:rPr lang="vi-VN" smtClean="0"/>
              <a:t>‹#›</a:t>
            </a:fld>
            <a:endParaRPr lang="vi-VN"/>
          </a:p>
        </p:txBody>
      </p:sp>
    </p:spTree>
    <p:extLst>
      <p:ext uri="{BB962C8B-B14F-4D97-AF65-F5344CB8AC3E}">
        <p14:creationId xmlns:p14="http://schemas.microsoft.com/office/powerpoint/2010/main" val="21713211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04949BE-1264-40E4-BDA5-77919F8C2881}" type="datetimeFigureOut">
              <a:rPr lang="en-US" smtClean="0"/>
              <a:t>12/30/2024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22851694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949BE-1264-40E4-BDA5-77919F8C2881}" type="datetimeFigureOut">
              <a:rPr lang="en-US" smtClean="0"/>
              <a:t>12/30/2024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1357696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949BE-1264-40E4-BDA5-77919F8C2881}" type="datetimeFigureOut">
              <a:rPr lang="en-US" smtClean="0"/>
              <a:t>12/30/2024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7934267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949BE-1264-40E4-BDA5-77919F8C2881}" type="datetimeFigureOut">
              <a:rPr lang="en-US" smtClean="0"/>
              <a:t>12/30/2024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11594354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04949BE-1264-40E4-BDA5-77919F8C2881}" type="datetimeFigureOut">
              <a:rPr lang="en-US" smtClean="0"/>
              <a:t>12/30/2024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7327832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04949BE-1264-40E4-BDA5-77919F8C2881}" type="datetimeFigureOut">
              <a:rPr lang="en-US" smtClean="0"/>
              <a:t>12/30/2024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6557733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04949BE-1264-40E4-BDA5-77919F8C2881}" type="datetimeFigureOut">
              <a:rPr lang="en-US" smtClean="0"/>
              <a:t>12/30/2024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1275705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04949BE-1264-40E4-BDA5-77919F8C2881}" type="datetimeFigureOut">
              <a:rPr lang="en-US" smtClean="0"/>
              <a:t>12/30/2024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6170808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4949BE-1264-40E4-BDA5-77919F8C2881}" type="datetimeFigureOut">
              <a:rPr lang="en-US" smtClean="0"/>
              <a:t>12/30/2024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22510295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04949BE-1264-40E4-BDA5-77919F8C2881}" type="datetimeFigureOut">
              <a:rPr lang="en-US" smtClean="0"/>
              <a:t>12/30/2024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6844749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04949BE-1264-40E4-BDA5-77919F8C2881}" type="datetimeFigureOut">
              <a:rPr lang="en-US" smtClean="0"/>
              <a:t>12/30/2024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29611966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4949BE-1264-40E4-BDA5-77919F8C2881}" type="datetimeFigureOut">
              <a:rPr lang="en-US" smtClean="0"/>
              <a:t>12/30/2024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676ABB-7A76-4521-92C4-E4A5C9A8EA59}" type="slidenum">
              <a:rPr lang="en-US" smtClean="0"/>
              <a:t>‹#›</a:t>
            </a:fld>
            <a:endParaRPr lang="en-US"/>
          </a:p>
        </p:txBody>
      </p:sp>
    </p:spTree>
    <p:extLst>
      <p:ext uri="{BB962C8B-B14F-4D97-AF65-F5344CB8AC3E}">
        <p14:creationId xmlns:p14="http://schemas.microsoft.com/office/powerpoint/2010/main" val="291794970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22.svg"/><Relationship Id="rId7" Type="http://schemas.openxmlformats.org/officeDocument/2006/relationships/image" Target="../media/image26.sv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sv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7.xml"/><Relationship Id="rId5" Type="http://schemas.openxmlformats.org/officeDocument/2006/relationships/image" Target="../media/image42.svg"/><Relationship Id="rId4" Type="http://schemas.openxmlformats.org/officeDocument/2006/relationships/image" Target="../media/image41.png"/></Relationships>
</file>

<file path=ppt/slides/_rels/slide2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7.xml"/><Relationship Id="rId5" Type="http://schemas.openxmlformats.org/officeDocument/2006/relationships/image" Target="../media/image42.svg"/><Relationship Id="rId4" Type="http://schemas.openxmlformats.org/officeDocument/2006/relationships/image" Target="../media/image41.png"/></Relationships>
</file>

<file path=ppt/slides/_rels/slide2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svg"/></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sv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svg"/></Relationships>
</file>

<file path=ppt/slides/_rels/slide7.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15.sv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6787178-DEC9-7787-33F3-85E554C65D97}"/>
              </a:ext>
            </a:extLst>
          </p:cNvPr>
          <p:cNvSpPr txBox="1">
            <a:spLocks/>
          </p:cNvSpPr>
          <p:nvPr/>
        </p:nvSpPr>
        <p:spPr>
          <a:xfrm>
            <a:off x="1019503" y="3266902"/>
            <a:ext cx="10152993" cy="188365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vi-VN" b="1" i="0" u="none" strike="noStrike" kern="1200" cap="none" spc="0" normalizeH="0" baseline="0" noProof="0" dirty="0">
                <a:ln>
                  <a:noFill/>
                </a:ln>
                <a:solidFill>
                  <a:srgbClr val="FF0000"/>
                </a:solidFill>
                <a:effectLst/>
                <a:uLnTx/>
                <a:uFillTx/>
                <a:latin typeface="UTM Avo" panose="02040603050506020204" pitchFamily="18" charset="0"/>
                <a:ea typeface="+mj-ea"/>
                <a:cs typeface="+mj-cs"/>
              </a:rPr>
              <a:t>Bài 6</a:t>
            </a:r>
            <a:r>
              <a:rPr kumimoji="0" lang="en-US" b="1" i="0" u="none" strike="noStrike" kern="1200" cap="none" spc="0" normalizeH="0" baseline="0" noProof="0" dirty="0">
                <a:ln>
                  <a:noFill/>
                </a:ln>
                <a:solidFill>
                  <a:srgbClr val="FF0000"/>
                </a:solidFill>
                <a:effectLst/>
                <a:uLnTx/>
                <a:uFillTx/>
                <a:latin typeface="UTM Avo" panose="02040603050506020204" pitchFamily="18" charset="0"/>
                <a:ea typeface="+mj-ea"/>
                <a:cs typeface="+mj-cs"/>
              </a:rPr>
              <a:t>:</a:t>
            </a:r>
            <a:r>
              <a:rPr kumimoji="0" lang="vi-VN" b="1" i="0" u="none" strike="noStrike" kern="1200" cap="none" spc="0" normalizeH="0" baseline="0" noProof="0" dirty="0">
                <a:ln>
                  <a:noFill/>
                </a:ln>
                <a:solidFill>
                  <a:srgbClr val="FF0000"/>
                </a:solidFill>
                <a:effectLst/>
                <a:uLnTx/>
                <a:uFillTx/>
                <a:latin typeface="UTM Avo" panose="02040603050506020204" pitchFamily="18" charset="0"/>
                <a:ea typeface="+mj-ea"/>
                <a:cs typeface="+mj-cs"/>
              </a:rPr>
              <a:t> Em tích cực</a:t>
            </a:r>
            <a:r>
              <a:rPr lang="en-US" b="1" dirty="0">
                <a:solidFill>
                  <a:srgbClr val="FF0000"/>
                </a:solidFill>
                <a:latin typeface="UTM Avo" panose="02040603050506020204" pitchFamily="18" charset="0"/>
              </a:rPr>
              <a:t> </a:t>
            </a:r>
            <a:r>
              <a:rPr kumimoji="0" lang="vi-VN" b="1" i="0" u="none" strike="noStrike" kern="1200" cap="none" spc="0" normalizeH="0" baseline="0" noProof="0" dirty="0">
                <a:ln>
                  <a:noFill/>
                </a:ln>
                <a:solidFill>
                  <a:srgbClr val="FF0000"/>
                </a:solidFill>
                <a:effectLst/>
                <a:uLnTx/>
                <a:uFillTx/>
                <a:latin typeface="UTM Avo" panose="02040603050506020204" pitchFamily="18" charset="0"/>
                <a:ea typeface="+mj-ea"/>
                <a:cs typeface="+mj-cs"/>
              </a:rPr>
              <a:t>tham gia lao động</a:t>
            </a:r>
            <a:endParaRPr kumimoji="0" lang="en-US" b="1" i="0" u="none" strike="noStrike" kern="1200" cap="none" spc="0" normalizeH="0" baseline="0" noProof="0" dirty="0">
              <a:ln>
                <a:noFill/>
              </a:ln>
              <a:solidFill>
                <a:srgbClr val="FF0000"/>
              </a:solidFill>
              <a:effectLst/>
              <a:uLnTx/>
              <a:uFillTx/>
              <a:latin typeface="UTM Avo" panose="02040603050506020204" pitchFamily="18" charset="0"/>
              <a:ea typeface="+mj-ea"/>
              <a:cs typeface="+mj-cs"/>
            </a:endParaRPr>
          </a:p>
        </p:txBody>
      </p:sp>
      <p:sp>
        <p:nvSpPr>
          <p:cNvPr id="6" name="TextBox 5">
            <a:extLst>
              <a:ext uri="{FF2B5EF4-FFF2-40B4-BE49-F238E27FC236}">
                <a16:creationId xmlns:a16="http://schemas.microsoft.com/office/drawing/2014/main" id="{CC5D5BC2-5A7F-499F-BFB5-822A11B4D6CC}"/>
              </a:ext>
            </a:extLst>
          </p:cNvPr>
          <p:cNvSpPr txBox="1"/>
          <p:nvPr/>
        </p:nvSpPr>
        <p:spPr>
          <a:xfrm>
            <a:off x="1892877" y="1855386"/>
            <a:ext cx="8406244" cy="1176989"/>
          </a:xfrm>
          <a:prstGeom prst="rect">
            <a:avLst/>
          </a:prstGeom>
          <a:noFill/>
        </p:spPr>
        <p:txBody>
          <a:bodyPr wrap="square">
            <a:spAutoFit/>
          </a:bodyPr>
          <a:lstStyle/>
          <a:p>
            <a:pPr marL="0" marR="0" lvl="0" indent="0" algn="ctr" defTabSz="914400" rtl="0" eaLnBrk="1" fontAlgn="auto" latinLnBrk="0" hangingPunct="1">
              <a:lnSpc>
                <a:spcPct val="150000"/>
              </a:lnSpc>
              <a:spcBef>
                <a:spcPct val="0"/>
              </a:spcBef>
              <a:spcAft>
                <a:spcPts val="0"/>
              </a:spcAft>
              <a:buClrTx/>
              <a:buSzTx/>
              <a:buFontTx/>
              <a:buNone/>
              <a:tabLst/>
              <a:defRPr/>
            </a:pPr>
            <a:r>
              <a:rPr kumimoji="0" lang="vi-VN" sz="5400" b="1" i="0" u="none" strike="noStrike" kern="1200" cap="none" spc="0" normalizeH="0" baseline="0" noProof="0" dirty="0">
                <a:ln>
                  <a:noFill/>
                </a:ln>
                <a:solidFill>
                  <a:srgbClr val="002060"/>
                </a:solidFill>
                <a:effectLst/>
                <a:uLnTx/>
                <a:uFillTx/>
                <a:latin typeface="UTM Avo" panose="02040603050506020204" pitchFamily="18" charset="0"/>
                <a:ea typeface="+mj-ea"/>
                <a:cs typeface="+mj-cs"/>
              </a:rPr>
              <a:t>Chủ đ</a:t>
            </a:r>
            <a:r>
              <a:rPr kumimoji="0" lang="en-US" sz="5400" b="1" i="0" u="none" strike="noStrike" kern="1200" cap="none" spc="0" normalizeH="0" baseline="0" noProof="0" dirty="0">
                <a:ln>
                  <a:noFill/>
                </a:ln>
                <a:solidFill>
                  <a:srgbClr val="002060"/>
                </a:solidFill>
                <a:effectLst/>
                <a:uLnTx/>
                <a:uFillTx/>
                <a:latin typeface="UTM Avo" panose="02040603050506020204" pitchFamily="18" charset="0"/>
                <a:ea typeface="+mj-ea"/>
                <a:cs typeface="+mj-cs"/>
              </a:rPr>
              <a:t>ề: </a:t>
            </a:r>
            <a:r>
              <a:rPr kumimoji="0" lang="en-US" sz="5400" b="1" i="0" u="none" strike="noStrike" kern="1200" cap="none" spc="0" normalizeH="0" baseline="0" noProof="0" dirty="0" err="1">
                <a:ln>
                  <a:noFill/>
                </a:ln>
                <a:solidFill>
                  <a:srgbClr val="002060"/>
                </a:solidFill>
                <a:effectLst/>
                <a:uLnTx/>
                <a:uFillTx/>
                <a:latin typeface="UTM Avo" panose="02040603050506020204" pitchFamily="18" charset="0"/>
                <a:ea typeface="+mj-ea"/>
                <a:cs typeface="+mj-cs"/>
              </a:rPr>
              <a:t>Yêu</a:t>
            </a:r>
            <a:r>
              <a:rPr kumimoji="0" lang="en-US" sz="5400" b="1" i="0" u="none" strike="noStrike" kern="1200" cap="none" spc="0" normalizeH="0" baseline="0" noProof="0" dirty="0">
                <a:ln>
                  <a:noFill/>
                </a:ln>
                <a:solidFill>
                  <a:srgbClr val="002060"/>
                </a:solidFill>
                <a:effectLst/>
                <a:uLnTx/>
                <a:uFillTx/>
                <a:latin typeface="UTM Avo" panose="02040603050506020204" pitchFamily="18" charset="0"/>
                <a:ea typeface="+mj-ea"/>
                <a:cs typeface="+mj-cs"/>
              </a:rPr>
              <a:t> lao </a:t>
            </a:r>
            <a:r>
              <a:rPr kumimoji="0" lang="en-US" sz="5400" b="1" i="0" u="none" strike="noStrike" kern="1200" cap="none" spc="0" normalizeH="0" baseline="0" noProof="0" dirty="0" err="1">
                <a:ln>
                  <a:noFill/>
                </a:ln>
                <a:solidFill>
                  <a:srgbClr val="002060"/>
                </a:solidFill>
                <a:effectLst/>
                <a:uLnTx/>
                <a:uFillTx/>
                <a:latin typeface="UTM Avo" panose="02040603050506020204" pitchFamily="18" charset="0"/>
                <a:ea typeface="+mj-ea"/>
                <a:cs typeface="+mj-cs"/>
              </a:rPr>
              <a:t>động</a:t>
            </a:r>
            <a:endParaRPr kumimoji="0" lang="en-US" sz="5400" b="1" i="0" u="none" strike="noStrike" kern="1200" cap="none" spc="0" normalizeH="0" baseline="0" noProof="0" dirty="0">
              <a:ln>
                <a:noFill/>
              </a:ln>
              <a:solidFill>
                <a:srgbClr val="002060"/>
              </a:solidFill>
              <a:effectLst/>
              <a:uLnTx/>
              <a:uFillTx/>
              <a:latin typeface="UTM Avo" panose="02040603050506020204" pitchFamily="18" charset="0"/>
              <a:ea typeface="+mj-ea"/>
              <a:cs typeface="+mj-cs"/>
            </a:endParaRPr>
          </a:p>
        </p:txBody>
      </p:sp>
    </p:spTree>
    <p:extLst>
      <p:ext uri="{BB962C8B-B14F-4D97-AF65-F5344CB8AC3E}">
        <p14:creationId xmlns:p14="http://schemas.microsoft.com/office/powerpoint/2010/main" val="34381624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9FD782DD-2FD0-9CA1-17F8-6609BCD70FA9}"/>
              </a:ext>
            </a:extLst>
          </p:cNvPr>
          <p:cNvGrpSpPr/>
          <p:nvPr/>
        </p:nvGrpSpPr>
        <p:grpSpPr>
          <a:xfrm>
            <a:off x="5120190" y="2252712"/>
            <a:ext cx="6565743" cy="3956750"/>
            <a:chOff x="7753587" y="1699178"/>
            <a:chExt cx="9848615" cy="5935125"/>
          </a:xfrm>
        </p:grpSpPr>
        <p:grpSp>
          <p:nvGrpSpPr>
            <p:cNvPr id="16" name="Group 15">
              <a:extLst>
                <a:ext uri="{FF2B5EF4-FFF2-40B4-BE49-F238E27FC236}">
                  <a16:creationId xmlns:a16="http://schemas.microsoft.com/office/drawing/2014/main" id="{B596036B-EA8D-1361-4193-91DDCB86D497}"/>
                </a:ext>
              </a:extLst>
            </p:cNvPr>
            <p:cNvGrpSpPr/>
            <p:nvPr/>
          </p:nvGrpSpPr>
          <p:grpSpPr>
            <a:xfrm>
              <a:off x="7753587" y="1699178"/>
              <a:ext cx="9848615" cy="5935125"/>
              <a:chOff x="0" y="-47625"/>
              <a:chExt cx="2528007" cy="1630200"/>
            </a:xfrm>
          </p:grpSpPr>
          <p:sp>
            <p:nvSpPr>
              <p:cNvPr id="18" name="Freeform 7">
                <a:extLst>
                  <a:ext uri="{FF2B5EF4-FFF2-40B4-BE49-F238E27FC236}">
                    <a16:creationId xmlns:a16="http://schemas.microsoft.com/office/drawing/2014/main" id="{833671FC-1F23-BF2C-C4DC-70E5A8B1AEB8}"/>
                  </a:ext>
                </a:extLst>
              </p:cNvPr>
              <p:cNvSpPr/>
              <p:nvPr/>
            </p:nvSpPr>
            <p:spPr>
              <a:xfrm>
                <a:off x="0" y="204506"/>
                <a:ext cx="2528007" cy="1378069"/>
              </a:xfrm>
              <a:custGeom>
                <a:avLst/>
                <a:gdLst/>
                <a:ahLst/>
                <a:cxnLst/>
                <a:rect l="l" t="t" r="r" b="b"/>
                <a:pathLst>
                  <a:path w="2644875" h="2069539">
                    <a:moveTo>
                      <a:pt x="39318" y="0"/>
                    </a:moveTo>
                    <a:lnTo>
                      <a:pt x="2605557" y="0"/>
                    </a:lnTo>
                    <a:cubicBezTo>
                      <a:pt x="2615985" y="0"/>
                      <a:pt x="2625986" y="4142"/>
                      <a:pt x="2633359" y="11516"/>
                    </a:cubicBezTo>
                    <a:cubicBezTo>
                      <a:pt x="2640733" y="18889"/>
                      <a:pt x="2644875" y="28890"/>
                      <a:pt x="2644875" y="39318"/>
                    </a:cubicBezTo>
                    <a:lnTo>
                      <a:pt x="2644875" y="2030222"/>
                    </a:lnTo>
                    <a:cubicBezTo>
                      <a:pt x="2644875" y="2051936"/>
                      <a:pt x="2627272" y="2069539"/>
                      <a:pt x="2605557" y="2069539"/>
                    </a:cubicBezTo>
                    <a:lnTo>
                      <a:pt x="39318" y="2069539"/>
                    </a:lnTo>
                    <a:cubicBezTo>
                      <a:pt x="17603" y="2069539"/>
                      <a:pt x="0" y="2051936"/>
                      <a:pt x="0" y="2030222"/>
                    </a:cubicBezTo>
                    <a:lnTo>
                      <a:pt x="0" y="39318"/>
                    </a:lnTo>
                    <a:cubicBezTo>
                      <a:pt x="0" y="17603"/>
                      <a:pt x="17603" y="0"/>
                      <a:pt x="39318" y="0"/>
                    </a:cubicBezTo>
                    <a:close/>
                  </a:path>
                </a:pathLst>
              </a:custGeom>
              <a:solidFill>
                <a:srgbClr val="9BBB59">
                  <a:lumMod val="20000"/>
                  <a:lumOff val="80000"/>
                </a:srgbClr>
              </a:solidFill>
            </p:spPr>
            <p:txBody>
              <a:bodyPr/>
              <a:lstStyle/>
              <a:p>
                <a:pPr marL="0" marR="0" lvl="0" indent="0" defTabSz="609539"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effectLst/>
                  <a:uLnTx/>
                  <a:uFillTx/>
                </a:endParaRPr>
              </a:p>
            </p:txBody>
          </p:sp>
          <p:sp>
            <p:nvSpPr>
              <p:cNvPr id="19" name="TextBox 18">
                <a:extLst>
                  <a:ext uri="{FF2B5EF4-FFF2-40B4-BE49-F238E27FC236}">
                    <a16:creationId xmlns:a16="http://schemas.microsoft.com/office/drawing/2014/main" id="{443F9112-EA71-8D08-C40C-A82B37B8B8A2}"/>
                  </a:ext>
                </a:extLst>
              </p:cNvPr>
              <p:cNvSpPr txBox="1"/>
              <p:nvPr/>
            </p:nvSpPr>
            <p:spPr>
              <a:xfrm>
                <a:off x="0" y="-47625"/>
                <a:ext cx="812800" cy="860425"/>
              </a:xfrm>
              <a:prstGeom prst="rect">
                <a:avLst/>
              </a:prstGeom>
            </p:spPr>
            <p:txBody>
              <a:bodyPr lIns="33867" tIns="33867" rIns="33867" bIns="33867" rtlCol="0" anchor="ctr"/>
              <a:lstStyle/>
              <a:p>
                <a:pPr marL="0" marR="0" lvl="0" indent="0" algn="ctr" defTabSz="609539" eaLnBrk="1" fontAlgn="auto" latinLnBrk="0" hangingPunct="1">
                  <a:lnSpc>
                    <a:spcPts val="1773"/>
                  </a:lnSpc>
                  <a:spcBef>
                    <a:spcPts val="0"/>
                  </a:spcBef>
                  <a:spcAft>
                    <a:spcPts val="0"/>
                  </a:spcAft>
                  <a:buClrTx/>
                  <a:buSzTx/>
                  <a:buFontTx/>
                  <a:buNone/>
                  <a:tabLst/>
                  <a:defRPr/>
                </a:pPr>
                <a:endParaRPr kumimoji="0" sz="800" b="0" i="0" u="none" strike="noStrike" kern="0" cap="none" spc="0" normalizeH="0" baseline="0" noProof="0">
                  <a:ln>
                    <a:noFill/>
                  </a:ln>
                  <a:effectLst/>
                  <a:uLnTx/>
                  <a:uFillTx/>
                </a:endParaRPr>
              </a:p>
            </p:txBody>
          </p:sp>
        </p:grpSp>
        <p:pic>
          <p:nvPicPr>
            <p:cNvPr id="17" name="Picture 9">
              <a:extLst>
                <a:ext uri="{FF2B5EF4-FFF2-40B4-BE49-F238E27FC236}">
                  <a16:creationId xmlns:a16="http://schemas.microsoft.com/office/drawing/2014/main" id="{0F7313C1-303C-302F-AFCF-94C479BE318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025208" y="2261311"/>
              <a:ext cx="3339128" cy="862102"/>
            </a:xfrm>
            <a:prstGeom prst="rect">
              <a:avLst/>
            </a:prstGeom>
          </p:spPr>
        </p:pic>
      </p:grpSp>
      <p:sp>
        <p:nvSpPr>
          <p:cNvPr id="20" name="TextBox 19">
            <a:extLst>
              <a:ext uri="{FF2B5EF4-FFF2-40B4-BE49-F238E27FC236}">
                <a16:creationId xmlns:a16="http://schemas.microsoft.com/office/drawing/2014/main" id="{1777893C-2F58-0A89-AF19-00A5E865F571}"/>
              </a:ext>
            </a:extLst>
          </p:cNvPr>
          <p:cNvSpPr txBox="1"/>
          <p:nvPr/>
        </p:nvSpPr>
        <p:spPr>
          <a:xfrm>
            <a:off x="5393060" y="3202202"/>
            <a:ext cx="6249447" cy="3000437"/>
          </a:xfrm>
          <a:prstGeom prst="rect">
            <a:avLst/>
          </a:prstGeom>
        </p:spPr>
        <p:txBody>
          <a:bodyPr wrap="square" lIns="0" tIns="0" rIns="0" bIns="0" rtlCol="0" anchor="t">
            <a:spAutoFit/>
          </a:bodyPr>
          <a:lstStyle/>
          <a:p>
            <a:pPr algn="just" defTabSz="609539">
              <a:lnSpc>
                <a:spcPct val="150000"/>
              </a:lnSpc>
            </a:pPr>
            <a:r>
              <a:rPr lang="vi-VN" sz="2667" dirty="0">
                <a:latin typeface="UTM Avo" panose="02040603050506020204" pitchFamily="18" charset="0"/>
                <a:cs typeface="Arial" panose="020B0604020202020204" pitchFamily="34" charset="0"/>
              </a:rPr>
              <a:t>Hai bạn học sinh bỏ về sau khi làm xong việc nhóm mình và từ chối giúp nhóm bạn để hoàn thành công việc chung của lớp là trồng cây.</a:t>
            </a:r>
          </a:p>
          <a:p>
            <a:pPr algn="just" defTabSz="609539">
              <a:lnSpc>
                <a:spcPct val="150000"/>
              </a:lnSpc>
            </a:pPr>
            <a:r>
              <a:rPr lang="en-US" sz="2667" dirty="0">
                <a:latin typeface="UTM Avo" panose="02040603050506020204" pitchFamily="18" charset="0"/>
                <a:cs typeface="Arial" panose="020B0604020202020204" pitchFamily="34" charset="0"/>
                <a:sym typeface="Wingdings" panose="05000000000000000000" pitchFamily="2" charset="2"/>
              </a:rPr>
              <a:t> </a:t>
            </a:r>
            <a:r>
              <a:rPr lang="vi-VN" sz="2667" dirty="0">
                <a:latin typeface="UTM Avo" panose="02040603050506020204" pitchFamily="18" charset="0"/>
                <a:cs typeface="Arial" panose="020B0604020202020204" pitchFamily="34" charset="0"/>
              </a:rPr>
              <a:t>Chưa tích cực tham gia lao động.</a:t>
            </a:r>
          </a:p>
        </p:txBody>
      </p:sp>
      <p:grpSp>
        <p:nvGrpSpPr>
          <p:cNvPr id="21" name="Group 20">
            <a:extLst>
              <a:ext uri="{FF2B5EF4-FFF2-40B4-BE49-F238E27FC236}">
                <a16:creationId xmlns:a16="http://schemas.microsoft.com/office/drawing/2014/main" id="{88E25C9F-0C2C-DC1B-F0CC-F98E2A886458}"/>
              </a:ext>
            </a:extLst>
          </p:cNvPr>
          <p:cNvGrpSpPr/>
          <p:nvPr/>
        </p:nvGrpSpPr>
        <p:grpSpPr>
          <a:xfrm>
            <a:off x="0" y="1530628"/>
            <a:ext cx="4035666" cy="641172"/>
            <a:chOff x="4211860" y="413484"/>
            <a:chExt cx="10093248" cy="961758"/>
          </a:xfrm>
        </p:grpSpPr>
        <p:sp>
          <p:nvSpPr>
            <p:cNvPr id="22" name="Freeform 19">
              <a:extLst>
                <a:ext uri="{FF2B5EF4-FFF2-40B4-BE49-F238E27FC236}">
                  <a16:creationId xmlns:a16="http://schemas.microsoft.com/office/drawing/2014/main" id="{6850C2AF-64A5-EAE7-5A1D-020730351613}"/>
                </a:ext>
              </a:extLst>
            </p:cNvPr>
            <p:cNvSpPr/>
            <p:nvPr/>
          </p:nvSpPr>
          <p:spPr>
            <a:xfrm>
              <a:off x="4211860" y="413484"/>
              <a:ext cx="10093248" cy="961758"/>
            </a:xfrm>
            <a:prstGeom prst="roundRect">
              <a:avLst/>
            </a:prstGeom>
            <a:solidFill>
              <a:srgbClr val="C0504D">
                <a:lumMod val="75000"/>
              </a:srgbClr>
            </a:solidFill>
          </p:spPr>
          <p:txBody>
            <a:bodyPr/>
            <a:lstStyle/>
            <a:p>
              <a:pPr marL="0" marR="0" lvl="0" indent="0" defTabSz="609539"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ndParaRPr>
            </a:p>
          </p:txBody>
        </p:sp>
        <p:sp>
          <p:nvSpPr>
            <p:cNvPr id="28" name="TextBox 27">
              <a:extLst>
                <a:ext uri="{FF2B5EF4-FFF2-40B4-BE49-F238E27FC236}">
                  <a16:creationId xmlns:a16="http://schemas.microsoft.com/office/drawing/2014/main" id="{E80AA1A8-E4A0-31B5-4B6B-7840CBCA4BA9}"/>
                </a:ext>
              </a:extLst>
            </p:cNvPr>
            <p:cNvSpPr txBox="1"/>
            <p:nvPr/>
          </p:nvSpPr>
          <p:spPr>
            <a:xfrm>
              <a:off x="5509746" y="590412"/>
              <a:ext cx="7148064" cy="784830"/>
            </a:xfrm>
            <a:prstGeom prst="rect">
              <a:avLst/>
            </a:prstGeom>
            <a:noFill/>
          </p:spPr>
          <p:txBody>
            <a:bodyPr wrap="square" rtlCol="0">
              <a:spAutoFit/>
            </a:bodyPr>
            <a:lstStyle/>
            <a:p>
              <a:pPr marL="0" marR="0" lvl="0" indent="0" algn="ctr" defTabSz="609539"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white"/>
                  </a:solidFill>
                  <a:effectLst/>
                  <a:uLnTx/>
                  <a:uFillTx/>
                  <a:latin typeface="UTM Avo" panose="02040603050506020204" pitchFamily="18" charset="0"/>
                  <a:cs typeface="Arial" panose="020B0604020202020204" pitchFamily="34" charset="0"/>
                </a:rPr>
                <a:t>Gợi ý </a:t>
              </a:r>
              <a:r>
                <a:rPr kumimoji="0" lang="en-US" sz="2800" b="1" i="0" u="none" strike="noStrike" kern="0" cap="none" spc="0" normalizeH="0" baseline="0" noProof="0" dirty="0" err="1">
                  <a:ln>
                    <a:noFill/>
                  </a:ln>
                  <a:solidFill>
                    <a:prstClr val="white"/>
                  </a:solidFill>
                  <a:effectLst/>
                  <a:uLnTx/>
                  <a:uFillTx/>
                  <a:latin typeface="UTM Avo" panose="02040603050506020204" pitchFamily="18" charset="0"/>
                  <a:cs typeface="Arial" panose="020B0604020202020204" pitchFamily="34" charset="0"/>
                </a:rPr>
                <a:t>trả</a:t>
              </a:r>
              <a:r>
                <a:rPr kumimoji="0" lang="en-US" sz="2800" b="1" i="0" u="none" strike="noStrike" kern="0" cap="none" spc="0" normalizeH="0" baseline="0" noProof="0" dirty="0">
                  <a:ln>
                    <a:noFill/>
                  </a:ln>
                  <a:solidFill>
                    <a:prstClr val="white"/>
                  </a:solidFill>
                  <a:effectLst/>
                  <a:uLnTx/>
                  <a:uFillTx/>
                  <a:latin typeface="UTM Avo" panose="02040603050506020204" pitchFamily="18" charset="0"/>
                  <a:cs typeface="Arial" panose="020B0604020202020204" pitchFamily="34" charset="0"/>
                </a:rPr>
                <a:t> </a:t>
              </a:r>
              <a:r>
                <a:rPr kumimoji="0" lang="en-US" sz="2800" b="1" i="0" u="none" strike="noStrike" kern="0" cap="none" spc="0" normalizeH="0" baseline="0" noProof="0" dirty="0" err="1">
                  <a:ln>
                    <a:noFill/>
                  </a:ln>
                  <a:solidFill>
                    <a:prstClr val="white"/>
                  </a:solidFill>
                  <a:effectLst/>
                  <a:uLnTx/>
                  <a:uFillTx/>
                  <a:latin typeface="UTM Avo" panose="02040603050506020204" pitchFamily="18" charset="0"/>
                  <a:cs typeface="Arial" panose="020B0604020202020204" pitchFamily="34" charset="0"/>
                </a:rPr>
                <a:t>lời</a:t>
              </a:r>
              <a:endParaRPr kumimoji="0" lang="en-US" sz="2800" b="1" i="0" u="none" strike="noStrike" kern="0" cap="none" spc="0" normalizeH="0" baseline="0" noProof="0" dirty="0">
                <a:ln>
                  <a:noFill/>
                </a:ln>
                <a:solidFill>
                  <a:prstClr val="white"/>
                </a:solidFill>
                <a:effectLst/>
                <a:uLnTx/>
                <a:uFillTx/>
                <a:latin typeface="UTM Avo" panose="02040603050506020204" pitchFamily="18" charset="0"/>
                <a:cs typeface="Arial" panose="020B0604020202020204" pitchFamily="34" charset="0"/>
              </a:endParaRPr>
            </a:p>
          </p:txBody>
        </p:sp>
      </p:grpSp>
      <p:grpSp>
        <p:nvGrpSpPr>
          <p:cNvPr id="45" name="Group 44">
            <a:extLst>
              <a:ext uri="{FF2B5EF4-FFF2-40B4-BE49-F238E27FC236}">
                <a16:creationId xmlns:a16="http://schemas.microsoft.com/office/drawing/2014/main" id="{FC7EDDA8-32B4-04ED-7A55-F955F7C0F3AA}"/>
              </a:ext>
            </a:extLst>
          </p:cNvPr>
          <p:cNvGrpSpPr/>
          <p:nvPr/>
        </p:nvGrpSpPr>
        <p:grpSpPr>
          <a:xfrm>
            <a:off x="869945" y="2462190"/>
            <a:ext cx="3786145" cy="4219620"/>
            <a:chOff x="869945" y="2462190"/>
            <a:chExt cx="3786145" cy="4219620"/>
          </a:xfrm>
        </p:grpSpPr>
        <p:grpSp>
          <p:nvGrpSpPr>
            <p:cNvPr id="38" name="Group 37">
              <a:extLst>
                <a:ext uri="{FF2B5EF4-FFF2-40B4-BE49-F238E27FC236}">
                  <a16:creationId xmlns:a16="http://schemas.microsoft.com/office/drawing/2014/main" id="{674250AE-89B8-2E7C-5AED-BC86BC22B287}"/>
                </a:ext>
              </a:extLst>
            </p:cNvPr>
            <p:cNvGrpSpPr/>
            <p:nvPr/>
          </p:nvGrpSpPr>
          <p:grpSpPr>
            <a:xfrm>
              <a:off x="869945" y="2462190"/>
              <a:ext cx="3786145" cy="4219620"/>
              <a:chOff x="849062" y="2617120"/>
              <a:chExt cx="6324600" cy="7048702"/>
            </a:xfrm>
          </p:grpSpPr>
          <p:sp>
            <p:nvSpPr>
              <p:cNvPr id="40" name="Freeform 7">
                <a:extLst>
                  <a:ext uri="{FF2B5EF4-FFF2-40B4-BE49-F238E27FC236}">
                    <a16:creationId xmlns:a16="http://schemas.microsoft.com/office/drawing/2014/main" id="{B5BD45F1-B63A-6668-70C9-72AF82A5B920}"/>
                  </a:ext>
                </a:extLst>
              </p:cNvPr>
              <p:cNvSpPr/>
              <p:nvPr/>
            </p:nvSpPr>
            <p:spPr>
              <a:xfrm>
                <a:off x="849062" y="2617120"/>
                <a:ext cx="6324600" cy="7048702"/>
              </a:xfrm>
              <a:custGeom>
                <a:avLst/>
                <a:gdLst/>
                <a:ahLst/>
                <a:cxnLst/>
                <a:rect l="l" t="t" r="r" b="b"/>
                <a:pathLst>
                  <a:path w="1437726" h="2048682">
                    <a:moveTo>
                      <a:pt x="72330" y="0"/>
                    </a:moveTo>
                    <a:lnTo>
                      <a:pt x="1365396" y="0"/>
                    </a:lnTo>
                    <a:cubicBezTo>
                      <a:pt x="1405343" y="0"/>
                      <a:pt x="1437726" y="32383"/>
                      <a:pt x="1437726" y="72330"/>
                    </a:cubicBezTo>
                    <a:lnTo>
                      <a:pt x="1437726" y="1976352"/>
                    </a:lnTo>
                    <a:cubicBezTo>
                      <a:pt x="1437726" y="1995535"/>
                      <a:pt x="1430105" y="2013932"/>
                      <a:pt x="1416541" y="2027497"/>
                    </a:cubicBezTo>
                    <a:cubicBezTo>
                      <a:pt x="1402976" y="2041061"/>
                      <a:pt x="1384579" y="2048682"/>
                      <a:pt x="1365396" y="2048682"/>
                    </a:cubicBezTo>
                    <a:lnTo>
                      <a:pt x="72330" y="2048682"/>
                    </a:lnTo>
                    <a:cubicBezTo>
                      <a:pt x="32383" y="2048682"/>
                      <a:pt x="0" y="2016298"/>
                      <a:pt x="0" y="1976352"/>
                    </a:cubicBezTo>
                    <a:lnTo>
                      <a:pt x="0" y="72330"/>
                    </a:lnTo>
                    <a:cubicBezTo>
                      <a:pt x="0" y="32383"/>
                      <a:pt x="32383" y="0"/>
                      <a:pt x="72330" y="0"/>
                    </a:cubicBezTo>
                    <a:close/>
                  </a:path>
                </a:pathLst>
              </a:custGeom>
              <a:solidFill>
                <a:srgbClr val="C0504D">
                  <a:lumMod val="60000"/>
                  <a:lumOff val="40000"/>
                </a:srgbClr>
              </a:solidFill>
            </p:spPr>
            <p:txBody>
              <a:bodyPr/>
              <a:lstStyle/>
              <a:p>
                <a:pPr marL="0" marR="0" lvl="0" indent="0" defTabSz="609539"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prstClr val="black"/>
                  </a:solidFill>
                  <a:effectLst/>
                  <a:uLnTx/>
                  <a:uFillTx/>
                </a:endParaRPr>
              </a:p>
            </p:txBody>
          </p:sp>
          <p:grpSp>
            <p:nvGrpSpPr>
              <p:cNvPr id="41" name="Group 40">
                <a:extLst>
                  <a:ext uri="{FF2B5EF4-FFF2-40B4-BE49-F238E27FC236}">
                    <a16:creationId xmlns:a16="http://schemas.microsoft.com/office/drawing/2014/main" id="{2A4B8382-FFF8-9DEF-F6BC-85D54A9FD12B}"/>
                  </a:ext>
                </a:extLst>
              </p:cNvPr>
              <p:cNvGrpSpPr/>
              <p:nvPr/>
            </p:nvGrpSpPr>
            <p:grpSpPr>
              <a:xfrm>
                <a:off x="1079357" y="3135485"/>
                <a:ext cx="5860220" cy="1734226"/>
                <a:chOff x="1393218" y="3332563"/>
                <a:chExt cx="5860220" cy="1734226"/>
              </a:xfrm>
            </p:grpSpPr>
            <p:sp>
              <p:nvSpPr>
                <p:cNvPr id="42" name="Freeform 10">
                  <a:extLst>
                    <a:ext uri="{FF2B5EF4-FFF2-40B4-BE49-F238E27FC236}">
                      <a16:creationId xmlns:a16="http://schemas.microsoft.com/office/drawing/2014/main" id="{EBFCA9B2-6A4A-409B-7085-E8FDE015F3B3}"/>
                    </a:ext>
                  </a:extLst>
                </p:cNvPr>
                <p:cNvSpPr/>
                <p:nvPr/>
              </p:nvSpPr>
              <p:spPr>
                <a:xfrm>
                  <a:off x="1426698" y="3332563"/>
                  <a:ext cx="5826740" cy="1734226"/>
                </a:xfrm>
                <a:custGeom>
                  <a:avLst/>
                  <a:gdLst/>
                  <a:ahLst/>
                  <a:cxnLst/>
                  <a:rect l="l" t="t" r="r" b="b"/>
                  <a:pathLst>
                    <a:path w="1329860" h="335393">
                      <a:moveTo>
                        <a:pt x="78196" y="0"/>
                      </a:moveTo>
                      <a:lnTo>
                        <a:pt x="1251664" y="0"/>
                      </a:lnTo>
                      <a:cubicBezTo>
                        <a:pt x="1294851" y="0"/>
                        <a:pt x="1329860" y="35010"/>
                        <a:pt x="1329860" y="78196"/>
                      </a:cubicBezTo>
                      <a:lnTo>
                        <a:pt x="1329860" y="257196"/>
                      </a:lnTo>
                      <a:cubicBezTo>
                        <a:pt x="1329860" y="277935"/>
                        <a:pt x="1321622" y="297825"/>
                        <a:pt x="1306957" y="312489"/>
                      </a:cubicBezTo>
                      <a:cubicBezTo>
                        <a:pt x="1292292" y="327154"/>
                        <a:pt x="1272403" y="335393"/>
                        <a:pt x="1251664" y="335393"/>
                      </a:cubicBezTo>
                      <a:lnTo>
                        <a:pt x="78196" y="335393"/>
                      </a:lnTo>
                      <a:cubicBezTo>
                        <a:pt x="57457" y="335393"/>
                        <a:pt x="37568" y="327154"/>
                        <a:pt x="22903" y="312489"/>
                      </a:cubicBezTo>
                      <a:cubicBezTo>
                        <a:pt x="8239" y="297825"/>
                        <a:pt x="0" y="277935"/>
                        <a:pt x="0" y="257196"/>
                      </a:cubicBezTo>
                      <a:lnTo>
                        <a:pt x="0" y="78196"/>
                      </a:lnTo>
                      <a:cubicBezTo>
                        <a:pt x="0" y="57457"/>
                        <a:pt x="8239" y="37568"/>
                        <a:pt x="22903" y="22903"/>
                      </a:cubicBezTo>
                      <a:cubicBezTo>
                        <a:pt x="37568" y="8239"/>
                        <a:pt x="57457" y="0"/>
                        <a:pt x="78196" y="0"/>
                      </a:cubicBezTo>
                      <a:close/>
                    </a:path>
                  </a:pathLst>
                </a:custGeom>
                <a:solidFill>
                  <a:sysClr val="window" lastClr="FFFFFF"/>
                </a:solidFill>
              </p:spPr>
              <p:txBody>
                <a:bodyPr/>
                <a:lstStyle/>
                <a:p>
                  <a:pPr marL="0" marR="0" lvl="0" indent="0" defTabSz="609539"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prstClr val="black"/>
                    </a:solidFill>
                    <a:effectLst/>
                    <a:uLnTx/>
                    <a:uFillTx/>
                  </a:endParaRPr>
                </a:p>
              </p:txBody>
            </p:sp>
            <p:sp>
              <p:nvSpPr>
                <p:cNvPr id="43" name="TextBox 42">
                  <a:extLst>
                    <a:ext uri="{FF2B5EF4-FFF2-40B4-BE49-F238E27FC236}">
                      <a16:creationId xmlns:a16="http://schemas.microsoft.com/office/drawing/2014/main" id="{214B7E94-35BA-422B-BFDA-A0FD86963501}"/>
                    </a:ext>
                  </a:extLst>
                </p:cNvPr>
                <p:cNvSpPr txBox="1"/>
                <p:nvPr/>
              </p:nvSpPr>
              <p:spPr>
                <a:xfrm>
                  <a:off x="1393218" y="3802298"/>
                  <a:ext cx="5826740" cy="877162"/>
                </a:xfrm>
                <a:prstGeom prst="rect">
                  <a:avLst/>
                </a:prstGeom>
                <a:noFill/>
              </p:spPr>
              <p:txBody>
                <a:bodyPr wrap="square" rtlCol="0">
                  <a:spAutoFit/>
                </a:bodyPr>
                <a:lstStyle/>
                <a:p>
                  <a:pPr marL="0" marR="0" lvl="0" indent="0" algn="ctr" defTabSz="609539"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FF0000"/>
                      </a:solidFill>
                      <a:effectLst/>
                      <a:uLnTx/>
                      <a:uFillTx/>
                      <a:latin typeface="UTM Avo" panose="02040603050506020204" pitchFamily="18" charset="0"/>
                      <a:cs typeface="Arial" panose="020B0604020202020204" pitchFamily="34" charset="0"/>
                    </a:rPr>
                    <a:t>TRANH 1</a:t>
                  </a:r>
                </a:p>
              </p:txBody>
            </p:sp>
          </p:grpSp>
        </p:grpSp>
        <p:pic>
          <p:nvPicPr>
            <p:cNvPr id="44" name="Picture 43">
              <a:extLst>
                <a:ext uri="{FF2B5EF4-FFF2-40B4-BE49-F238E27FC236}">
                  <a16:creationId xmlns:a16="http://schemas.microsoft.com/office/drawing/2014/main" id="{665DD05C-6AF3-997D-E589-8BBB8EA079B6}"/>
                </a:ext>
              </a:extLst>
            </p:cNvPr>
            <p:cNvPicPr>
              <a:picLocks noChangeAspect="1"/>
            </p:cNvPicPr>
            <p:nvPr/>
          </p:nvPicPr>
          <p:blipFill rotWithShape="1">
            <a:blip r:embed="rId4">
              <a:extLst>
                <a:ext uri="{28A0092B-C50C-407E-A947-70E740481C1C}">
                  <a14:useLocalDpi xmlns:a14="http://schemas.microsoft.com/office/drawing/2010/main" val="0"/>
                </a:ext>
              </a:extLst>
            </a:blip>
            <a:srcRect l="16670" r="21778" b="66984"/>
            <a:stretch/>
          </p:blipFill>
          <p:spPr>
            <a:xfrm>
              <a:off x="869945" y="3888434"/>
              <a:ext cx="3646013" cy="2483748"/>
            </a:xfrm>
            <a:prstGeom prst="rect">
              <a:avLst/>
            </a:prstGeom>
          </p:spPr>
        </p:pic>
      </p:grpSp>
    </p:spTree>
    <p:extLst>
      <p:ext uri="{BB962C8B-B14F-4D97-AF65-F5344CB8AC3E}">
        <p14:creationId xmlns:p14="http://schemas.microsoft.com/office/powerpoint/2010/main" val="1331326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10" presetClass="entr" presetSubtype="0" fill="hold" nodeType="withEffect">
                                  <p:stCondLst>
                                    <p:cond delay="0"/>
                                  </p:stCondLst>
                                  <p:childTnLst>
                                    <p:set>
                                      <p:cBhvr>
                                        <p:cTn id="14" dur="1" fill="hold">
                                          <p:stCondLst>
                                            <p:cond delay="0"/>
                                          </p:stCondLst>
                                        </p:cTn>
                                        <p:tgtEl>
                                          <p:spTgt spid="45"/>
                                        </p:tgtEl>
                                        <p:attrNameLst>
                                          <p:attrName>style.visibility</p:attrName>
                                        </p:attrNameLst>
                                      </p:cBhvr>
                                      <p:to>
                                        <p:strVal val="visible"/>
                                      </p:to>
                                    </p:set>
                                    <p:animEffect transition="in" filter="fade">
                                      <p:cBhvr>
                                        <p:cTn id="15" dur="500"/>
                                        <p:tgtEl>
                                          <p:spTgt spid="4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0">
                                            <p:txEl>
                                              <p:pRg st="0" end="0"/>
                                            </p:txEl>
                                          </p:spTgt>
                                        </p:tgtEl>
                                        <p:attrNameLst>
                                          <p:attrName>style.visibility</p:attrName>
                                        </p:attrNameLst>
                                      </p:cBhvr>
                                      <p:to>
                                        <p:strVal val="visible"/>
                                      </p:to>
                                    </p:set>
                                    <p:animEffect transition="in" filter="fade">
                                      <p:cBhvr>
                                        <p:cTn id="20" dur="500"/>
                                        <p:tgtEl>
                                          <p:spTgt spid="20">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0">
                                            <p:txEl>
                                              <p:pRg st="1" end="1"/>
                                            </p:txEl>
                                          </p:spTgt>
                                        </p:tgtEl>
                                        <p:attrNameLst>
                                          <p:attrName>style.visibility</p:attrName>
                                        </p:attrNameLst>
                                      </p:cBhvr>
                                      <p:to>
                                        <p:strVal val="visible"/>
                                      </p:to>
                                    </p:set>
                                    <p:animEffect transition="in" filter="fade">
                                      <p:cBhvr>
                                        <p:cTn id="25" dur="500"/>
                                        <p:tgtEl>
                                          <p:spTgt spid="2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9FD782DD-2FD0-9CA1-17F8-6609BCD70FA9}"/>
              </a:ext>
            </a:extLst>
          </p:cNvPr>
          <p:cNvGrpSpPr/>
          <p:nvPr/>
        </p:nvGrpSpPr>
        <p:grpSpPr>
          <a:xfrm>
            <a:off x="5173824" y="1002519"/>
            <a:ext cx="6565743" cy="5333858"/>
            <a:chOff x="7753587" y="1699178"/>
            <a:chExt cx="9848615" cy="6951833"/>
          </a:xfrm>
        </p:grpSpPr>
        <p:grpSp>
          <p:nvGrpSpPr>
            <p:cNvPr id="16" name="Group 15">
              <a:extLst>
                <a:ext uri="{FF2B5EF4-FFF2-40B4-BE49-F238E27FC236}">
                  <a16:creationId xmlns:a16="http://schemas.microsoft.com/office/drawing/2014/main" id="{B596036B-EA8D-1361-4193-91DDCB86D497}"/>
                </a:ext>
              </a:extLst>
            </p:cNvPr>
            <p:cNvGrpSpPr/>
            <p:nvPr/>
          </p:nvGrpSpPr>
          <p:grpSpPr>
            <a:xfrm>
              <a:off x="7753587" y="1699178"/>
              <a:ext cx="9848615" cy="6951833"/>
              <a:chOff x="0" y="-47625"/>
              <a:chExt cx="2528007" cy="1909459"/>
            </a:xfrm>
          </p:grpSpPr>
          <p:sp>
            <p:nvSpPr>
              <p:cNvPr id="18" name="Freeform 7">
                <a:extLst>
                  <a:ext uri="{FF2B5EF4-FFF2-40B4-BE49-F238E27FC236}">
                    <a16:creationId xmlns:a16="http://schemas.microsoft.com/office/drawing/2014/main" id="{833671FC-1F23-BF2C-C4DC-70E5A8B1AEB8}"/>
                  </a:ext>
                </a:extLst>
              </p:cNvPr>
              <p:cNvSpPr/>
              <p:nvPr/>
            </p:nvSpPr>
            <p:spPr>
              <a:xfrm>
                <a:off x="0" y="204506"/>
                <a:ext cx="2528007" cy="1657328"/>
              </a:xfrm>
              <a:custGeom>
                <a:avLst/>
                <a:gdLst/>
                <a:ahLst/>
                <a:cxnLst/>
                <a:rect l="l" t="t" r="r" b="b"/>
                <a:pathLst>
                  <a:path w="2644875" h="2069539">
                    <a:moveTo>
                      <a:pt x="39318" y="0"/>
                    </a:moveTo>
                    <a:lnTo>
                      <a:pt x="2605557" y="0"/>
                    </a:lnTo>
                    <a:cubicBezTo>
                      <a:pt x="2615985" y="0"/>
                      <a:pt x="2625986" y="4142"/>
                      <a:pt x="2633359" y="11516"/>
                    </a:cubicBezTo>
                    <a:cubicBezTo>
                      <a:pt x="2640733" y="18889"/>
                      <a:pt x="2644875" y="28890"/>
                      <a:pt x="2644875" y="39318"/>
                    </a:cubicBezTo>
                    <a:lnTo>
                      <a:pt x="2644875" y="2030222"/>
                    </a:lnTo>
                    <a:cubicBezTo>
                      <a:pt x="2644875" y="2051936"/>
                      <a:pt x="2627272" y="2069539"/>
                      <a:pt x="2605557" y="2069539"/>
                    </a:cubicBezTo>
                    <a:lnTo>
                      <a:pt x="39318" y="2069539"/>
                    </a:lnTo>
                    <a:cubicBezTo>
                      <a:pt x="17603" y="2069539"/>
                      <a:pt x="0" y="2051936"/>
                      <a:pt x="0" y="2030222"/>
                    </a:cubicBezTo>
                    <a:lnTo>
                      <a:pt x="0" y="39318"/>
                    </a:lnTo>
                    <a:cubicBezTo>
                      <a:pt x="0" y="17603"/>
                      <a:pt x="17603" y="0"/>
                      <a:pt x="39318" y="0"/>
                    </a:cubicBezTo>
                    <a:close/>
                  </a:path>
                </a:pathLst>
              </a:custGeom>
              <a:solidFill>
                <a:srgbClr val="9BBB59">
                  <a:lumMod val="20000"/>
                  <a:lumOff val="80000"/>
                </a:srgbClr>
              </a:solidFill>
            </p:spPr>
            <p:txBody>
              <a:bodyPr/>
              <a:lstStyle/>
              <a:p>
                <a:pPr marL="0" marR="0" lvl="0" indent="0" defTabSz="609539"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prstClr val="black"/>
                  </a:solidFill>
                  <a:effectLst/>
                  <a:uLnTx/>
                  <a:uFillTx/>
                </a:endParaRPr>
              </a:p>
            </p:txBody>
          </p:sp>
          <p:sp>
            <p:nvSpPr>
              <p:cNvPr id="19" name="TextBox 18">
                <a:extLst>
                  <a:ext uri="{FF2B5EF4-FFF2-40B4-BE49-F238E27FC236}">
                    <a16:creationId xmlns:a16="http://schemas.microsoft.com/office/drawing/2014/main" id="{443F9112-EA71-8D08-C40C-A82B37B8B8A2}"/>
                  </a:ext>
                </a:extLst>
              </p:cNvPr>
              <p:cNvSpPr txBox="1"/>
              <p:nvPr/>
            </p:nvSpPr>
            <p:spPr>
              <a:xfrm>
                <a:off x="0" y="-47625"/>
                <a:ext cx="812800" cy="860425"/>
              </a:xfrm>
              <a:prstGeom prst="rect">
                <a:avLst/>
              </a:prstGeom>
            </p:spPr>
            <p:txBody>
              <a:bodyPr lIns="33867" tIns="33867" rIns="33867" bIns="33867" rtlCol="0" anchor="ctr"/>
              <a:lstStyle/>
              <a:p>
                <a:pPr marL="0" marR="0" lvl="0" indent="0" algn="ctr" defTabSz="609539" eaLnBrk="1" fontAlgn="auto" latinLnBrk="0" hangingPunct="1">
                  <a:lnSpc>
                    <a:spcPts val="1773"/>
                  </a:lnSpc>
                  <a:spcBef>
                    <a:spcPts val="0"/>
                  </a:spcBef>
                  <a:spcAft>
                    <a:spcPts val="0"/>
                  </a:spcAft>
                  <a:buClrTx/>
                  <a:buSzTx/>
                  <a:buFontTx/>
                  <a:buNone/>
                  <a:tabLst/>
                  <a:defRPr/>
                </a:pPr>
                <a:endParaRPr kumimoji="0" sz="800" b="0" i="0" u="none" strike="noStrike" kern="0" cap="none" spc="0" normalizeH="0" baseline="0" noProof="0">
                  <a:ln>
                    <a:noFill/>
                  </a:ln>
                  <a:solidFill>
                    <a:prstClr val="black"/>
                  </a:solidFill>
                  <a:effectLst/>
                  <a:uLnTx/>
                  <a:uFillTx/>
                </a:endParaRPr>
              </a:p>
            </p:txBody>
          </p:sp>
        </p:grpSp>
        <p:pic>
          <p:nvPicPr>
            <p:cNvPr id="17" name="Picture 9">
              <a:extLst>
                <a:ext uri="{FF2B5EF4-FFF2-40B4-BE49-F238E27FC236}">
                  <a16:creationId xmlns:a16="http://schemas.microsoft.com/office/drawing/2014/main" id="{0F7313C1-303C-302F-AFCF-94C479BE318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025208" y="2261311"/>
              <a:ext cx="3339128" cy="862102"/>
            </a:xfrm>
            <a:prstGeom prst="rect">
              <a:avLst/>
            </a:prstGeom>
          </p:spPr>
        </p:pic>
      </p:grpSp>
      <p:sp>
        <p:nvSpPr>
          <p:cNvPr id="20" name="TextBox 19">
            <a:extLst>
              <a:ext uri="{FF2B5EF4-FFF2-40B4-BE49-F238E27FC236}">
                <a16:creationId xmlns:a16="http://schemas.microsoft.com/office/drawing/2014/main" id="{1777893C-2F58-0A89-AF19-00A5E865F571}"/>
              </a:ext>
            </a:extLst>
          </p:cNvPr>
          <p:cNvSpPr txBox="1"/>
          <p:nvPr/>
        </p:nvSpPr>
        <p:spPr>
          <a:xfrm>
            <a:off x="5490203" y="2101353"/>
            <a:ext cx="5955488" cy="4222631"/>
          </a:xfrm>
          <a:prstGeom prst="rect">
            <a:avLst/>
          </a:prstGeom>
        </p:spPr>
        <p:txBody>
          <a:bodyPr wrap="square" lIns="0" tIns="0" rIns="0" bIns="0" rtlCol="0" anchor="t">
            <a:spAutoFit/>
          </a:bodyPr>
          <a:lstStyle/>
          <a:p>
            <a:pPr algn="just" defTabSz="609539">
              <a:lnSpc>
                <a:spcPct val="150000"/>
              </a:lnSpc>
            </a:pPr>
            <a:r>
              <a:rPr lang="vi-VN" sz="2667" dirty="0">
                <a:latin typeface="UTM Avo" panose="02040603050506020204" pitchFamily="18" charset="0"/>
                <a:cs typeface="Arial" panose="020B0604020202020204" pitchFamily="34" charset="0"/>
              </a:rPr>
              <a:t>Hai bạn học sinh chủ động đưa ra ý kiến xin phép thầy cô sửa hàng rào để góp phần làm đẹp không gian trường học.</a:t>
            </a:r>
          </a:p>
          <a:p>
            <a:pPr algn="just" defTabSz="609539">
              <a:lnSpc>
                <a:spcPct val="150000"/>
              </a:lnSpc>
            </a:pPr>
            <a:r>
              <a:rPr lang="en-US" sz="2667" dirty="0">
                <a:latin typeface="UTM Avo" panose="02040603050506020204" pitchFamily="18" charset="0"/>
                <a:cs typeface="Arial" panose="020B0604020202020204" pitchFamily="34" charset="0"/>
                <a:sym typeface="Wingdings" panose="05000000000000000000" pitchFamily="2" charset="2"/>
              </a:rPr>
              <a:t> </a:t>
            </a:r>
            <a:r>
              <a:rPr lang="vi-VN" sz="2667" dirty="0">
                <a:latin typeface="UTM Avo" panose="02040603050506020204" pitchFamily="18" charset="0"/>
                <a:cs typeface="Arial" panose="020B0604020202020204" pitchFamily="34" charset="0"/>
              </a:rPr>
              <a:t>Tích cực tham gia lao động vì các bạn tự đề xuất ý kiến để được làm việc.</a:t>
            </a:r>
          </a:p>
        </p:txBody>
      </p:sp>
      <p:grpSp>
        <p:nvGrpSpPr>
          <p:cNvPr id="21" name="Group 20">
            <a:extLst>
              <a:ext uri="{FF2B5EF4-FFF2-40B4-BE49-F238E27FC236}">
                <a16:creationId xmlns:a16="http://schemas.microsoft.com/office/drawing/2014/main" id="{88E25C9F-0C2C-DC1B-F0CC-F98E2A886458}"/>
              </a:ext>
            </a:extLst>
          </p:cNvPr>
          <p:cNvGrpSpPr/>
          <p:nvPr/>
        </p:nvGrpSpPr>
        <p:grpSpPr>
          <a:xfrm>
            <a:off x="0" y="1530628"/>
            <a:ext cx="4035666" cy="641172"/>
            <a:chOff x="4211860" y="413484"/>
            <a:chExt cx="10093248" cy="961758"/>
          </a:xfrm>
        </p:grpSpPr>
        <p:sp>
          <p:nvSpPr>
            <p:cNvPr id="22" name="Freeform 19">
              <a:extLst>
                <a:ext uri="{FF2B5EF4-FFF2-40B4-BE49-F238E27FC236}">
                  <a16:creationId xmlns:a16="http://schemas.microsoft.com/office/drawing/2014/main" id="{6850C2AF-64A5-EAE7-5A1D-020730351613}"/>
                </a:ext>
              </a:extLst>
            </p:cNvPr>
            <p:cNvSpPr/>
            <p:nvPr/>
          </p:nvSpPr>
          <p:spPr>
            <a:xfrm>
              <a:off x="4211860" y="413484"/>
              <a:ext cx="10093248" cy="961758"/>
            </a:xfrm>
            <a:prstGeom prst="roundRect">
              <a:avLst/>
            </a:prstGeom>
            <a:solidFill>
              <a:srgbClr val="C0504D">
                <a:lumMod val="75000"/>
              </a:srgbClr>
            </a:solidFill>
          </p:spPr>
          <p:txBody>
            <a:bodyPr/>
            <a:lstStyle/>
            <a:p>
              <a:pPr marL="0" marR="0" lvl="0" indent="0" defTabSz="609539"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ndParaRPr>
            </a:p>
          </p:txBody>
        </p:sp>
        <p:sp>
          <p:nvSpPr>
            <p:cNvPr id="28" name="TextBox 27">
              <a:extLst>
                <a:ext uri="{FF2B5EF4-FFF2-40B4-BE49-F238E27FC236}">
                  <a16:creationId xmlns:a16="http://schemas.microsoft.com/office/drawing/2014/main" id="{E80AA1A8-E4A0-31B5-4B6B-7840CBCA4BA9}"/>
                </a:ext>
              </a:extLst>
            </p:cNvPr>
            <p:cNvSpPr txBox="1"/>
            <p:nvPr/>
          </p:nvSpPr>
          <p:spPr>
            <a:xfrm>
              <a:off x="5509746" y="590412"/>
              <a:ext cx="7148064" cy="784830"/>
            </a:xfrm>
            <a:prstGeom prst="rect">
              <a:avLst/>
            </a:prstGeom>
            <a:noFill/>
          </p:spPr>
          <p:txBody>
            <a:bodyPr wrap="square" rtlCol="0">
              <a:spAutoFit/>
            </a:bodyPr>
            <a:lstStyle/>
            <a:p>
              <a:pPr marL="0" marR="0" lvl="0" indent="0" algn="ctr" defTabSz="609539"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white"/>
                  </a:solidFill>
                  <a:effectLst/>
                  <a:uLnTx/>
                  <a:uFillTx/>
                  <a:latin typeface="UTM Avo" panose="02040603050506020204" pitchFamily="18" charset="0"/>
                  <a:cs typeface="Arial" panose="020B0604020202020204" pitchFamily="34" charset="0"/>
                </a:rPr>
                <a:t>Gợi ý </a:t>
              </a:r>
              <a:r>
                <a:rPr kumimoji="0" lang="en-US" sz="2800" b="1" i="0" u="none" strike="noStrike" kern="0" cap="none" spc="0" normalizeH="0" baseline="0" noProof="0" dirty="0" err="1">
                  <a:ln>
                    <a:noFill/>
                  </a:ln>
                  <a:solidFill>
                    <a:prstClr val="white"/>
                  </a:solidFill>
                  <a:effectLst/>
                  <a:uLnTx/>
                  <a:uFillTx/>
                  <a:latin typeface="UTM Avo" panose="02040603050506020204" pitchFamily="18" charset="0"/>
                  <a:cs typeface="Arial" panose="020B0604020202020204" pitchFamily="34" charset="0"/>
                </a:rPr>
                <a:t>trả</a:t>
              </a:r>
              <a:r>
                <a:rPr kumimoji="0" lang="en-US" sz="2800" b="1" i="0" u="none" strike="noStrike" kern="0" cap="none" spc="0" normalizeH="0" baseline="0" noProof="0" dirty="0">
                  <a:ln>
                    <a:noFill/>
                  </a:ln>
                  <a:solidFill>
                    <a:prstClr val="white"/>
                  </a:solidFill>
                  <a:effectLst/>
                  <a:uLnTx/>
                  <a:uFillTx/>
                  <a:latin typeface="UTM Avo" panose="02040603050506020204" pitchFamily="18" charset="0"/>
                  <a:cs typeface="Arial" panose="020B0604020202020204" pitchFamily="34" charset="0"/>
                </a:rPr>
                <a:t> </a:t>
              </a:r>
              <a:r>
                <a:rPr kumimoji="0" lang="en-US" sz="2800" b="1" i="0" u="none" strike="noStrike" kern="0" cap="none" spc="0" normalizeH="0" baseline="0" noProof="0" dirty="0" err="1">
                  <a:ln>
                    <a:noFill/>
                  </a:ln>
                  <a:solidFill>
                    <a:prstClr val="white"/>
                  </a:solidFill>
                  <a:effectLst/>
                  <a:uLnTx/>
                  <a:uFillTx/>
                  <a:latin typeface="UTM Avo" panose="02040603050506020204" pitchFamily="18" charset="0"/>
                  <a:cs typeface="Arial" panose="020B0604020202020204" pitchFamily="34" charset="0"/>
                </a:rPr>
                <a:t>lời</a:t>
              </a:r>
              <a:endParaRPr kumimoji="0" lang="en-US" sz="2800" b="1" i="0" u="none" strike="noStrike" kern="0" cap="none" spc="0" normalizeH="0" baseline="0" noProof="0" dirty="0">
                <a:ln>
                  <a:noFill/>
                </a:ln>
                <a:solidFill>
                  <a:prstClr val="white"/>
                </a:solidFill>
                <a:effectLst/>
                <a:uLnTx/>
                <a:uFillTx/>
                <a:latin typeface="UTM Avo" panose="02040603050506020204" pitchFamily="18" charset="0"/>
                <a:cs typeface="Arial" panose="020B0604020202020204" pitchFamily="34" charset="0"/>
              </a:endParaRPr>
            </a:p>
          </p:txBody>
        </p:sp>
      </p:grpSp>
      <p:grpSp>
        <p:nvGrpSpPr>
          <p:cNvPr id="10" name="Group 9">
            <a:extLst>
              <a:ext uri="{FF2B5EF4-FFF2-40B4-BE49-F238E27FC236}">
                <a16:creationId xmlns:a16="http://schemas.microsoft.com/office/drawing/2014/main" id="{76297F8E-EC8D-1BE6-A5B3-C2309419BC03}"/>
              </a:ext>
            </a:extLst>
          </p:cNvPr>
          <p:cNvGrpSpPr/>
          <p:nvPr/>
        </p:nvGrpSpPr>
        <p:grpSpPr>
          <a:xfrm>
            <a:off x="907751" y="2470262"/>
            <a:ext cx="3766062" cy="4197238"/>
            <a:chOff x="907751" y="2470262"/>
            <a:chExt cx="3766062" cy="4197238"/>
          </a:xfrm>
        </p:grpSpPr>
        <p:grpSp>
          <p:nvGrpSpPr>
            <p:cNvPr id="3" name="Group 2">
              <a:extLst>
                <a:ext uri="{FF2B5EF4-FFF2-40B4-BE49-F238E27FC236}">
                  <a16:creationId xmlns:a16="http://schemas.microsoft.com/office/drawing/2014/main" id="{76BA8F89-2706-7CBD-264D-9CC831D818F7}"/>
                </a:ext>
              </a:extLst>
            </p:cNvPr>
            <p:cNvGrpSpPr/>
            <p:nvPr/>
          </p:nvGrpSpPr>
          <p:grpSpPr>
            <a:xfrm>
              <a:off x="907751" y="2470262"/>
              <a:ext cx="3766062" cy="4197238"/>
              <a:chOff x="849062" y="2617120"/>
              <a:chExt cx="6324600" cy="7048702"/>
            </a:xfrm>
          </p:grpSpPr>
          <p:sp>
            <p:nvSpPr>
              <p:cNvPr id="5" name="Freeform 7">
                <a:extLst>
                  <a:ext uri="{FF2B5EF4-FFF2-40B4-BE49-F238E27FC236}">
                    <a16:creationId xmlns:a16="http://schemas.microsoft.com/office/drawing/2014/main" id="{2FE95FCC-6520-D64F-CDFE-A05D6F00E562}"/>
                  </a:ext>
                </a:extLst>
              </p:cNvPr>
              <p:cNvSpPr/>
              <p:nvPr/>
            </p:nvSpPr>
            <p:spPr>
              <a:xfrm>
                <a:off x="849062" y="2617120"/>
                <a:ext cx="6324600" cy="7048702"/>
              </a:xfrm>
              <a:custGeom>
                <a:avLst/>
                <a:gdLst/>
                <a:ahLst/>
                <a:cxnLst/>
                <a:rect l="l" t="t" r="r" b="b"/>
                <a:pathLst>
                  <a:path w="1437726" h="2048682">
                    <a:moveTo>
                      <a:pt x="72330" y="0"/>
                    </a:moveTo>
                    <a:lnTo>
                      <a:pt x="1365396" y="0"/>
                    </a:lnTo>
                    <a:cubicBezTo>
                      <a:pt x="1405343" y="0"/>
                      <a:pt x="1437726" y="32383"/>
                      <a:pt x="1437726" y="72330"/>
                    </a:cubicBezTo>
                    <a:lnTo>
                      <a:pt x="1437726" y="1976352"/>
                    </a:lnTo>
                    <a:cubicBezTo>
                      <a:pt x="1437726" y="1995535"/>
                      <a:pt x="1430105" y="2013932"/>
                      <a:pt x="1416541" y="2027497"/>
                    </a:cubicBezTo>
                    <a:cubicBezTo>
                      <a:pt x="1402976" y="2041061"/>
                      <a:pt x="1384579" y="2048682"/>
                      <a:pt x="1365396" y="2048682"/>
                    </a:cubicBezTo>
                    <a:lnTo>
                      <a:pt x="72330" y="2048682"/>
                    </a:lnTo>
                    <a:cubicBezTo>
                      <a:pt x="32383" y="2048682"/>
                      <a:pt x="0" y="2016298"/>
                      <a:pt x="0" y="1976352"/>
                    </a:cubicBezTo>
                    <a:lnTo>
                      <a:pt x="0" y="72330"/>
                    </a:lnTo>
                    <a:cubicBezTo>
                      <a:pt x="0" y="32383"/>
                      <a:pt x="32383" y="0"/>
                      <a:pt x="72330" y="0"/>
                    </a:cubicBezTo>
                    <a:close/>
                  </a:path>
                </a:pathLst>
              </a:custGeom>
              <a:solidFill>
                <a:srgbClr val="C0504D">
                  <a:lumMod val="60000"/>
                  <a:lumOff val="40000"/>
                </a:srgbClr>
              </a:solidFill>
            </p:spPr>
            <p:txBody>
              <a:bodyPr/>
              <a:lstStyle/>
              <a:p>
                <a:pPr marL="0" marR="0" lvl="0" indent="0" defTabSz="609539"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prstClr val="black"/>
                  </a:solidFill>
                  <a:effectLst/>
                  <a:uLnTx/>
                  <a:uFillTx/>
                </a:endParaRPr>
              </a:p>
            </p:txBody>
          </p:sp>
          <p:grpSp>
            <p:nvGrpSpPr>
              <p:cNvPr id="6" name="Group 5">
                <a:extLst>
                  <a:ext uri="{FF2B5EF4-FFF2-40B4-BE49-F238E27FC236}">
                    <a16:creationId xmlns:a16="http://schemas.microsoft.com/office/drawing/2014/main" id="{A948D21B-6179-50FB-9860-445CC20E6AF9}"/>
                  </a:ext>
                </a:extLst>
              </p:cNvPr>
              <p:cNvGrpSpPr/>
              <p:nvPr/>
            </p:nvGrpSpPr>
            <p:grpSpPr>
              <a:xfrm>
                <a:off x="1079357" y="3135485"/>
                <a:ext cx="5860220" cy="1734226"/>
                <a:chOff x="1393218" y="3332563"/>
                <a:chExt cx="5860220" cy="1734226"/>
              </a:xfrm>
            </p:grpSpPr>
            <p:sp>
              <p:nvSpPr>
                <p:cNvPr id="7" name="Freeform 10">
                  <a:extLst>
                    <a:ext uri="{FF2B5EF4-FFF2-40B4-BE49-F238E27FC236}">
                      <a16:creationId xmlns:a16="http://schemas.microsoft.com/office/drawing/2014/main" id="{E61576CC-3C12-F2A4-EC75-BC4580C90043}"/>
                    </a:ext>
                  </a:extLst>
                </p:cNvPr>
                <p:cNvSpPr/>
                <p:nvPr/>
              </p:nvSpPr>
              <p:spPr>
                <a:xfrm>
                  <a:off x="1426698" y="3332563"/>
                  <a:ext cx="5826740" cy="1734226"/>
                </a:xfrm>
                <a:custGeom>
                  <a:avLst/>
                  <a:gdLst/>
                  <a:ahLst/>
                  <a:cxnLst/>
                  <a:rect l="l" t="t" r="r" b="b"/>
                  <a:pathLst>
                    <a:path w="1329860" h="335393">
                      <a:moveTo>
                        <a:pt x="78196" y="0"/>
                      </a:moveTo>
                      <a:lnTo>
                        <a:pt x="1251664" y="0"/>
                      </a:lnTo>
                      <a:cubicBezTo>
                        <a:pt x="1294851" y="0"/>
                        <a:pt x="1329860" y="35010"/>
                        <a:pt x="1329860" y="78196"/>
                      </a:cubicBezTo>
                      <a:lnTo>
                        <a:pt x="1329860" y="257196"/>
                      </a:lnTo>
                      <a:cubicBezTo>
                        <a:pt x="1329860" y="277935"/>
                        <a:pt x="1321622" y="297825"/>
                        <a:pt x="1306957" y="312489"/>
                      </a:cubicBezTo>
                      <a:cubicBezTo>
                        <a:pt x="1292292" y="327154"/>
                        <a:pt x="1272403" y="335393"/>
                        <a:pt x="1251664" y="335393"/>
                      </a:cubicBezTo>
                      <a:lnTo>
                        <a:pt x="78196" y="335393"/>
                      </a:lnTo>
                      <a:cubicBezTo>
                        <a:pt x="57457" y="335393"/>
                        <a:pt x="37568" y="327154"/>
                        <a:pt x="22903" y="312489"/>
                      </a:cubicBezTo>
                      <a:cubicBezTo>
                        <a:pt x="8239" y="297825"/>
                        <a:pt x="0" y="277935"/>
                        <a:pt x="0" y="257196"/>
                      </a:cubicBezTo>
                      <a:lnTo>
                        <a:pt x="0" y="78196"/>
                      </a:lnTo>
                      <a:cubicBezTo>
                        <a:pt x="0" y="57457"/>
                        <a:pt x="8239" y="37568"/>
                        <a:pt x="22903" y="22903"/>
                      </a:cubicBezTo>
                      <a:cubicBezTo>
                        <a:pt x="37568" y="8239"/>
                        <a:pt x="57457" y="0"/>
                        <a:pt x="78196" y="0"/>
                      </a:cubicBezTo>
                      <a:close/>
                    </a:path>
                  </a:pathLst>
                </a:custGeom>
                <a:solidFill>
                  <a:sysClr val="window" lastClr="FFFFFF"/>
                </a:solidFill>
              </p:spPr>
              <p:txBody>
                <a:bodyPr/>
                <a:lstStyle/>
                <a:p>
                  <a:pPr marL="0" marR="0" lvl="0" indent="0" defTabSz="609539"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prstClr val="black"/>
                    </a:solidFill>
                    <a:effectLst/>
                    <a:uLnTx/>
                    <a:uFillTx/>
                  </a:endParaRPr>
                </a:p>
              </p:txBody>
            </p:sp>
            <p:sp>
              <p:nvSpPr>
                <p:cNvPr id="8" name="TextBox 7">
                  <a:extLst>
                    <a:ext uri="{FF2B5EF4-FFF2-40B4-BE49-F238E27FC236}">
                      <a16:creationId xmlns:a16="http://schemas.microsoft.com/office/drawing/2014/main" id="{972EA68E-0F97-23FE-1960-7794656A23F0}"/>
                    </a:ext>
                  </a:extLst>
                </p:cNvPr>
                <p:cNvSpPr txBox="1"/>
                <p:nvPr/>
              </p:nvSpPr>
              <p:spPr>
                <a:xfrm>
                  <a:off x="1393218" y="3802298"/>
                  <a:ext cx="5826740" cy="877162"/>
                </a:xfrm>
                <a:prstGeom prst="rect">
                  <a:avLst/>
                </a:prstGeom>
                <a:noFill/>
              </p:spPr>
              <p:txBody>
                <a:bodyPr wrap="square" rtlCol="0">
                  <a:spAutoFit/>
                </a:bodyPr>
                <a:lstStyle/>
                <a:p>
                  <a:pPr marL="0" marR="0" lvl="0" indent="0" algn="ctr" defTabSz="609539"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FF0000"/>
                      </a:solidFill>
                      <a:effectLst/>
                      <a:uLnTx/>
                      <a:uFillTx/>
                      <a:latin typeface="UTM Avo" panose="02040603050506020204" pitchFamily="18" charset="0"/>
                      <a:cs typeface="Arial" panose="020B0604020202020204" pitchFamily="34" charset="0"/>
                    </a:rPr>
                    <a:t>TRANH 2</a:t>
                  </a:r>
                </a:p>
              </p:txBody>
            </p:sp>
          </p:grpSp>
        </p:grpSp>
        <p:pic>
          <p:nvPicPr>
            <p:cNvPr id="9" name="Picture 8">
              <a:extLst>
                <a:ext uri="{FF2B5EF4-FFF2-40B4-BE49-F238E27FC236}">
                  <a16:creationId xmlns:a16="http://schemas.microsoft.com/office/drawing/2014/main" id="{BD5B9670-7916-2E0A-2CC8-507CB6927D55}"/>
                </a:ext>
              </a:extLst>
            </p:cNvPr>
            <p:cNvPicPr>
              <a:picLocks noChangeAspect="1"/>
            </p:cNvPicPr>
            <p:nvPr/>
          </p:nvPicPr>
          <p:blipFill rotWithShape="1">
            <a:blip r:embed="rId4">
              <a:extLst>
                <a:ext uri="{28A0092B-C50C-407E-A947-70E740481C1C}">
                  <a14:useLocalDpi xmlns:a14="http://schemas.microsoft.com/office/drawing/2010/main" val="0"/>
                </a:ext>
              </a:extLst>
            </a:blip>
            <a:srcRect l="15857" t="33716" r="20642" b="32951"/>
            <a:stretch/>
          </p:blipFill>
          <p:spPr>
            <a:xfrm>
              <a:off x="1064819" y="4036599"/>
              <a:ext cx="3449669" cy="2299778"/>
            </a:xfrm>
            <a:prstGeom prst="rect">
              <a:avLst/>
            </a:prstGeom>
          </p:spPr>
        </p:pic>
      </p:grpSp>
    </p:spTree>
    <p:extLst>
      <p:ext uri="{BB962C8B-B14F-4D97-AF65-F5344CB8AC3E}">
        <p14:creationId xmlns:p14="http://schemas.microsoft.com/office/powerpoint/2010/main" val="2115120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0">
                                            <p:txEl>
                                              <p:pRg st="0" end="0"/>
                                            </p:txEl>
                                          </p:spTgt>
                                        </p:tgtEl>
                                        <p:attrNameLst>
                                          <p:attrName>style.visibility</p:attrName>
                                        </p:attrNameLst>
                                      </p:cBhvr>
                                      <p:to>
                                        <p:strVal val="visible"/>
                                      </p:to>
                                    </p:set>
                                    <p:animEffect transition="in" filter="fade">
                                      <p:cBhvr>
                                        <p:cTn id="15" dur="500"/>
                                        <p:tgtEl>
                                          <p:spTgt spid="20">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0">
                                            <p:txEl>
                                              <p:pRg st="1" end="1"/>
                                            </p:txEl>
                                          </p:spTgt>
                                        </p:tgtEl>
                                        <p:attrNameLst>
                                          <p:attrName>style.visibility</p:attrName>
                                        </p:attrNameLst>
                                      </p:cBhvr>
                                      <p:to>
                                        <p:strVal val="visible"/>
                                      </p:to>
                                    </p:set>
                                    <p:animEffect transition="in" filter="fade">
                                      <p:cBhvr>
                                        <p:cTn id="20" dur="500"/>
                                        <p:tgtEl>
                                          <p:spTgt spid="2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9FD782DD-2FD0-9CA1-17F8-6609BCD70FA9}"/>
              </a:ext>
            </a:extLst>
          </p:cNvPr>
          <p:cNvGrpSpPr/>
          <p:nvPr/>
        </p:nvGrpSpPr>
        <p:grpSpPr>
          <a:xfrm>
            <a:off x="5256051" y="2337443"/>
            <a:ext cx="6565743" cy="3807718"/>
            <a:chOff x="7753587" y="1699178"/>
            <a:chExt cx="9848615" cy="5711577"/>
          </a:xfrm>
        </p:grpSpPr>
        <p:grpSp>
          <p:nvGrpSpPr>
            <p:cNvPr id="16" name="Group 15">
              <a:extLst>
                <a:ext uri="{FF2B5EF4-FFF2-40B4-BE49-F238E27FC236}">
                  <a16:creationId xmlns:a16="http://schemas.microsoft.com/office/drawing/2014/main" id="{B596036B-EA8D-1361-4193-91DDCB86D497}"/>
                </a:ext>
              </a:extLst>
            </p:cNvPr>
            <p:cNvGrpSpPr/>
            <p:nvPr/>
          </p:nvGrpSpPr>
          <p:grpSpPr>
            <a:xfrm>
              <a:off x="7753587" y="1699178"/>
              <a:ext cx="9848615" cy="5711577"/>
              <a:chOff x="0" y="-47625"/>
              <a:chExt cx="2528007" cy="1568798"/>
            </a:xfrm>
          </p:grpSpPr>
          <p:sp>
            <p:nvSpPr>
              <p:cNvPr id="18" name="Freeform 7">
                <a:extLst>
                  <a:ext uri="{FF2B5EF4-FFF2-40B4-BE49-F238E27FC236}">
                    <a16:creationId xmlns:a16="http://schemas.microsoft.com/office/drawing/2014/main" id="{833671FC-1F23-BF2C-C4DC-70E5A8B1AEB8}"/>
                  </a:ext>
                </a:extLst>
              </p:cNvPr>
              <p:cNvSpPr/>
              <p:nvPr/>
            </p:nvSpPr>
            <p:spPr>
              <a:xfrm>
                <a:off x="0" y="204506"/>
                <a:ext cx="2528007" cy="1316667"/>
              </a:xfrm>
              <a:custGeom>
                <a:avLst/>
                <a:gdLst/>
                <a:ahLst/>
                <a:cxnLst/>
                <a:rect l="l" t="t" r="r" b="b"/>
                <a:pathLst>
                  <a:path w="2644875" h="2069539">
                    <a:moveTo>
                      <a:pt x="39318" y="0"/>
                    </a:moveTo>
                    <a:lnTo>
                      <a:pt x="2605557" y="0"/>
                    </a:lnTo>
                    <a:cubicBezTo>
                      <a:pt x="2615985" y="0"/>
                      <a:pt x="2625986" y="4142"/>
                      <a:pt x="2633359" y="11516"/>
                    </a:cubicBezTo>
                    <a:cubicBezTo>
                      <a:pt x="2640733" y="18889"/>
                      <a:pt x="2644875" y="28890"/>
                      <a:pt x="2644875" y="39318"/>
                    </a:cubicBezTo>
                    <a:lnTo>
                      <a:pt x="2644875" y="2030222"/>
                    </a:lnTo>
                    <a:cubicBezTo>
                      <a:pt x="2644875" y="2051936"/>
                      <a:pt x="2627272" y="2069539"/>
                      <a:pt x="2605557" y="2069539"/>
                    </a:cubicBezTo>
                    <a:lnTo>
                      <a:pt x="39318" y="2069539"/>
                    </a:lnTo>
                    <a:cubicBezTo>
                      <a:pt x="17603" y="2069539"/>
                      <a:pt x="0" y="2051936"/>
                      <a:pt x="0" y="2030222"/>
                    </a:cubicBezTo>
                    <a:lnTo>
                      <a:pt x="0" y="39318"/>
                    </a:lnTo>
                    <a:cubicBezTo>
                      <a:pt x="0" y="17603"/>
                      <a:pt x="17603" y="0"/>
                      <a:pt x="39318" y="0"/>
                    </a:cubicBezTo>
                    <a:close/>
                  </a:path>
                </a:pathLst>
              </a:custGeom>
              <a:solidFill>
                <a:srgbClr val="9BBB59">
                  <a:lumMod val="20000"/>
                  <a:lumOff val="80000"/>
                </a:srgbClr>
              </a:solidFill>
            </p:spPr>
            <p:txBody>
              <a:bodyPr/>
              <a:lstStyle/>
              <a:p>
                <a:pPr marL="0" marR="0" lvl="0" indent="0" defTabSz="609539"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prstClr val="black"/>
                  </a:solidFill>
                  <a:effectLst/>
                  <a:uLnTx/>
                  <a:uFillTx/>
                </a:endParaRPr>
              </a:p>
            </p:txBody>
          </p:sp>
          <p:sp>
            <p:nvSpPr>
              <p:cNvPr id="19" name="TextBox 18">
                <a:extLst>
                  <a:ext uri="{FF2B5EF4-FFF2-40B4-BE49-F238E27FC236}">
                    <a16:creationId xmlns:a16="http://schemas.microsoft.com/office/drawing/2014/main" id="{443F9112-EA71-8D08-C40C-A82B37B8B8A2}"/>
                  </a:ext>
                </a:extLst>
              </p:cNvPr>
              <p:cNvSpPr txBox="1"/>
              <p:nvPr/>
            </p:nvSpPr>
            <p:spPr>
              <a:xfrm>
                <a:off x="0" y="-47625"/>
                <a:ext cx="812800" cy="860425"/>
              </a:xfrm>
              <a:prstGeom prst="rect">
                <a:avLst/>
              </a:prstGeom>
            </p:spPr>
            <p:txBody>
              <a:bodyPr lIns="33867" tIns="33867" rIns="33867" bIns="33867" rtlCol="0" anchor="ctr"/>
              <a:lstStyle/>
              <a:p>
                <a:pPr marL="0" marR="0" lvl="0" indent="0" algn="ctr" defTabSz="609539" eaLnBrk="1" fontAlgn="auto" latinLnBrk="0" hangingPunct="1">
                  <a:lnSpc>
                    <a:spcPts val="1773"/>
                  </a:lnSpc>
                  <a:spcBef>
                    <a:spcPts val="0"/>
                  </a:spcBef>
                  <a:spcAft>
                    <a:spcPts val="0"/>
                  </a:spcAft>
                  <a:buClrTx/>
                  <a:buSzTx/>
                  <a:buFontTx/>
                  <a:buNone/>
                  <a:tabLst/>
                  <a:defRPr/>
                </a:pPr>
                <a:endParaRPr kumimoji="0" sz="800" b="0" i="0" u="none" strike="noStrike" kern="0" cap="none" spc="0" normalizeH="0" baseline="0" noProof="0">
                  <a:ln>
                    <a:noFill/>
                  </a:ln>
                  <a:solidFill>
                    <a:prstClr val="black"/>
                  </a:solidFill>
                  <a:effectLst/>
                  <a:uLnTx/>
                  <a:uFillTx/>
                </a:endParaRPr>
              </a:p>
            </p:txBody>
          </p:sp>
        </p:grpSp>
        <p:pic>
          <p:nvPicPr>
            <p:cNvPr id="17" name="Picture 9">
              <a:extLst>
                <a:ext uri="{FF2B5EF4-FFF2-40B4-BE49-F238E27FC236}">
                  <a16:creationId xmlns:a16="http://schemas.microsoft.com/office/drawing/2014/main" id="{0F7313C1-303C-302F-AFCF-94C479BE318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025208" y="2261311"/>
              <a:ext cx="3339128" cy="862102"/>
            </a:xfrm>
            <a:prstGeom prst="rect">
              <a:avLst/>
            </a:prstGeom>
          </p:spPr>
        </p:pic>
      </p:grpSp>
      <p:sp>
        <p:nvSpPr>
          <p:cNvPr id="20" name="TextBox 19">
            <a:extLst>
              <a:ext uri="{FF2B5EF4-FFF2-40B4-BE49-F238E27FC236}">
                <a16:creationId xmlns:a16="http://schemas.microsoft.com/office/drawing/2014/main" id="{1777893C-2F58-0A89-AF19-00A5E865F571}"/>
              </a:ext>
            </a:extLst>
          </p:cNvPr>
          <p:cNvSpPr txBox="1"/>
          <p:nvPr/>
        </p:nvSpPr>
        <p:spPr>
          <a:xfrm>
            <a:off x="5425450" y="3524139"/>
            <a:ext cx="6249447" cy="2375587"/>
          </a:xfrm>
          <a:prstGeom prst="rect">
            <a:avLst/>
          </a:prstGeom>
        </p:spPr>
        <p:txBody>
          <a:bodyPr wrap="square" lIns="0" tIns="0" rIns="0" bIns="0" rtlCol="0" anchor="t">
            <a:spAutoFit/>
          </a:bodyPr>
          <a:lstStyle/>
          <a:p>
            <a:pPr algn="just" defTabSz="609539">
              <a:lnSpc>
                <a:spcPct val="150000"/>
              </a:lnSpc>
            </a:pPr>
            <a:r>
              <a:rPr lang="vi-VN" sz="2667" dirty="0">
                <a:latin typeface="UTM Avo" panose="02040603050506020204" pitchFamily="18" charset="0"/>
                <a:cs typeface="Arial" panose="020B0604020202020204" pitchFamily="34" charset="0"/>
              </a:rPr>
              <a:t>Bạn nam trong tranh chủ động muốn được giúp mẹ trong công việc.</a:t>
            </a:r>
          </a:p>
          <a:p>
            <a:pPr algn="just" defTabSz="609539">
              <a:lnSpc>
                <a:spcPct val="150000"/>
              </a:lnSpc>
            </a:pPr>
            <a:r>
              <a:rPr lang="en-US" sz="2667" dirty="0">
                <a:latin typeface="UTM Avo" panose="02040603050506020204" pitchFamily="18" charset="0"/>
                <a:cs typeface="Arial" panose="020B0604020202020204" pitchFamily="34" charset="0"/>
                <a:sym typeface="Wingdings" panose="05000000000000000000" pitchFamily="2" charset="2"/>
              </a:rPr>
              <a:t> </a:t>
            </a:r>
            <a:r>
              <a:rPr lang="vi-VN" sz="2667" dirty="0">
                <a:latin typeface="UTM Avo" panose="02040603050506020204" pitchFamily="18" charset="0"/>
                <a:cs typeface="Arial" panose="020B0604020202020204" pitchFamily="34" charset="0"/>
              </a:rPr>
              <a:t>Tích cực tham gia lao động vì bạn tự đề xuất ý kiến để được làm việc.</a:t>
            </a:r>
          </a:p>
        </p:txBody>
      </p:sp>
      <p:grpSp>
        <p:nvGrpSpPr>
          <p:cNvPr id="21" name="Group 20">
            <a:extLst>
              <a:ext uri="{FF2B5EF4-FFF2-40B4-BE49-F238E27FC236}">
                <a16:creationId xmlns:a16="http://schemas.microsoft.com/office/drawing/2014/main" id="{88E25C9F-0C2C-DC1B-F0CC-F98E2A886458}"/>
              </a:ext>
            </a:extLst>
          </p:cNvPr>
          <p:cNvGrpSpPr/>
          <p:nvPr/>
        </p:nvGrpSpPr>
        <p:grpSpPr>
          <a:xfrm>
            <a:off x="0" y="1530628"/>
            <a:ext cx="4035666" cy="641172"/>
            <a:chOff x="4211860" y="413484"/>
            <a:chExt cx="10093248" cy="961758"/>
          </a:xfrm>
        </p:grpSpPr>
        <p:sp>
          <p:nvSpPr>
            <p:cNvPr id="22" name="Freeform 19">
              <a:extLst>
                <a:ext uri="{FF2B5EF4-FFF2-40B4-BE49-F238E27FC236}">
                  <a16:creationId xmlns:a16="http://schemas.microsoft.com/office/drawing/2014/main" id="{6850C2AF-64A5-EAE7-5A1D-020730351613}"/>
                </a:ext>
              </a:extLst>
            </p:cNvPr>
            <p:cNvSpPr/>
            <p:nvPr/>
          </p:nvSpPr>
          <p:spPr>
            <a:xfrm>
              <a:off x="4211860" y="413484"/>
              <a:ext cx="10093248" cy="961758"/>
            </a:xfrm>
            <a:prstGeom prst="roundRect">
              <a:avLst/>
            </a:prstGeom>
            <a:solidFill>
              <a:srgbClr val="C0504D">
                <a:lumMod val="75000"/>
              </a:srgbClr>
            </a:solidFill>
          </p:spPr>
          <p:txBody>
            <a:bodyPr/>
            <a:lstStyle/>
            <a:p>
              <a:pPr marL="0" marR="0" lvl="0" indent="0" defTabSz="609539"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ndParaRPr>
            </a:p>
          </p:txBody>
        </p:sp>
        <p:sp>
          <p:nvSpPr>
            <p:cNvPr id="28" name="TextBox 27">
              <a:extLst>
                <a:ext uri="{FF2B5EF4-FFF2-40B4-BE49-F238E27FC236}">
                  <a16:creationId xmlns:a16="http://schemas.microsoft.com/office/drawing/2014/main" id="{E80AA1A8-E4A0-31B5-4B6B-7840CBCA4BA9}"/>
                </a:ext>
              </a:extLst>
            </p:cNvPr>
            <p:cNvSpPr txBox="1"/>
            <p:nvPr/>
          </p:nvSpPr>
          <p:spPr>
            <a:xfrm>
              <a:off x="5509746" y="590412"/>
              <a:ext cx="7148064" cy="784830"/>
            </a:xfrm>
            <a:prstGeom prst="rect">
              <a:avLst/>
            </a:prstGeom>
            <a:noFill/>
          </p:spPr>
          <p:txBody>
            <a:bodyPr wrap="square" rtlCol="0">
              <a:spAutoFit/>
            </a:bodyPr>
            <a:lstStyle/>
            <a:p>
              <a:pPr marL="0" marR="0" lvl="0" indent="0" algn="ctr" defTabSz="609539"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white"/>
                  </a:solidFill>
                  <a:effectLst/>
                  <a:uLnTx/>
                  <a:uFillTx/>
                  <a:latin typeface="UTM Avo" panose="02040603050506020204" pitchFamily="18" charset="0"/>
                  <a:cs typeface="Arial" panose="020B0604020202020204" pitchFamily="34" charset="0"/>
                </a:rPr>
                <a:t>Gợi ý </a:t>
              </a:r>
              <a:r>
                <a:rPr kumimoji="0" lang="en-US" sz="2800" b="1" i="0" u="none" strike="noStrike" kern="0" cap="none" spc="0" normalizeH="0" baseline="0" noProof="0" dirty="0" err="1">
                  <a:ln>
                    <a:noFill/>
                  </a:ln>
                  <a:solidFill>
                    <a:prstClr val="white"/>
                  </a:solidFill>
                  <a:effectLst/>
                  <a:uLnTx/>
                  <a:uFillTx/>
                  <a:latin typeface="UTM Avo" panose="02040603050506020204" pitchFamily="18" charset="0"/>
                  <a:cs typeface="Arial" panose="020B0604020202020204" pitchFamily="34" charset="0"/>
                </a:rPr>
                <a:t>trả</a:t>
              </a:r>
              <a:r>
                <a:rPr kumimoji="0" lang="en-US" sz="2800" b="1" i="0" u="none" strike="noStrike" kern="0" cap="none" spc="0" normalizeH="0" baseline="0" noProof="0" dirty="0">
                  <a:ln>
                    <a:noFill/>
                  </a:ln>
                  <a:solidFill>
                    <a:prstClr val="white"/>
                  </a:solidFill>
                  <a:effectLst/>
                  <a:uLnTx/>
                  <a:uFillTx/>
                  <a:latin typeface="UTM Avo" panose="02040603050506020204" pitchFamily="18" charset="0"/>
                  <a:cs typeface="Arial" panose="020B0604020202020204" pitchFamily="34" charset="0"/>
                </a:rPr>
                <a:t> </a:t>
              </a:r>
              <a:r>
                <a:rPr kumimoji="0" lang="en-US" sz="2800" b="1" i="0" u="none" strike="noStrike" kern="0" cap="none" spc="0" normalizeH="0" baseline="0" noProof="0" dirty="0" err="1">
                  <a:ln>
                    <a:noFill/>
                  </a:ln>
                  <a:solidFill>
                    <a:prstClr val="white"/>
                  </a:solidFill>
                  <a:effectLst/>
                  <a:uLnTx/>
                  <a:uFillTx/>
                  <a:latin typeface="UTM Avo" panose="02040603050506020204" pitchFamily="18" charset="0"/>
                  <a:cs typeface="Arial" panose="020B0604020202020204" pitchFamily="34" charset="0"/>
                </a:rPr>
                <a:t>lời</a:t>
              </a:r>
              <a:endParaRPr kumimoji="0" lang="en-US" sz="2800" b="1" i="0" u="none" strike="noStrike" kern="0" cap="none" spc="0" normalizeH="0" baseline="0" noProof="0" dirty="0">
                <a:ln>
                  <a:noFill/>
                </a:ln>
                <a:solidFill>
                  <a:prstClr val="white"/>
                </a:solidFill>
                <a:effectLst/>
                <a:uLnTx/>
                <a:uFillTx/>
                <a:latin typeface="UTM Avo" panose="02040603050506020204" pitchFamily="18" charset="0"/>
                <a:cs typeface="Arial" panose="020B0604020202020204" pitchFamily="34" charset="0"/>
              </a:endParaRPr>
            </a:p>
          </p:txBody>
        </p:sp>
      </p:grpSp>
      <p:grpSp>
        <p:nvGrpSpPr>
          <p:cNvPr id="25" name="Group 24">
            <a:extLst>
              <a:ext uri="{FF2B5EF4-FFF2-40B4-BE49-F238E27FC236}">
                <a16:creationId xmlns:a16="http://schemas.microsoft.com/office/drawing/2014/main" id="{56630026-7111-33CC-226A-952CCF19284C}"/>
              </a:ext>
            </a:extLst>
          </p:cNvPr>
          <p:cNvGrpSpPr/>
          <p:nvPr/>
        </p:nvGrpSpPr>
        <p:grpSpPr>
          <a:xfrm>
            <a:off x="1287048" y="2402027"/>
            <a:ext cx="3558931" cy="3966392"/>
            <a:chOff x="1287048" y="2402027"/>
            <a:chExt cx="3558931" cy="3966392"/>
          </a:xfrm>
        </p:grpSpPr>
        <p:grpSp>
          <p:nvGrpSpPr>
            <p:cNvPr id="10" name="Group 9">
              <a:extLst>
                <a:ext uri="{FF2B5EF4-FFF2-40B4-BE49-F238E27FC236}">
                  <a16:creationId xmlns:a16="http://schemas.microsoft.com/office/drawing/2014/main" id="{8262F7D9-5666-C6D8-BBC8-5CE10FEFE6B0}"/>
                </a:ext>
              </a:extLst>
            </p:cNvPr>
            <p:cNvGrpSpPr/>
            <p:nvPr/>
          </p:nvGrpSpPr>
          <p:grpSpPr>
            <a:xfrm>
              <a:off x="1287048" y="2402027"/>
              <a:ext cx="3558931" cy="3966392"/>
              <a:chOff x="849062" y="2617120"/>
              <a:chExt cx="6324600" cy="7048702"/>
            </a:xfrm>
          </p:grpSpPr>
          <p:sp>
            <p:nvSpPr>
              <p:cNvPr id="12" name="Freeform 7">
                <a:extLst>
                  <a:ext uri="{FF2B5EF4-FFF2-40B4-BE49-F238E27FC236}">
                    <a16:creationId xmlns:a16="http://schemas.microsoft.com/office/drawing/2014/main" id="{489F300F-BF23-715A-44BA-A935131B3F2E}"/>
                  </a:ext>
                </a:extLst>
              </p:cNvPr>
              <p:cNvSpPr/>
              <p:nvPr/>
            </p:nvSpPr>
            <p:spPr>
              <a:xfrm>
                <a:off x="849062" y="2617120"/>
                <a:ext cx="6324600" cy="7048702"/>
              </a:xfrm>
              <a:custGeom>
                <a:avLst/>
                <a:gdLst/>
                <a:ahLst/>
                <a:cxnLst/>
                <a:rect l="l" t="t" r="r" b="b"/>
                <a:pathLst>
                  <a:path w="1437726" h="2048682">
                    <a:moveTo>
                      <a:pt x="72330" y="0"/>
                    </a:moveTo>
                    <a:lnTo>
                      <a:pt x="1365396" y="0"/>
                    </a:lnTo>
                    <a:cubicBezTo>
                      <a:pt x="1405343" y="0"/>
                      <a:pt x="1437726" y="32383"/>
                      <a:pt x="1437726" y="72330"/>
                    </a:cubicBezTo>
                    <a:lnTo>
                      <a:pt x="1437726" y="1976352"/>
                    </a:lnTo>
                    <a:cubicBezTo>
                      <a:pt x="1437726" y="1995535"/>
                      <a:pt x="1430105" y="2013932"/>
                      <a:pt x="1416541" y="2027497"/>
                    </a:cubicBezTo>
                    <a:cubicBezTo>
                      <a:pt x="1402976" y="2041061"/>
                      <a:pt x="1384579" y="2048682"/>
                      <a:pt x="1365396" y="2048682"/>
                    </a:cubicBezTo>
                    <a:lnTo>
                      <a:pt x="72330" y="2048682"/>
                    </a:lnTo>
                    <a:cubicBezTo>
                      <a:pt x="32383" y="2048682"/>
                      <a:pt x="0" y="2016298"/>
                      <a:pt x="0" y="1976352"/>
                    </a:cubicBezTo>
                    <a:lnTo>
                      <a:pt x="0" y="72330"/>
                    </a:lnTo>
                    <a:cubicBezTo>
                      <a:pt x="0" y="32383"/>
                      <a:pt x="32383" y="0"/>
                      <a:pt x="72330" y="0"/>
                    </a:cubicBezTo>
                    <a:close/>
                  </a:path>
                </a:pathLst>
              </a:custGeom>
              <a:solidFill>
                <a:srgbClr val="C0504D">
                  <a:lumMod val="60000"/>
                  <a:lumOff val="40000"/>
                </a:srgbClr>
              </a:solidFill>
            </p:spPr>
            <p:txBody>
              <a:bodyPr/>
              <a:lstStyle/>
              <a:p>
                <a:pPr marL="0" marR="0" lvl="0" indent="0" defTabSz="609539"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endParaRPr>
              </a:p>
            </p:txBody>
          </p:sp>
          <p:grpSp>
            <p:nvGrpSpPr>
              <p:cNvPr id="13" name="Group 12">
                <a:extLst>
                  <a:ext uri="{FF2B5EF4-FFF2-40B4-BE49-F238E27FC236}">
                    <a16:creationId xmlns:a16="http://schemas.microsoft.com/office/drawing/2014/main" id="{871A39EC-167E-326E-1CA7-772A45337FB0}"/>
                  </a:ext>
                </a:extLst>
              </p:cNvPr>
              <p:cNvGrpSpPr/>
              <p:nvPr/>
            </p:nvGrpSpPr>
            <p:grpSpPr>
              <a:xfrm>
                <a:off x="1079357" y="3135485"/>
                <a:ext cx="5860220" cy="1734226"/>
                <a:chOff x="1393218" y="3332563"/>
                <a:chExt cx="5860220" cy="1734226"/>
              </a:xfrm>
            </p:grpSpPr>
            <p:sp>
              <p:nvSpPr>
                <p:cNvPr id="14" name="Freeform 10">
                  <a:extLst>
                    <a:ext uri="{FF2B5EF4-FFF2-40B4-BE49-F238E27FC236}">
                      <a16:creationId xmlns:a16="http://schemas.microsoft.com/office/drawing/2014/main" id="{9D2E07FC-EE5B-098E-F9D1-8FFFE6D91381}"/>
                    </a:ext>
                  </a:extLst>
                </p:cNvPr>
                <p:cNvSpPr/>
                <p:nvPr/>
              </p:nvSpPr>
              <p:spPr>
                <a:xfrm>
                  <a:off x="1426698" y="3332563"/>
                  <a:ext cx="5826740" cy="1734226"/>
                </a:xfrm>
                <a:custGeom>
                  <a:avLst/>
                  <a:gdLst/>
                  <a:ahLst/>
                  <a:cxnLst/>
                  <a:rect l="l" t="t" r="r" b="b"/>
                  <a:pathLst>
                    <a:path w="1329860" h="335393">
                      <a:moveTo>
                        <a:pt x="78196" y="0"/>
                      </a:moveTo>
                      <a:lnTo>
                        <a:pt x="1251664" y="0"/>
                      </a:lnTo>
                      <a:cubicBezTo>
                        <a:pt x="1294851" y="0"/>
                        <a:pt x="1329860" y="35010"/>
                        <a:pt x="1329860" y="78196"/>
                      </a:cubicBezTo>
                      <a:lnTo>
                        <a:pt x="1329860" y="257196"/>
                      </a:lnTo>
                      <a:cubicBezTo>
                        <a:pt x="1329860" y="277935"/>
                        <a:pt x="1321622" y="297825"/>
                        <a:pt x="1306957" y="312489"/>
                      </a:cubicBezTo>
                      <a:cubicBezTo>
                        <a:pt x="1292292" y="327154"/>
                        <a:pt x="1272403" y="335393"/>
                        <a:pt x="1251664" y="335393"/>
                      </a:cubicBezTo>
                      <a:lnTo>
                        <a:pt x="78196" y="335393"/>
                      </a:lnTo>
                      <a:cubicBezTo>
                        <a:pt x="57457" y="335393"/>
                        <a:pt x="37568" y="327154"/>
                        <a:pt x="22903" y="312489"/>
                      </a:cubicBezTo>
                      <a:cubicBezTo>
                        <a:pt x="8239" y="297825"/>
                        <a:pt x="0" y="277935"/>
                        <a:pt x="0" y="257196"/>
                      </a:cubicBezTo>
                      <a:lnTo>
                        <a:pt x="0" y="78196"/>
                      </a:lnTo>
                      <a:cubicBezTo>
                        <a:pt x="0" y="57457"/>
                        <a:pt x="8239" y="37568"/>
                        <a:pt x="22903" y="22903"/>
                      </a:cubicBezTo>
                      <a:cubicBezTo>
                        <a:pt x="37568" y="8239"/>
                        <a:pt x="57457" y="0"/>
                        <a:pt x="78196" y="0"/>
                      </a:cubicBezTo>
                      <a:close/>
                    </a:path>
                  </a:pathLst>
                </a:custGeom>
                <a:solidFill>
                  <a:sysClr val="window" lastClr="FFFFFF"/>
                </a:solidFill>
              </p:spPr>
              <p:txBody>
                <a:bodyPr/>
                <a:lstStyle/>
                <a:p>
                  <a:pPr marL="0" marR="0" lvl="0" indent="0" defTabSz="609539"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endParaRPr>
                </a:p>
              </p:txBody>
            </p:sp>
            <p:sp>
              <p:nvSpPr>
                <p:cNvPr id="23" name="TextBox 22">
                  <a:extLst>
                    <a:ext uri="{FF2B5EF4-FFF2-40B4-BE49-F238E27FC236}">
                      <a16:creationId xmlns:a16="http://schemas.microsoft.com/office/drawing/2014/main" id="{D67A5207-BA78-E052-2598-51D7E2DF3D74}"/>
                    </a:ext>
                  </a:extLst>
                </p:cNvPr>
                <p:cNvSpPr txBox="1"/>
                <p:nvPr/>
              </p:nvSpPr>
              <p:spPr>
                <a:xfrm>
                  <a:off x="1393218" y="3802298"/>
                  <a:ext cx="5826740" cy="877162"/>
                </a:xfrm>
                <a:prstGeom prst="rect">
                  <a:avLst/>
                </a:prstGeom>
                <a:noFill/>
              </p:spPr>
              <p:txBody>
                <a:bodyPr wrap="square" rtlCol="0">
                  <a:spAutoFit/>
                </a:bodyPr>
                <a:lstStyle/>
                <a:p>
                  <a:pPr marL="0" marR="0" lvl="0" indent="0" algn="ctr" defTabSz="609539"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FF0000"/>
                      </a:solidFill>
                      <a:effectLst/>
                      <a:uLnTx/>
                      <a:uFillTx/>
                      <a:latin typeface="UTM Avo" panose="02040603050506020204" pitchFamily="18" charset="0"/>
                      <a:cs typeface="Arial" panose="020B0604020202020204" pitchFamily="34" charset="0"/>
                    </a:rPr>
                    <a:t>TRANH 3</a:t>
                  </a:r>
                </a:p>
              </p:txBody>
            </p:sp>
          </p:grpSp>
        </p:grpSp>
        <p:pic>
          <p:nvPicPr>
            <p:cNvPr id="24" name="Picture 23">
              <a:extLst>
                <a:ext uri="{FF2B5EF4-FFF2-40B4-BE49-F238E27FC236}">
                  <a16:creationId xmlns:a16="http://schemas.microsoft.com/office/drawing/2014/main" id="{FE14CFBA-6FA2-9B35-3720-C242D3C0907D}"/>
                </a:ext>
              </a:extLst>
            </p:cNvPr>
            <p:cNvPicPr>
              <a:picLocks noChangeAspect="1"/>
            </p:cNvPicPr>
            <p:nvPr/>
          </p:nvPicPr>
          <p:blipFill rotWithShape="1">
            <a:blip r:embed="rId4">
              <a:extLst>
                <a:ext uri="{28A0092B-C50C-407E-A947-70E740481C1C}">
                  <a14:useLocalDpi xmlns:a14="http://schemas.microsoft.com/office/drawing/2010/main" val="0"/>
                </a:ext>
              </a:extLst>
            </a:blip>
            <a:srcRect l="2822" t="66605" r="49132" b="63"/>
            <a:stretch/>
          </p:blipFill>
          <p:spPr>
            <a:xfrm>
              <a:off x="1552809" y="3661181"/>
              <a:ext cx="3006436" cy="2649027"/>
            </a:xfrm>
            <a:prstGeom prst="rect">
              <a:avLst/>
            </a:prstGeom>
          </p:spPr>
        </p:pic>
      </p:grpSp>
    </p:spTree>
    <p:extLst>
      <p:ext uri="{BB962C8B-B14F-4D97-AF65-F5344CB8AC3E}">
        <p14:creationId xmlns:p14="http://schemas.microsoft.com/office/powerpoint/2010/main" val="2026082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0">
                                            <p:txEl>
                                              <p:pRg st="0" end="0"/>
                                            </p:txEl>
                                          </p:spTgt>
                                        </p:tgtEl>
                                        <p:attrNameLst>
                                          <p:attrName>style.visibility</p:attrName>
                                        </p:attrNameLst>
                                      </p:cBhvr>
                                      <p:to>
                                        <p:strVal val="visible"/>
                                      </p:to>
                                    </p:set>
                                    <p:animEffect transition="in" filter="fade">
                                      <p:cBhvr>
                                        <p:cTn id="15" dur="500"/>
                                        <p:tgtEl>
                                          <p:spTgt spid="20">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0">
                                            <p:txEl>
                                              <p:pRg st="1" end="1"/>
                                            </p:txEl>
                                          </p:spTgt>
                                        </p:tgtEl>
                                        <p:attrNameLst>
                                          <p:attrName>style.visibility</p:attrName>
                                        </p:attrNameLst>
                                      </p:cBhvr>
                                      <p:to>
                                        <p:strVal val="visible"/>
                                      </p:to>
                                    </p:set>
                                    <p:animEffect transition="in" filter="fade">
                                      <p:cBhvr>
                                        <p:cTn id="20" dur="500"/>
                                        <p:tgtEl>
                                          <p:spTgt spid="2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9FD782DD-2FD0-9CA1-17F8-6609BCD70FA9}"/>
              </a:ext>
            </a:extLst>
          </p:cNvPr>
          <p:cNvGrpSpPr/>
          <p:nvPr/>
        </p:nvGrpSpPr>
        <p:grpSpPr>
          <a:xfrm>
            <a:off x="5309712" y="1534174"/>
            <a:ext cx="6565743" cy="4956738"/>
            <a:chOff x="7753587" y="1699178"/>
            <a:chExt cx="9848615" cy="6646794"/>
          </a:xfrm>
        </p:grpSpPr>
        <p:grpSp>
          <p:nvGrpSpPr>
            <p:cNvPr id="16" name="Group 15">
              <a:extLst>
                <a:ext uri="{FF2B5EF4-FFF2-40B4-BE49-F238E27FC236}">
                  <a16:creationId xmlns:a16="http://schemas.microsoft.com/office/drawing/2014/main" id="{B596036B-EA8D-1361-4193-91DDCB86D497}"/>
                </a:ext>
              </a:extLst>
            </p:cNvPr>
            <p:cNvGrpSpPr/>
            <p:nvPr/>
          </p:nvGrpSpPr>
          <p:grpSpPr>
            <a:xfrm>
              <a:off x="7753587" y="1699178"/>
              <a:ext cx="9848615" cy="6646794"/>
              <a:chOff x="0" y="-47625"/>
              <a:chExt cx="2528007" cy="1825674"/>
            </a:xfrm>
          </p:grpSpPr>
          <p:sp>
            <p:nvSpPr>
              <p:cNvPr id="18" name="Freeform 7">
                <a:extLst>
                  <a:ext uri="{FF2B5EF4-FFF2-40B4-BE49-F238E27FC236}">
                    <a16:creationId xmlns:a16="http://schemas.microsoft.com/office/drawing/2014/main" id="{833671FC-1F23-BF2C-C4DC-70E5A8B1AEB8}"/>
                  </a:ext>
                </a:extLst>
              </p:cNvPr>
              <p:cNvSpPr/>
              <p:nvPr/>
            </p:nvSpPr>
            <p:spPr>
              <a:xfrm>
                <a:off x="0" y="204506"/>
                <a:ext cx="2528007" cy="1573543"/>
              </a:xfrm>
              <a:custGeom>
                <a:avLst/>
                <a:gdLst/>
                <a:ahLst/>
                <a:cxnLst/>
                <a:rect l="l" t="t" r="r" b="b"/>
                <a:pathLst>
                  <a:path w="2644875" h="2069539">
                    <a:moveTo>
                      <a:pt x="39318" y="0"/>
                    </a:moveTo>
                    <a:lnTo>
                      <a:pt x="2605557" y="0"/>
                    </a:lnTo>
                    <a:cubicBezTo>
                      <a:pt x="2615985" y="0"/>
                      <a:pt x="2625986" y="4142"/>
                      <a:pt x="2633359" y="11516"/>
                    </a:cubicBezTo>
                    <a:cubicBezTo>
                      <a:pt x="2640733" y="18889"/>
                      <a:pt x="2644875" y="28890"/>
                      <a:pt x="2644875" y="39318"/>
                    </a:cubicBezTo>
                    <a:lnTo>
                      <a:pt x="2644875" y="2030222"/>
                    </a:lnTo>
                    <a:cubicBezTo>
                      <a:pt x="2644875" y="2051936"/>
                      <a:pt x="2627272" y="2069539"/>
                      <a:pt x="2605557" y="2069539"/>
                    </a:cubicBezTo>
                    <a:lnTo>
                      <a:pt x="39318" y="2069539"/>
                    </a:lnTo>
                    <a:cubicBezTo>
                      <a:pt x="17603" y="2069539"/>
                      <a:pt x="0" y="2051936"/>
                      <a:pt x="0" y="2030222"/>
                    </a:cubicBezTo>
                    <a:lnTo>
                      <a:pt x="0" y="39318"/>
                    </a:lnTo>
                    <a:cubicBezTo>
                      <a:pt x="0" y="17603"/>
                      <a:pt x="17603" y="0"/>
                      <a:pt x="39318" y="0"/>
                    </a:cubicBezTo>
                    <a:close/>
                  </a:path>
                </a:pathLst>
              </a:custGeom>
              <a:solidFill>
                <a:srgbClr val="9BBB59">
                  <a:lumMod val="20000"/>
                  <a:lumOff val="80000"/>
                </a:srgbClr>
              </a:solidFill>
            </p:spPr>
            <p:txBody>
              <a:bodyPr/>
              <a:lstStyle/>
              <a:p>
                <a:pPr marL="0" marR="0" lvl="0" indent="0" defTabSz="609539"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prstClr val="black"/>
                  </a:solidFill>
                  <a:effectLst/>
                  <a:uLnTx/>
                  <a:uFillTx/>
                </a:endParaRPr>
              </a:p>
            </p:txBody>
          </p:sp>
          <p:sp>
            <p:nvSpPr>
              <p:cNvPr id="19" name="TextBox 18">
                <a:extLst>
                  <a:ext uri="{FF2B5EF4-FFF2-40B4-BE49-F238E27FC236}">
                    <a16:creationId xmlns:a16="http://schemas.microsoft.com/office/drawing/2014/main" id="{443F9112-EA71-8D08-C40C-A82B37B8B8A2}"/>
                  </a:ext>
                </a:extLst>
              </p:cNvPr>
              <p:cNvSpPr txBox="1"/>
              <p:nvPr/>
            </p:nvSpPr>
            <p:spPr>
              <a:xfrm>
                <a:off x="0" y="-47625"/>
                <a:ext cx="812800" cy="860425"/>
              </a:xfrm>
              <a:prstGeom prst="rect">
                <a:avLst/>
              </a:prstGeom>
            </p:spPr>
            <p:txBody>
              <a:bodyPr lIns="33867" tIns="33867" rIns="33867" bIns="33867" rtlCol="0" anchor="ctr"/>
              <a:lstStyle/>
              <a:p>
                <a:pPr marL="0" marR="0" lvl="0" indent="0" algn="ctr" defTabSz="609539" eaLnBrk="1" fontAlgn="auto" latinLnBrk="0" hangingPunct="1">
                  <a:lnSpc>
                    <a:spcPts val="1773"/>
                  </a:lnSpc>
                  <a:spcBef>
                    <a:spcPts val="0"/>
                  </a:spcBef>
                  <a:spcAft>
                    <a:spcPts val="0"/>
                  </a:spcAft>
                  <a:buClrTx/>
                  <a:buSzTx/>
                  <a:buFontTx/>
                  <a:buNone/>
                  <a:tabLst/>
                  <a:defRPr/>
                </a:pPr>
                <a:endParaRPr kumimoji="0" sz="800" b="0" i="0" u="none" strike="noStrike" kern="0" cap="none" spc="0" normalizeH="0" baseline="0" noProof="0">
                  <a:ln>
                    <a:noFill/>
                  </a:ln>
                  <a:solidFill>
                    <a:prstClr val="black"/>
                  </a:solidFill>
                  <a:effectLst/>
                  <a:uLnTx/>
                  <a:uFillTx/>
                </a:endParaRPr>
              </a:p>
            </p:txBody>
          </p:sp>
        </p:grpSp>
        <p:pic>
          <p:nvPicPr>
            <p:cNvPr id="17" name="Picture 9">
              <a:extLst>
                <a:ext uri="{FF2B5EF4-FFF2-40B4-BE49-F238E27FC236}">
                  <a16:creationId xmlns:a16="http://schemas.microsoft.com/office/drawing/2014/main" id="{0F7313C1-303C-302F-AFCF-94C479BE318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025208" y="2261311"/>
              <a:ext cx="3339128" cy="862102"/>
            </a:xfrm>
            <a:prstGeom prst="rect">
              <a:avLst/>
            </a:prstGeom>
          </p:spPr>
        </p:pic>
      </p:grpSp>
      <p:sp>
        <p:nvSpPr>
          <p:cNvPr id="20" name="TextBox 19">
            <a:extLst>
              <a:ext uri="{FF2B5EF4-FFF2-40B4-BE49-F238E27FC236}">
                <a16:creationId xmlns:a16="http://schemas.microsoft.com/office/drawing/2014/main" id="{1777893C-2F58-0A89-AF19-00A5E865F571}"/>
              </a:ext>
            </a:extLst>
          </p:cNvPr>
          <p:cNvSpPr txBox="1"/>
          <p:nvPr/>
        </p:nvSpPr>
        <p:spPr>
          <a:xfrm>
            <a:off x="5570039" y="2555961"/>
            <a:ext cx="6249447" cy="3616118"/>
          </a:xfrm>
          <a:prstGeom prst="rect">
            <a:avLst/>
          </a:prstGeom>
        </p:spPr>
        <p:txBody>
          <a:bodyPr wrap="square" lIns="0" tIns="0" rIns="0" bIns="0" rtlCol="0" anchor="t">
            <a:spAutoFit/>
          </a:bodyPr>
          <a:lstStyle/>
          <a:p>
            <a:pPr algn="just" defTabSz="609539">
              <a:lnSpc>
                <a:spcPct val="150000"/>
              </a:lnSpc>
            </a:pPr>
            <a:r>
              <a:rPr lang="vi-VN" sz="2667" dirty="0">
                <a:latin typeface="UTM Avo" panose="02040603050506020204" pitchFamily="18" charset="0"/>
                <a:cs typeface="Arial" panose="020B0604020202020204" pitchFamily="34" charset="0"/>
              </a:rPr>
              <a:t>Vì trời lạnh, bạn nam trong tranh không tham gia phong trào </a:t>
            </a:r>
            <a:r>
              <a:rPr lang="vi-VN" sz="2667" i="1" dirty="0">
                <a:latin typeface="UTM Avo" panose="02040603050506020204" pitchFamily="18" charset="0"/>
                <a:cs typeface="Arial" panose="020B0604020202020204" pitchFamily="34" charset="0"/>
              </a:rPr>
              <a:t>“Chủ nhật xanh”, </a:t>
            </a:r>
            <a:r>
              <a:rPr lang="vi-VN" sz="2667" dirty="0">
                <a:latin typeface="UTM Avo" panose="02040603050506020204" pitchFamily="18" charset="0"/>
                <a:cs typeface="Arial" panose="020B0604020202020204" pitchFamily="34" charset="0"/>
              </a:rPr>
              <a:t>thu gom rác bảo vệ môi trường trong khi các bạn khác tham gia rất tích cực.</a:t>
            </a:r>
          </a:p>
          <a:p>
            <a:pPr algn="just" defTabSz="609539">
              <a:lnSpc>
                <a:spcPct val="150000"/>
              </a:lnSpc>
            </a:pPr>
            <a:r>
              <a:rPr lang="en-US" sz="2667" dirty="0">
                <a:latin typeface="UTM Avo" panose="02040603050506020204" pitchFamily="18" charset="0"/>
                <a:cs typeface="Arial" panose="020B0604020202020204" pitchFamily="34" charset="0"/>
                <a:sym typeface="Wingdings" panose="05000000000000000000" pitchFamily="2" charset="2"/>
              </a:rPr>
              <a:t> </a:t>
            </a:r>
            <a:r>
              <a:rPr lang="vi-VN" sz="2667" dirty="0">
                <a:latin typeface="UTM Avo" panose="02040603050506020204" pitchFamily="18" charset="0"/>
                <a:cs typeface="Arial" panose="020B0604020202020204" pitchFamily="34" charset="0"/>
              </a:rPr>
              <a:t>Chưa tích cực tham gia lao động.</a:t>
            </a:r>
          </a:p>
        </p:txBody>
      </p:sp>
      <p:grpSp>
        <p:nvGrpSpPr>
          <p:cNvPr id="21" name="Group 20">
            <a:extLst>
              <a:ext uri="{FF2B5EF4-FFF2-40B4-BE49-F238E27FC236}">
                <a16:creationId xmlns:a16="http://schemas.microsoft.com/office/drawing/2014/main" id="{88E25C9F-0C2C-DC1B-F0CC-F98E2A886458}"/>
              </a:ext>
            </a:extLst>
          </p:cNvPr>
          <p:cNvGrpSpPr/>
          <p:nvPr/>
        </p:nvGrpSpPr>
        <p:grpSpPr>
          <a:xfrm>
            <a:off x="0" y="1530628"/>
            <a:ext cx="4035666" cy="641172"/>
            <a:chOff x="4211860" y="413484"/>
            <a:chExt cx="10093248" cy="961758"/>
          </a:xfrm>
        </p:grpSpPr>
        <p:sp>
          <p:nvSpPr>
            <p:cNvPr id="22" name="Freeform 19">
              <a:extLst>
                <a:ext uri="{FF2B5EF4-FFF2-40B4-BE49-F238E27FC236}">
                  <a16:creationId xmlns:a16="http://schemas.microsoft.com/office/drawing/2014/main" id="{6850C2AF-64A5-EAE7-5A1D-020730351613}"/>
                </a:ext>
              </a:extLst>
            </p:cNvPr>
            <p:cNvSpPr/>
            <p:nvPr/>
          </p:nvSpPr>
          <p:spPr>
            <a:xfrm>
              <a:off x="4211860" y="413484"/>
              <a:ext cx="10093248" cy="961758"/>
            </a:xfrm>
            <a:prstGeom prst="roundRect">
              <a:avLst/>
            </a:prstGeom>
            <a:solidFill>
              <a:srgbClr val="C0504D">
                <a:lumMod val="75000"/>
              </a:srgbClr>
            </a:solidFill>
          </p:spPr>
          <p:txBody>
            <a:bodyPr/>
            <a:lstStyle/>
            <a:p>
              <a:pPr marL="0" marR="0" lvl="0" indent="0" defTabSz="609539"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ndParaRPr>
            </a:p>
          </p:txBody>
        </p:sp>
        <p:sp>
          <p:nvSpPr>
            <p:cNvPr id="28" name="TextBox 27">
              <a:extLst>
                <a:ext uri="{FF2B5EF4-FFF2-40B4-BE49-F238E27FC236}">
                  <a16:creationId xmlns:a16="http://schemas.microsoft.com/office/drawing/2014/main" id="{E80AA1A8-E4A0-31B5-4B6B-7840CBCA4BA9}"/>
                </a:ext>
              </a:extLst>
            </p:cNvPr>
            <p:cNvSpPr txBox="1"/>
            <p:nvPr/>
          </p:nvSpPr>
          <p:spPr>
            <a:xfrm>
              <a:off x="5509746" y="590412"/>
              <a:ext cx="7148064" cy="784830"/>
            </a:xfrm>
            <a:prstGeom prst="rect">
              <a:avLst/>
            </a:prstGeom>
            <a:noFill/>
          </p:spPr>
          <p:txBody>
            <a:bodyPr wrap="square" rtlCol="0">
              <a:spAutoFit/>
            </a:bodyPr>
            <a:lstStyle/>
            <a:p>
              <a:pPr marL="0" marR="0" lvl="0" indent="0" algn="ctr" defTabSz="609539"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white"/>
                  </a:solidFill>
                  <a:effectLst/>
                  <a:uLnTx/>
                  <a:uFillTx/>
                  <a:latin typeface="UTM Avo" panose="02040603050506020204" pitchFamily="18" charset="0"/>
                  <a:cs typeface="Arial" panose="020B0604020202020204" pitchFamily="34" charset="0"/>
                </a:rPr>
                <a:t>Gợi ý </a:t>
              </a:r>
              <a:r>
                <a:rPr kumimoji="0" lang="en-US" sz="2800" b="1" i="0" u="none" strike="noStrike" kern="0" cap="none" spc="0" normalizeH="0" baseline="0" noProof="0" dirty="0" err="1">
                  <a:ln>
                    <a:noFill/>
                  </a:ln>
                  <a:solidFill>
                    <a:prstClr val="white"/>
                  </a:solidFill>
                  <a:effectLst/>
                  <a:uLnTx/>
                  <a:uFillTx/>
                  <a:latin typeface="UTM Avo" panose="02040603050506020204" pitchFamily="18" charset="0"/>
                  <a:cs typeface="Arial" panose="020B0604020202020204" pitchFamily="34" charset="0"/>
                </a:rPr>
                <a:t>trả</a:t>
              </a:r>
              <a:r>
                <a:rPr kumimoji="0" lang="en-US" sz="2800" b="1" i="0" u="none" strike="noStrike" kern="0" cap="none" spc="0" normalizeH="0" baseline="0" noProof="0" dirty="0">
                  <a:ln>
                    <a:noFill/>
                  </a:ln>
                  <a:solidFill>
                    <a:prstClr val="white"/>
                  </a:solidFill>
                  <a:effectLst/>
                  <a:uLnTx/>
                  <a:uFillTx/>
                  <a:latin typeface="UTM Avo" panose="02040603050506020204" pitchFamily="18" charset="0"/>
                  <a:cs typeface="Arial" panose="020B0604020202020204" pitchFamily="34" charset="0"/>
                </a:rPr>
                <a:t> </a:t>
              </a:r>
              <a:r>
                <a:rPr kumimoji="0" lang="en-US" sz="2800" b="1" i="0" u="none" strike="noStrike" kern="0" cap="none" spc="0" normalizeH="0" baseline="0" noProof="0" dirty="0" err="1">
                  <a:ln>
                    <a:noFill/>
                  </a:ln>
                  <a:solidFill>
                    <a:prstClr val="white"/>
                  </a:solidFill>
                  <a:effectLst/>
                  <a:uLnTx/>
                  <a:uFillTx/>
                  <a:latin typeface="UTM Avo" panose="02040603050506020204" pitchFamily="18" charset="0"/>
                  <a:cs typeface="Arial" panose="020B0604020202020204" pitchFamily="34" charset="0"/>
                </a:rPr>
                <a:t>lời</a:t>
              </a:r>
              <a:endParaRPr kumimoji="0" lang="en-US" sz="2800" b="1" i="0" u="none" strike="noStrike" kern="0" cap="none" spc="0" normalizeH="0" baseline="0" noProof="0" dirty="0">
                <a:ln>
                  <a:noFill/>
                </a:ln>
                <a:solidFill>
                  <a:prstClr val="white"/>
                </a:solidFill>
                <a:effectLst/>
                <a:uLnTx/>
                <a:uFillTx/>
                <a:latin typeface="UTM Avo" panose="02040603050506020204" pitchFamily="18" charset="0"/>
                <a:cs typeface="Arial" panose="020B0604020202020204" pitchFamily="34" charset="0"/>
              </a:endParaRPr>
            </a:p>
          </p:txBody>
        </p:sp>
      </p:grpSp>
      <p:grpSp>
        <p:nvGrpSpPr>
          <p:cNvPr id="25" name="Group 24">
            <a:extLst>
              <a:ext uri="{FF2B5EF4-FFF2-40B4-BE49-F238E27FC236}">
                <a16:creationId xmlns:a16="http://schemas.microsoft.com/office/drawing/2014/main" id="{D1D13BC0-1B39-CEC4-7D40-047275136FA3}"/>
              </a:ext>
            </a:extLst>
          </p:cNvPr>
          <p:cNvGrpSpPr/>
          <p:nvPr/>
        </p:nvGrpSpPr>
        <p:grpSpPr>
          <a:xfrm>
            <a:off x="1200920" y="2406396"/>
            <a:ext cx="3664920" cy="4084516"/>
            <a:chOff x="1200920" y="2406396"/>
            <a:chExt cx="3664920" cy="4084516"/>
          </a:xfrm>
        </p:grpSpPr>
        <p:grpSp>
          <p:nvGrpSpPr>
            <p:cNvPr id="3" name="Group 2">
              <a:extLst>
                <a:ext uri="{FF2B5EF4-FFF2-40B4-BE49-F238E27FC236}">
                  <a16:creationId xmlns:a16="http://schemas.microsoft.com/office/drawing/2014/main" id="{E5857CAB-EE74-ECF3-7C9B-3331EA9F63F3}"/>
                </a:ext>
              </a:extLst>
            </p:cNvPr>
            <p:cNvGrpSpPr/>
            <p:nvPr/>
          </p:nvGrpSpPr>
          <p:grpSpPr>
            <a:xfrm>
              <a:off x="1200920" y="2406396"/>
              <a:ext cx="3664920" cy="4084516"/>
              <a:chOff x="849062" y="2617120"/>
              <a:chExt cx="6324600" cy="7048702"/>
            </a:xfrm>
          </p:grpSpPr>
          <p:sp>
            <p:nvSpPr>
              <p:cNvPr id="5" name="Freeform 7">
                <a:extLst>
                  <a:ext uri="{FF2B5EF4-FFF2-40B4-BE49-F238E27FC236}">
                    <a16:creationId xmlns:a16="http://schemas.microsoft.com/office/drawing/2014/main" id="{C5FC76F3-5447-2763-3A22-CF65C1B420ED}"/>
                  </a:ext>
                </a:extLst>
              </p:cNvPr>
              <p:cNvSpPr/>
              <p:nvPr/>
            </p:nvSpPr>
            <p:spPr>
              <a:xfrm>
                <a:off x="849062" y="2617120"/>
                <a:ext cx="6324600" cy="7048702"/>
              </a:xfrm>
              <a:custGeom>
                <a:avLst/>
                <a:gdLst/>
                <a:ahLst/>
                <a:cxnLst/>
                <a:rect l="l" t="t" r="r" b="b"/>
                <a:pathLst>
                  <a:path w="1437726" h="2048682">
                    <a:moveTo>
                      <a:pt x="72330" y="0"/>
                    </a:moveTo>
                    <a:lnTo>
                      <a:pt x="1365396" y="0"/>
                    </a:lnTo>
                    <a:cubicBezTo>
                      <a:pt x="1405343" y="0"/>
                      <a:pt x="1437726" y="32383"/>
                      <a:pt x="1437726" y="72330"/>
                    </a:cubicBezTo>
                    <a:lnTo>
                      <a:pt x="1437726" y="1976352"/>
                    </a:lnTo>
                    <a:cubicBezTo>
                      <a:pt x="1437726" y="1995535"/>
                      <a:pt x="1430105" y="2013932"/>
                      <a:pt x="1416541" y="2027497"/>
                    </a:cubicBezTo>
                    <a:cubicBezTo>
                      <a:pt x="1402976" y="2041061"/>
                      <a:pt x="1384579" y="2048682"/>
                      <a:pt x="1365396" y="2048682"/>
                    </a:cubicBezTo>
                    <a:lnTo>
                      <a:pt x="72330" y="2048682"/>
                    </a:lnTo>
                    <a:cubicBezTo>
                      <a:pt x="32383" y="2048682"/>
                      <a:pt x="0" y="2016298"/>
                      <a:pt x="0" y="1976352"/>
                    </a:cubicBezTo>
                    <a:lnTo>
                      <a:pt x="0" y="72330"/>
                    </a:lnTo>
                    <a:cubicBezTo>
                      <a:pt x="0" y="32383"/>
                      <a:pt x="32383" y="0"/>
                      <a:pt x="72330" y="0"/>
                    </a:cubicBezTo>
                    <a:close/>
                  </a:path>
                </a:pathLst>
              </a:custGeom>
              <a:solidFill>
                <a:srgbClr val="C0504D">
                  <a:lumMod val="60000"/>
                  <a:lumOff val="40000"/>
                </a:srgbClr>
              </a:solidFill>
            </p:spPr>
            <p:txBody>
              <a:bodyPr/>
              <a:lstStyle/>
              <a:p>
                <a:pPr marL="0" marR="0" lvl="0" indent="0" defTabSz="609539"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endParaRPr>
              </a:p>
            </p:txBody>
          </p:sp>
          <p:grpSp>
            <p:nvGrpSpPr>
              <p:cNvPr id="6" name="Group 5">
                <a:extLst>
                  <a:ext uri="{FF2B5EF4-FFF2-40B4-BE49-F238E27FC236}">
                    <a16:creationId xmlns:a16="http://schemas.microsoft.com/office/drawing/2014/main" id="{AA933421-C073-1E87-F1E6-E592CBE43A40}"/>
                  </a:ext>
                </a:extLst>
              </p:cNvPr>
              <p:cNvGrpSpPr/>
              <p:nvPr/>
            </p:nvGrpSpPr>
            <p:grpSpPr>
              <a:xfrm>
                <a:off x="1079357" y="3135485"/>
                <a:ext cx="5860220" cy="1734226"/>
                <a:chOff x="1393218" y="3332563"/>
                <a:chExt cx="5860220" cy="1734226"/>
              </a:xfrm>
            </p:grpSpPr>
            <p:sp>
              <p:nvSpPr>
                <p:cNvPr id="7" name="Freeform 10">
                  <a:extLst>
                    <a:ext uri="{FF2B5EF4-FFF2-40B4-BE49-F238E27FC236}">
                      <a16:creationId xmlns:a16="http://schemas.microsoft.com/office/drawing/2014/main" id="{396E62CC-E9E0-F780-25D9-CEE55BDAEF80}"/>
                    </a:ext>
                  </a:extLst>
                </p:cNvPr>
                <p:cNvSpPr/>
                <p:nvPr/>
              </p:nvSpPr>
              <p:spPr>
                <a:xfrm>
                  <a:off x="1426698" y="3332563"/>
                  <a:ext cx="5826740" cy="1734226"/>
                </a:xfrm>
                <a:custGeom>
                  <a:avLst/>
                  <a:gdLst/>
                  <a:ahLst/>
                  <a:cxnLst/>
                  <a:rect l="l" t="t" r="r" b="b"/>
                  <a:pathLst>
                    <a:path w="1329860" h="335393">
                      <a:moveTo>
                        <a:pt x="78196" y="0"/>
                      </a:moveTo>
                      <a:lnTo>
                        <a:pt x="1251664" y="0"/>
                      </a:lnTo>
                      <a:cubicBezTo>
                        <a:pt x="1294851" y="0"/>
                        <a:pt x="1329860" y="35010"/>
                        <a:pt x="1329860" y="78196"/>
                      </a:cubicBezTo>
                      <a:lnTo>
                        <a:pt x="1329860" y="257196"/>
                      </a:lnTo>
                      <a:cubicBezTo>
                        <a:pt x="1329860" y="277935"/>
                        <a:pt x="1321622" y="297825"/>
                        <a:pt x="1306957" y="312489"/>
                      </a:cubicBezTo>
                      <a:cubicBezTo>
                        <a:pt x="1292292" y="327154"/>
                        <a:pt x="1272403" y="335393"/>
                        <a:pt x="1251664" y="335393"/>
                      </a:cubicBezTo>
                      <a:lnTo>
                        <a:pt x="78196" y="335393"/>
                      </a:lnTo>
                      <a:cubicBezTo>
                        <a:pt x="57457" y="335393"/>
                        <a:pt x="37568" y="327154"/>
                        <a:pt x="22903" y="312489"/>
                      </a:cubicBezTo>
                      <a:cubicBezTo>
                        <a:pt x="8239" y="297825"/>
                        <a:pt x="0" y="277935"/>
                        <a:pt x="0" y="257196"/>
                      </a:cubicBezTo>
                      <a:lnTo>
                        <a:pt x="0" y="78196"/>
                      </a:lnTo>
                      <a:cubicBezTo>
                        <a:pt x="0" y="57457"/>
                        <a:pt x="8239" y="37568"/>
                        <a:pt x="22903" y="22903"/>
                      </a:cubicBezTo>
                      <a:cubicBezTo>
                        <a:pt x="37568" y="8239"/>
                        <a:pt x="57457" y="0"/>
                        <a:pt x="78196" y="0"/>
                      </a:cubicBezTo>
                      <a:close/>
                    </a:path>
                  </a:pathLst>
                </a:custGeom>
                <a:solidFill>
                  <a:sysClr val="window" lastClr="FFFFFF"/>
                </a:solidFill>
              </p:spPr>
              <p:txBody>
                <a:bodyPr/>
                <a:lstStyle/>
                <a:p>
                  <a:pPr marL="0" marR="0" lvl="0" indent="0" defTabSz="609539"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endParaRPr>
                </a:p>
              </p:txBody>
            </p:sp>
            <p:sp>
              <p:nvSpPr>
                <p:cNvPr id="8" name="TextBox 7">
                  <a:extLst>
                    <a:ext uri="{FF2B5EF4-FFF2-40B4-BE49-F238E27FC236}">
                      <a16:creationId xmlns:a16="http://schemas.microsoft.com/office/drawing/2014/main" id="{73197310-F93F-A64B-BDD5-933F47A82427}"/>
                    </a:ext>
                  </a:extLst>
                </p:cNvPr>
                <p:cNvSpPr txBox="1"/>
                <p:nvPr/>
              </p:nvSpPr>
              <p:spPr>
                <a:xfrm>
                  <a:off x="1393218" y="3802299"/>
                  <a:ext cx="5826739" cy="1009154"/>
                </a:xfrm>
                <a:prstGeom prst="rect">
                  <a:avLst/>
                </a:prstGeom>
                <a:noFill/>
              </p:spPr>
              <p:txBody>
                <a:bodyPr wrap="square" rtlCol="0">
                  <a:spAutoFit/>
                </a:bodyPr>
                <a:lstStyle/>
                <a:p>
                  <a:pPr marL="0" marR="0" lvl="0" indent="0" algn="ctr" defTabSz="609539"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FF0000"/>
                      </a:solidFill>
                      <a:effectLst/>
                      <a:uLnTx/>
                      <a:uFillTx/>
                      <a:latin typeface="UTM Avo" panose="02040603050506020204" pitchFamily="18" charset="0"/>
                      <a:cs typeface="Arial" panose="020B0604020202020204" pitchFamily="34" charset="0"/>
                    </a:rPr>
                    <a:t>TRANH 4</a:t>
                  </a:r>
                </a:p>
              </p:txBody>
            </p:sp>
          </p:grpSp>
        </p:grpSp>
        <p:pic>
          <p:nvPicPr>
            <p:cNvPr id="24" name="Picture 23">
              <a:extLst>
                <a:ext uri="{FF2B5EF4-FFF2-40B4-BE49-F238E27FC236}">
                  <a16:creationId xmlns:a16="http://schemas.microsoft.com/office/drawing/2014/main" id="{6754ED16-9DA6-702B-B75B-E13FFC119595}"/>
                </a:ext>
              </a:extLst>
            </p:cNvPr>
            <p:cNvPicPr>
              <a:picLocks noChangeAspect="1"/>
            </p:cNvPicPr>
            <p:nvPr/>
          </p:nvPicPr>
          <p:blipFill rotWithShape="1">
            <a:blip r:embed="rId4">
              <a:extLst>
                <a:ext uri="{28A0092B-C50C-407E-A947-70E740481C1C}">
                  <a14:useLocalDpi xmlns:a14="http://schemas.microsoft.com/office/drawing/2010/main" val="0"/>
                </a:ext>
              </a:extLst>
            </a:blip>
            <a:srcRect l="52024" t="70000" r="-70" b="23"/>
            <a:stretch/>
          </p:blipFill>
          <p:spPr>
            <a:xfrm>
              <a:off x="1538763" y="3866911"/>
              <a:ext cx="3060945" cy="2425602"/>
            </a:xfrm>
            <a:prstGeom prst="rect">
              <a:avLst/>
            </a:prstGeom>
          </p:spPr>
        </p:pic>
      </p:grpSp>
    </p:spTree>
    <p:extLst>
      <p:ext uri="{BB962C8B-B14F-4D97-AF65-F5344CB8AC3E}">
        <p14:creationId xmlns:p14="http://schemas.microsoft.com/office/powerpoint/2010/main" val="1568533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0">
                                            <p:txEl>
                                              <p:pRg st="0" end="0"/>
                                            </p:txEl>
                                          </p:spTgt>
                                        </p:tgtEl>
                                        <p:attrNameLst>
                                          <p:attrName>style.visibility</p:attrName>
                                        </p:attrNameLst>
                                      </p:cBhvr>
                                      <p:to>
                                        <p:strVal val="visible"/>
                                      </p:to>
                                    </p:set>
                                    <p:animEffect transition="in" filter="fade">
                                      <p:cBhvr>
                                        <p:cTn id="15" dur="500"/>
                                        <p:tgtEl>
                                          <p:spTgt spid="20">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0">
                                            <p:txEl>
                                              <p:pRg st="1" end="1"/>
                                            </p:txEl>
                                          </p:spTgt>
                                        </p:tgtEl>
                                        <p:attrNameLst>
                                          <p:attrName>style.visibility</p:attrName>
                                        </p:attrNameLst>
                                      </p:cBhvr>
                                      <p:to>
                                        <p:strVal val="visible"/>
                                      </p:to>
                                    </p:set>
                                    <p:animEffect transition="in" filter="fade">
                                      <p:cBhvr>
                                        <p:cTn id="20" dur="500"/>
                                        <p:tgtEl>
                                          <p:spTgt spid="2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a:extLst>
              <a:ext uri="{FF2B5EF4-FFF2-40B4-BE49-F238E27FC236}">
                <a16:creationId xmlns:a16="http://schemas.microsoft.com/office/drawing/2014/main" id="{7AE97B7B-59A6-4D25-C113-F2AB282CC18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122389" y="2113830"/>
            <a:ext cx="1966725" cy="1814303"/>
          </a:xfrm>
          <a:prstGeom prst="rect">
            <a:avLst/>
          </a:prstGeom>
        </p:spPr>
      </p:pic>
      <p:grpSp>
        <p:nvGrpSpPr>
          <p:cNvPr id="12" name="Group 11">
            <a:extLst>
              <a:ext uri="{FF2B5EF4-FFF2-40B4-BE49-F238E27FC236}">
                <a16:creationId xmlns:a16="http://schemas.microsoft.com/office/drawing/2014/main" id="{6072F5A3-EDB9-E714-073F-D0F8080A7F5C}"/>
              </a:ext>
            </a:extLst>
          </p:cNvPr>
          <p:cNvGrpSpPr/>
          <p:nvPr/>
        </p:nvGrpSpPr>
        <p:grpSpPr>
          <a:xfrm>
            <a:off x="1931227" y="2311101"/>
            <a:ext cx="8329545" cy="4546899"/>
            <a:chOff x="1699330" y="2133781"/>
            <a:chExt cx="8329545" cy="4546899"/>
          </a:xfrm>
        </p:grpSpPr>
        <p:sp>
          <p:nvSpPr>
            <p:cNvPr id="2" name="Freeform 6">
              <a:extLst>
                <a:ext uri="{FF2B5EF4-FFF2-40B4-BE49-F238E27FC236}">
                  <a16:creationId xmlns:a16="http://schemas.microsoft.com/office/drawing/2014/main" id="{13248804-E374-FF8D-1453-95EA06D7CCA7}"/>
                </a:ext>
              </a:extLst>
            </p:cNvPr>
            <p:cNvSpPr/>
            <p:nvPr/>
          </p:nvSpPr>
          <p:spPr>
            <a:xfrm>
              <a:off x="1699330" y="2133781"/>
              <a:ext cx="8329545" cy="4546899"/>
            </a:xfrm>
            <a:custGeom>
              <a:avLst/>
              <a:gdLst/>
              <a:ahLst/>
              <a:cxnLst/>
              <a:rect l="l" t="t" r="r" b="b"/>
              <a:pathLst>
                <a:path w="15596249" h="8188031">
                  <a:moveTo>
                    <a:pt x="0" y="0"/>
                  </a:moveTo>
                  <a:lnTo>
                    <a:pt x="15596250" y="0"/>
                  </a:lnTo>
                  <a:lnTo>
                    <a:pt x="15596250" y="8188030"/>
                  </a:lnTo>
                  <a:lnTo>
                    <a:pt x="0" y="818803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defTabSz="609539"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prstClr val="black"/>
                </a:solidFill>
                <a:effectLst/>
                <a:uLnTx/>
                <a:uFillTx/>
              </a:endParaRPr>
            </a:p>
          </p:txBody>
        </p:sp>
        <p:sp>
          <p:nvSpPr>
            <p:cNvPr id="10" name="TextBox 11">
              <a:extLst>
                <a:ext uri="{FF2B5EF4-FFF2-40B4-BE49-F238E27FC236}">
                  <a16:creationId xmlns:a16="http://schemas.microsoft.com/office/drawing/2014/main" id="{E1FC7D3B-07ED-7BD2-B8E1-135BF76C5055}"/>
                </a:ext>
              </a:extLst>
            </p:cNvPr>
            <p:cNvSpPr txBox="1"/>
            <p:nvPr/>
          </p:nvSpPr>
          <p:spPr>
            <a:xfrm>
              <a:off x="3571482" y="2958708"/>
              <a:ext cx="4978388" cy="2698046"/>
            </a:xfrm>
            <a:prstGeom prst="rect">
              <a:avLst/>
            </a:prstGeom>
          </p:spPr>
          <p:txBody>
            <a:bodyPr wrap="square" lIns="0" tIns="0" rIns="0" bIns="0" rtlCol="0" anchor="t">
              <a:spAutoFit/>
            </a:bodyPr>
            <a:lstStyle/>
            <a:p>
              <a:pPr algn="ctr" defTabSz="609539">
                <a:lnSpc>
                  <a:spcPct val="150000"/>
                </a:lnSpc>
                <a:spcBef>
                  <a:spcPct val="0"/>
                </a:spcBef>
              </a:pPr>
              <a:r>
                <a:rPr lang="vi-VN" sz="2400" dirty="0">
                  <a:latin typeface="UTM Avo" panose="02040603050506020204" pitchFamily="18" charset="0"/>
                  <a:cs typeface="Arial" panose="020B0604020202020204" pitchFamily="34" charset="0"/>
                </a:rPr>
                <a:t>Các em đọc tình huống (SHS – tr.32) và trả lời câu hỏi: </a:t>
              </a:r>
              <a:r>
                <a:rPr lang="vi-VN" sz="2400" b="1" dirty="0">
                  <a:latin typeface="UTM Avo" panose="02040603050506020204" pitchFamily="18" charset="0"/>
                  <a:cs typeface="Arial" panose="020B0604020202020204" pitchFamily="34" charset="0"/>
                </a:rPr>
                <a:t>Các bạn Hoàng, Phượng, Hà đã thể hiện sự quý trọng người yêu lao động như thế nào?</a:t>
              </a:r>
            </a:p>
          </p:txBody>
        </p:sp>
      </p:grpSp>
      <p:sp>
        <p:nvSpPr>
          <p:cNvPr id="11" name="TextBox 20">
            <a:extLst>
              <a:ext uri="{FF2B5EF4-FFF2-40B4-BE49-F238E27FC236}">
                <a16:creationId xmlns:a16="http://schemas.microsoft.com/office/drawing/2014/main" id="{97B1526A-F7F2-E799-88A6-FE91B46101DC}"/>
              </a:ext>
            </a:extLst>
          </p:cNvPr>
          <p:cNvSpPr txBox="1"/>
          <p:nvPr/>
        </p:nvSpPr>
        <p:spPr>
          <a:xfrm>
            <a:off x="1742031" y="1600901"/>
            <a:ext cx="8707935" cy="369332"/>
          </a:xfrm>
          <a:prstGeom prst="rect">
            <a:avLst/>
          </a:prstGeom>
        </p:spPr>
        <p:txBody>
          <a:bodyPr wrap="square" lIns="0" tIns="0" rIns="0" bIns="0" rtlCol="0" anchor="t">
            <a:spAutoFit/>
          </a:bodyPr>
          <a:lstStyle/>
          <a:p>
            <a:pPr algn="ctr" defTabSz="609539"/>
            <a:r>
              <a:rPr lang="en-US" sz="2400" b="1" dirty="0">
                <a:solidFill>
                  <a:srgbClr val="C00000"/>
                </a:solidFill>
                <a:latin typeface="UTM Avo" panose="02040603050506020204" pitchFamily="18" charset="0"/>
                <a:ea typeface="Calibri" panose="020F0502020204030204" pitchFamily="34" charset="0"/>
                <a:cs typeface="Arial" panose="020B0604020202020204" pitchFamily="34" charset="0"/>
              </a:rPr>
              <a:t>HOẠT ĐỘNG 3: ĐỌC TÌNH HUỐNG VÀ TRẢ LỜI CÂU HỎI</a:t>
            </a:r>
          </a:p>
        </p:txBody>
      </p:sp>
      <p:pic>
        <p:nvPicPr>
          <p:cNvPr id="4" name="Picture 10">
            <a:extLst>
              <a:ext uri="{FF2B5EF4-FFF2-40B4-BE49-F238E27FC236}">
                <a16:creationId xmlns:a16="http://schemas.microsoft.com/office/drawing/2014/main" id="{8DDD9B80-CE32-4B7E-E037-3D85FC401534}"/>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4113" y="4071731"/>
            <a:ext cx="2881092" cy="2947409"/>
          </a:xfrm>
          <a:prstGeom prst="rect">
            <a:avLst/>
          </a:prstGeom>
        </p:spPr>
      </p:pic>
    </p:spTree>
    <p:extLst>
      <p:ext uri="{BB962C8B-B14F-4D97-AF65-F5344CB8AC3E}">
        <p14:creationId xmlns:p14="http://schemas.microsoft.com/office/powerpoint/2010/main" val="619115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10"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0"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FB663E87-D959-19A1-AF9D-BAE2CA5C479C}"/>
              </a:ext>
            </a:extLst>
          </p:cNvPr>
          <p:cNvSpPr/>
          <p:nvPr/>
        </p:nvSpPr>
        <p:spPr>
          <a:xfrm>
            <a:off x="546099" y="1651820"/>
            <a:ext cx="11478753" cy="2361442"/>
          </a:xfrm>
          <a:prstGeom prst="roundRect">
            <a:avLst/>
          </a:prstGeom>
          <a:solidFill>
            <a:sysClr val="window" lastClr="FFFFFF"/>
          </a:solidFill>
          <a:ln w="38100" cap="flat" cmpd="sng" algn="ctr">
            <a:solidFill>
              <a:srgbClr val="9BBB59">
                <a:lumMod val="50000"/>
              </a:srgbClr>
            </a:solidFill>
            <a:prstDash val="solid"/>
          </a:ln>
          <a:effectLst/>
        </p:spPr>
        <p:txBody>
          <a:bodyPr rtlCol="0" anchor="ctr"/>
          <a:lstStyle/>
          <a:p>
            <a:pPr lvl="0" algn="just" defTabSz="609539">
              <a:lnSpc>
                <a:spcPct val="150000"/>
              </a:lnSpc>
            </a:pPr>
            <a:r>
              <a:rPr lang="vi-VN" sz="2400" b="1" kern="0" dirty="0">
                <a:solidFill>
                  <a:prstClr val="black"/>
                </a:solidFill>
                <a:latin typeface="UTM Avo" panose="02040603050506020204" pitchFamily="18" charset="0"/>
                <a:cs typeface="Arial" panose="020B0604020202020204" pitchFamily="34" charset="0"/>
              </a:rPr>
              <a:t>Tình huống 1: </a:t>
            </a:r>
            <a:r>
              <a:rPr lang="vi-VN" sz="2400" kern="0" dirty="0">
                <a:solidFill>
                  <a:prstClr val="black"/>
                </a:solidFill>
                <a:latin typeface="UTM Avo" panose="02040603050506020204" pitchFamily="18" charset="0"/>
                <a:cs typeface="Arial" panose="020B0604020202020204" pitchFamily="34" charset="0"/>
              </a:rPr>
              <a:t>Đang phụ mẹ tưới cây ngoài sân, Hoàng thấy một cô lao công mồ hôi nhễ nhại đi tới và ngồi nghỉ trước cổng nhà mình. Hoàng liền xin phép mẹ đi lấy nước cho cô uống. Mẹ Hoàng rất vui vì thấy con mình biết quý trọng người lao động.</a:t>
            </a:r>
          </a:p>
        </p:txBody>
      </p:sp>
      <p:sp>
        <p:nvSpPr>
          <p:cNvPr id="5" name="Rectangle: Rounded Corners 4">
            <a:extLst>
              <a:ext uri="{FF2B5EF4-FFF2-40B4-BE49-F238E27FC236}">
                <a16:creationId xmlns:a16="http://schemas.microsoft.com/office/drawing/2014/main" id="{3A75603B-E9B8-5B7C-C755-263E27A94A4D}"/>
              </a:ext>
            </a:extLst>
          </p:cNvPr>
          <p:cNvSpPr/>
          <p:nvPr/>
        </p:nvSpPr>
        <p:spPr>
          <a:xfrm>
            <a:off x="546099" y="4291006"/>
            <a:ext cx="11478753" cy="2361442"/>
          </a:xfrm>
          <a:prstGeom prst="roundRect">
            <a:avLst/>
          </a:prstGeom>
          <a:solidFill>
            <a:sysClr val="window" lastClr="FFFFFF"/>
          </a:solidFill>
          <a:ln w="38100" cap="flat" cmpd="sng" algn="ctr">
            <a:solidFill>
              <a:srgbClr val="4BACC6">
                <a:lumMod val="75000"/>
              </a:srgbClr>
            </a:solidFill>
            <a:prstDash val="solid"/>
          </a:ln>
          <a:effectLst/>
        </p:spPr>
        <p:txBody>
          <a:bodyPr rtlCol="0" anchor="ctr"/>
          <a:lstStyle/>
          <a:p>
            <a:pPr lvl="0" algn="just" defTabSz="609539">
              <a:lnSpc>
                <a:spcPct val="150000"/>
              </a:lnSpc>
            </a:pPr>
            <a:r>
              <a:rPr lang="vi-VN" sz="2400" b="1" kern="0" dirty="0">
                <a:solidFill>
                  <a:prstClr val="black"/>
                </a:solidFill>
                <a:latin typeface="UTM Avo" panose="02040603050506020204" pitchFamily="18" charset="0"/>
                <a:cs typeface="Arial" panose="020B0604020202020204" pitchFamily="34" charset="0"/>
              </a:rPr>
              <a:t>Tình huống 2: </a:t>
            </a:r>
            <a:r>
              <a:rPr lang="vi-VN" sz="2400" kern="0" dirty="0">
                <a:solidFill>
                  <a:prstClr val="black"/>
                </a:solidFill>
                <a:latin typeface="UTM Avo" panose="02040603050506020204" pitchFamily="18" charset="0"/>
                <a:cs typeface="Arial" panose="020B0604020202020204" pitchFamily="34" charset="0"/>
              </a:rPr>
              <a:t>Phượng và Hà đang chơi trong nhà thì mẹ về. Thấy mẹ chở hàng nặng, mặt đỏ bừng vì phải đi giữa trưa nắng, hai bạn thương mẹ lắm. Không ai bảo ai, cả hai cùng chạy vội ra cổng, phụ mẹ mang đồ vào trong nhà rồi cùng nhau lấy khăn lau mồ hôi và nước uống cho mẹ.</a:t>
            </a:r>
          </a:p>
        </p:txBody>
      </p:sp>
      <p:sp>
        <p:nvSpPr>
          <p:cNvPr id="6" name="TextBox 5">
            <a:extLst>
              <a:ext uri="{FF2B5EF4-FFF2-40B4-BE49-F238E27FC236}">
                <a16:creationId xmlns:a16="http://schemas.microsoft.com/office/drawing/2014/main" id="{8A650C4E-843A-6FA6-F711-60FB87C3ED44}"/>
              </a:ext>
            </a:extLst>
          </p:cNvPr>
          <p:cNvSpPr txBox="1"/>
          <p:nvPr/>
        </p:nvSpPr>
        <p:spPr>
          <a:xfrm>
            <a:off x="3847038" y="854305"/>
            <a:ext cx="4497923" cy="573940"/>
          </a:xfrm>
          <a:prstGeom prst="rect">
            <a:avLst/>
          </a:prstGeom>
          <a:noFill/>
        </p:spPr>
        <p:txBody>
          <a:bodyPr wrap="square" rtlCol="0">
            <a:spAutoFit/>
          </a:bodyPr>
          <a:lstStyle/>
          <a:p>
            <a:pPr algn="ctr" defTabSz="609539">
              <a:lnSpc>
                <a:spcPct val="125000"/>
              </a:lnSpc>
            </a:pPr>
            <a:r>
              <a:rPr lang="en-US" sz="2800" b="1" dirty="0">
                <a:solidFill>
                  <a:srgbClr val="C00000"/>
                </a:solidFill>
                <a:latin typeface="UTM Avo" panose="02040603050506020204" pitchFamily="18" charset="0"/>
                <a:cs typeface="Arial" panose="020B0604020202020204" pitchFamily="34" charset="0"/>
              </a:rPr>
              <a:t>TÌNH HUỐNG ĐƯA RA</a:t>
            </a:r>
          </a:p>
        </p:txBody>
      </p:sp>
    </p:spTree>
    <p:extLst>
      <p:ext uri="{BB962C8B-B14F-4D97-AF65-F5344CB8AC3E}">
        <p14:creationId xmlns:p14="http://schemas.microsoft.com/office/powerpoint/2010/main" val="2640068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peech Bubble: Rectangle with Corners Rounded 1">
            <a:extLst>
              <a:ext uri="{FF2B5EF4-FFF2-40B4-BE49-F238E27FC236}">
                <a16:creationId xmlns:a16="http://schemas.microsoft.com/office/drawing/2014/main" id="{48ED6525-46D1-2446-034F-35DDE022F79A}"/>
              </a:ext>
            </a:extLst>
          </p:cNvPr>
          <p:cNvSpPr/>
          <p:nvPr/>
        </p:nvSpPr>
        <p:spPr>
          <a:xfrm>
            <a:off x="4572000" y="3536631"/>
            <a:ext cx="7122123" cy="1105853"/>
          </a:xfrm>
          <a:prstGeom prst="wedgeRoundRectCallout">
            <a:avLst>
              <a:gd name="adj1" fmla="val -57480"/>
              <a:gd name="adj2" fmla="val 43842"/>
              <a:gd name="adj3" fmla="val 16667"/>
            </a:avLst>
          </a:prstGeom>
          <a:solidFill>
            <a:srgbClr val="4BACC6">
              <a:lumMod val="20000"/>
              <a:lumOff val="80000"/>
            </a:srgbClr>
          </a:solidFill>
          <a:ln w="25400" cap="flat" cmpd="sng" algn="ctr">
            <a:solidFill>
              <a:srgbClr val="4BACC6">
                <a:lumMod val="20000"/>
                <a:lumOff val="80000"/>
              </a:srgbClr>
            </a:solidFill>
            <a:prstDash val="solid"/>
          </a:ln>
          <a:effectLst/>
        </p:spPr>
        <p:txBody>
          <a:bodyPr rtlCol="0" anchor="ctr"/>
          <a:lstStyle/>
          <a:p>
            <a:pPr lvl="0" algn="ctr" defTabSz="609539">
              <a:lnSpc>
                <a:spcPct val="125000"/>
              </a:lnSpc>
            </a:pPr>
            <a:r>
              <a:rPr lang="vi-VN" sz="2400" b="1" kern="0" dirty="0">
                <a:solidFill>
                  <a:prstClr val="black"/>
                </a:solidFill>
                <a:latin typeface="UTM Avo" panose="02040603050506020204" pitchFamily="18" charset="0"/>
                <a:cs typeface="Arial" panose="020B0604020202020204" pitchFamily="34" charset="0"/>
              </a:rPr>
              <a:t>Tình huống 1: </a:t>
            </a:r>
          </a:p>
          <a:p>
            <a:pPr lvl="0" algn="ctr" defTabSz="609539">
              <a:lnSpc>
                <a:spcPct val="125000"/>
              </a:lnSpc>
            </a:pPr>
            <a:r>
              <a:rPr lang="vi-VN" sz="2400" kern="0" dirty="0">
                <a:solidFill>
                  <a:prstClr val="black"/>
                </a:solidFill>
                <a:latin typeface="UTM Avo" panose="02040603050506020204" pitchFamily="18" charset="0"/>
                <a:cs typeface="Arial" panose="020B0604020202020204" pitchFamily="34" charset="0"/>
              </a:rPr>
              <a:t>Hoàng biết lấy nước mời cô lao công.</a:t>
            </a:r>
          </a:p>
        </p:txBody>
      </p:sp>
      <p:sp>
        <p:nvSpPr>
          <p:cNvPr id="4" name="Speech Bubble: Rectangle with Corners Rounded 3">
            <a:extLst>
              <a:ext uri="{FF2B5EF4-FFF2-40B4-BE49-F238E27FC236}">
                <a16:creationId xmlns:a16="http://schemas.microsoft.com/office/drawing/2014/main" id="{F1955C07-2421-CE91-2E4B-0EE92B715456}"/>
              </a:ext>
            </a:extLst>
          </p:cNvPr>
          <p:cNvSpPr/>
          <p:nvPr/>
        </p:nvSpPr>
        <p:spPr>
          <a:xfrm>
            <a:off x="4572000" y="4769874"/>
            <a:ext cx="7122123" cy="1986106"/>
          </a:xfrm>
          <a:prstGeom prst="wedgeRoundRectCallout">
            <a:avLst>
              <a:gd name="adj1" fmla="val -56146"/>
              <a:gd name="adj2" fmla="val 2064"/>
              <a:gd name="adj3" fmla="val 16667"/>
            </a:avLst>
          </a:prstGeom>
          <a:solidFill>
            <a:srgbClr val="8064A2">
              <a:lumMod val="20000"/>
              <a:lumOff val="80000"/>
            </a:srgbClr>
          </a:solidFill>
          <a:ln w="25400" cap="flat" cmpd="sng" algn="ctr">
            <a:solidFill>
              <a:srgbClr val="8064A2">
                <a:lumMod val="20000"/>
                <a:lumOff val="80000"/>
              </a:srgbClr>
            </a:solidFill>
            <a:prstDash val="solid"/>
          </a:ln>
          <a:effectLst/>
        </p:spPr>
        <p:txBody>
          <a:bodyPr rtlCol="0" anchor="ctr"/>
          <a:lstStyle/>
          <a:p>
            <a:pPr lvl="0" algn="ctr" defTabSz="609539">
              <a:lnSpc>
                <a:spcPct val="125000"/>
              </a:lnSpc>
            </a:pPr>
            <a:r>
              <a:rPr lang="vi-VN" sz="2400" b="1" kern="0" dirty="0">
                <a:solidFill>
                  <a:prstClr val="black"/>
                </a:solidFill>
                <a:latin typeface="UTM Avo" panose="02040603050506020204" pitchFamily="18" charset="0"/>
                <a:cs typeface="Arial" panose="020B0604020202020204" pitchFamily="34" charset="0"/>
              </a:rPr>
              <a:t>Tình huống 2: </a:t>
            </a:r>
            <a:r>
              <a:rPr lang="vi-VN" sz="2400" kern="0" dirty="0">
                <a:solidFill>
                  <a:prstClr val="black"/>
                </a:solidFill>
                <a:latin typeface="UTM Avo" panose="02040603050506020204" pitchFamily="18" charset="0"/>
                <a:cs typeface="Arial" panose="020B0604020202020204" pitchFamily="34" charset="0"/>
              </a:rPr>
              <a:t>Phượng và Hà biết ra mở cổng, phụ mẹ mang đồ vào trong nhà, rồi cùng nhau lấy khăn lau mồ hôi và lấy nước cho mẹ uống.</a:t>
            </a:r>
          </a:p>
        </p:txBody>
      </p:sp>
      <p:sp>
        <p:nvSpPr>
          <p:cNvPr id="7" name="Line Callout 1 (Border and Accent Bar) 3">
            <a:extLst>
              <a:ext uri="{FF2B5EF4-FFF2-40B4-BE49-F238E27FC236}">
                <a16:creationId xmlns:a16="http://schemas.microsoft.com/office/drawing/2014/main" id="{1589FB57-DB61-DF56-FA26-2BFB37997F97}"/>
              </a:ext>
            </a:extLst>
          </p:cNvPr>
          <p:cNvSpPr/>
          <p:nvPr/>
        </p:nvSpPr>
        <p:spPr>
          <a:xfrm>
            <a:off x="1019175" y="1647347"/>
            <a:ext cx="10464902" cy="1371600"/>
          </a:xfrm>
          <a:prstGeom prst="accentBorderCallout1">
            <a:avLst>
              <a:gd name="adj1" fmla="val 18750"/>
              <a:gd name="adj2" fmla="val -3127"/>
              <a:gd name="adj3" fmla="val 19012"/>
              <a:gd name="adj4" fmla="val -10756"/>
            </a:avLst>
          </a:prstGeom>
          <a:solidFill>
            <a:sysClr val="window" lastClr="FFFFFF"/>
          </a:solidFill>
          <a:ln w="25400" cap="flat" cmpd="sng" algn="ctr">
            <a:solidFill>
              <a:srgbClr val="C0504D">
                <a:lumMod val="50000"/>
              </a:srgbClr>
            </a:solidFill>
            <a:prstDash val="solid"/>
          </a:ln>
          <a:effectLst>
            <a:outerShdw blurRad="50800" dist="38100" dir="18900000" algn="bl" rotWithShape="0">
              <a:prstClr val="black">
                <a:alpha val="40000"/>
              </a:prstClr>
            </a:outerShdw>
          </a:effectLst>
        </p:spPr>
        <p:txBody>
          <a:bodyPr rtlCol="0" anchor="ctr"/>
          <a:lstStyle/>
          <a:p>
            <a:pPr lvl="0" algn="just" defTabSz="609539">
              <a:lnSpc>
                <a:spcPct val="125000"/>
              </a:lnSpc>
            </a:pPr>
            <a:r>
              <a:rPr lang="vi-VN" sz="2400" b="1" kern="0" dirty="0">
                <a:solidFill>
                  <a:schemeClr val="accent2">
                    <a:lumMod val="50000"/>
                  </a:schemeClr>
                </a:solidFill>
                <a:latin typeface="UTM Avo" panose="02040603050506020204" pitchFamily="18" charset="0"/>
                <a:cs typeface="Arial" panose="020B0604020202020204" pitchFamily="34" charset="0"/>
              </a:rPr>
              <a:t>Gợi ý trả lời: </a:t>
            </a:r>
            <a:r>
              <a:rPr lang="vi-VN" sz="2400" kern="0" dirty="0">
                <a:solidFill>
                  <a:prstClr val="black"/>
                </a:solidFill>
                <a:latin typeface="UTM Avo" panose="02040603050506020204" pitchFamily="18" charset="0"/>
                <a:cs typeface="Arial" panose="020B0604020202020204" pitchFamily="34" charset="0"/>
              </a:rPr>
              <a:t>Các bạn Hoàng, Phượng, Hà đã thể hiện sự quý trọng người yêu lao động vì các bạn không cần ai nhắc nhở mà tự biết thực hiện các hành động:</a:t>
            </a:r>
          </a:p>
        </p:txBody>
      </p:sp>
      <p:pic>
        <p:nvPicPr>
          <p:cNvPr id="8" name="Picture 3">
            <a:extLst>
              <a:ext uri="{FF2B5EF4-FFF2-40B4-BE49-F238E27FC236}">
                <a16:creationId xmlns:a16="http://schemas.microsoft.com/office/drawing/2014/main" id="{D5AF99F4-420F-8192-7F49-A29C448C97E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27101" y="3520150"/>
            <a:ext cx="2501900" cy="3304656"/>
          </a:xfrm>
          <a:prstGeom prst="rect">
            <a:avLst/>
          </a:prstGeom>
        </p:spPr>
      </p:pic>
    </p:spTree>
    <p:extLst>
      <p:ext uri="{BB962C8B-B14F-4D97-AF65-F5344CB8AC3E}">
        <p14:creationId xmlns:p14="http://schemas.microsoft.com/office/powerpoint/2010/main" val="2001443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59EF4AD-6C50-BC52-8E0F-B05AB6316FDA}"/>
              </a:ext>
            </a:extLst>
          </p:cNvPr>
          <p:cNvGrpSpPr/>
          <p:nvPr/>
        </p:nvGrpSpPr>
        <p:grpSpPr>
          <a:xfrm>
            <a:off x="3292089" y="3790647"/>
            <a:ext cx="5943600" cy="989074"/>
            <a:chOff x="3029863" y="1730646"/>
            <a:chExt cx="12362538" cy="1355454"/>
          </a:xfrm>
        </p:grpSpPr>
        <p:cxnSp>
          <p:nvCxnSpPr>
            <p:cNvPr id="9" name="Straight Connector 8">
              <a:extLst>
                <a:ext uri="{FF2B5EF4-FFF2-40B4-BE49-F238E27FC236}">
                  <a16:creationId xmlns:a16="http://schemas.microsoft.com/office/drawing/2014/main" id="{C4FBEFB8-3496-20A2-912D-8AF5AE4C93BB}"/>
                </a:ext>
              </a:extLst>
            </p:cNvPr>
            <p:cNvCxnSpPr>
              <a:cxnSpLocks/>
            </p:cNvCxnSpPr>
            <p:nvPr/>
          </p:nvCxnSpPr>
          <p:spPr>
            <a:xfrm>
              <a:off x="9144001" y="1730646"/>
              <a:ext cx="0" cy="669654"/>
            </a:xfrm>
            <a:prstGeom prst="line">
              <a:avLst/>
            </a:prstGeom>
            <a:noFill/>
            <a:ln w="57150" cap="flat" cmpd="sng" algn="ctr">
              <a:solidFill>
                <a:sysClr val="windowText" lastClr="000000"/>
              </a:solidFill>
              <a:prstDash val="solid"/>
            </a:ln>
            <a:effectLst/>
          </p:spPr>
        </p:cxnSp>
        <p:cxnSp>
          <p:nvCxnSpPr>
            <p:cNvPr id="10" name="Straight Connector 9">
              <a:extLst>
                <a:ext uri="{FF2B5EF4-FFF2-40B4-BE49-F238E27FC236}">
                  <a16:creationId xmlns:a16="http://schemas.microsoft.com/office/drawing/2014/main" id="{207BF213-78F8-04C6-2EEB-050824FDE4B9}"/>
                </a:ext>
              </a:extLst>
            </p:cNvPr>
            <p:cNvCxnSpPr>
              <a:cxnSpLocks/>
            </p:cNvCxnSpPr>
            <p:nvPr/>
          </p:nvCxnSpPr>
          <p:spPr>
            <a:xfrm>
              <a:off x="3029863" y="2400300"/>
              <a:ext cx="12362538" cy="0"/>
            </a:xfrm>
            <a:prstGeom prst="line">
              <a:avLst/>
            </a:prstGeom>
            <a:noFill/>
            <a:ln w="57150" cap="flat" cmpd="sng" algn="ctr">
              <a:solidFill>
                <a:sysClr val="windowText" lastClr="000000"/>
              </a:solidFill>
              <a:prstDash val="solid"/>
            </a:ln>
            <a:effectLst/>
          </p:spPr>
        </p:cxnSp>
        <p:cxnSp>
          <p:nvCxnSpPr>
            <p:cNvPr id="11" name="Straight Connector 10">
              <a:extLst>
                <a:ext uri="{FF2B5EF4-FFF2-40B4-BE49-F238E27FC236}">
                  <a16:creationId xmlns:a16="http://schemas.microsoft.com/office/drawing/2014/main" id="{88224D7B-CAD8-07FD-A65C-B543762544D2}"/>
                </a:ext>
              </a:extLst>
            </p:cNvPr>
            <p:cNvCxnSpPr>
              <a:cxnSpLocks/>
            </p:cNvCxnSpPr>
            <p:nvPr/>
          </p:nvCxnSpPr>
          <p:spPr>
            <a:xfrm>
              <a:off x="3029863" y="2400300"/>
              <a:ext cx="0" cy="685800"/>
            </a:xfrm>
            <a:prstGeom prst="line">
              <a:avLst/>
            </a:prstGeom>
            <a:noFill/>
            <a:ln w="57150" cap="flat" cmpd="sng" algn="ctr">
              <a:solidFill>
                <a:sysClr val="windowText" lastClr="000000"/>
              </a:solidFill>
              <a:prstDash val="solid"/>
            </a:ln>
            <a:effectLst/>
          </p:spPr>
        </p:cxnSp>
        <p:cxnSp>
          <p:nvCxnSpPr>
            <p:cNvPr id="12" name="Straight Connector 11">
              <a:extLst>
                <a:ext uri="{FF2B5EF4-FFF2-40B4-BE49-F238E27FC236}">
                  <a16:creationId xmlns:a16="http://schemas.microsoft.com/office/drawing/2014/main" id="{723260D5-B043-12DB-FB79-0E94B374F6B6}"/>
                </a:ext>
              </a:extLst>
            </p:cNvPr>
            <p:cNvCxnSpPr>
              <a:cxnSpLocks/>
            </p:cNvCxnSpPr>
            <p:nvPr/>
          </p:nvCxnSpPr>
          <p:spPr>
            <a:xfrm>
              <a:off x="15392401" y="2400300"/>
              <a:ext cx="0" cy="644544"/>
            </a:xfrm>
            <a:prstGeom prst="line">
              <a:avLst/>
            </a:prstGeom>
            <a:noFill/>
            <a:ln w="57150" cap="flat" cmpd="sng" algn="ctr">
              <a:solidFill>
                <a:sysClr val="windowText" lastClr="000000"/>
              </a:solidFill>
              <a:prstDash val="solid"/>
            </a:ln>
            <a:effectLst/>
          </p:spPr>
        </p:cxnSp>
      </p:grpSp>
      <p:sp>
        <p:nvSpPr>
          <p:cNvPr id="2" name="TextBox 1">
            <a:extLst>
              <a:ext uri="{FF2B5EF4-FFF2-40B4-BE49-F238E27FC236}">
                <a16:creationId xmlns:a16="http://schemas.microsoft.com/office/drawing/2014/main" id="{2A86ED9D-1CD4-DE7A-9713-10B9A3DF2A49}"/>
              </a:ext>
            </a:extLst>
          </p:cNvPr>
          <p:cNvSpPr txBox="1"/>
          <p:nvPr/>
        </p:nvSpPr>
        <p:spPr>
          <a:xfrm>
            <a:off x="685800" y="589359"/>
            <a:ext cx="2057400" cy="2153840"/>
          </a:xfrm>
          <a:prstGeom prst="rect">
            <a:avLst/>
          </a:prstGeom>
        </p:spPr>
        <p:txBody>
          <a:bodyPr lIns="33867" tIns="33867" rIns="33867" bIns="33867" rtlCol="0" anchor="ctr"/>
          <a:lstStyle/>
          <a:p>
            <a:pPr algn="ctr" defTabSz="609630">
              <a:lnSpc>
                <a:spcPct val="150000"/>
              </a:lnSpc>
              <a:spcBef>
                <a:spcPct val="0"/>
              </a:spcBef>
              <a:defRPr/>
            </a:pPr>
            <a:endParaRPr sz="1200" dirty="0">
              <a:solidFill>
                <a:prstClr val="black"/>
              </a:solidFill>
              <a:latin typeface="UTM Avo" panose="02040603050506020204" pitchFamily="18" charset="0"/>
              <a:cs typeface="Arial" panose="020B0604020202020204" pitchFamily="34" charset="0"/>
            </a:endParaRPr>
          </a:p>
        </p:txBody>
      </p:sp>
      <p:sp>
        <p:nvSpPr>
          <p:cNvPr id="3" name="TextBox 2">
            <a:extLst>
              <a:ext uri="{FF2B5EF4-FFF2-40B4-BE49-F238E27FC236}">
                <a16:creationId xmlns:a16="http://schemas.microsoft.com/office/drawing/2014/main" id="{9DEDD463-4724-350F-F9E7-65647817D58C}"/>
              </a:ext>
            </a:extLst>
          </p:cNvPr>
          <p:cNvSpPr txBox="1"/>
          <p:nvPr/>
        </p:nvSpPr>
        <p:spPr>
          <a:xfrm>
            <a:off x="685800" y="589359"/>
            <a:ext cx="2057400" cy="2153840"/>
          </a:xfrm>
          <a:prstGeom prst="rect">
            <a:avLst/>
          </a:prstGeom>
        </p:spPr>
        <p:txBody>
          <a:bodyPr lIns="33867" tIns="33867" rIns="33867" bIns="33867" rtlCol="0" anchor="ctr"/>
          <a:lstStyle/>
          <a:p>
            <a:pPr algn="ctr" defTabSz="609539">
              <a:lnSpc>
                <a:spcPct val="150000"/>
              </a:lnSpc>
              <a:spcBef>
                <a:spcPct val="0"/>
              </a:spcBef>
            </a:pPr>
            <a:endParaRPr sz="800" dirty="0">
              <a:solidFill>
                <a:prstClr val="black"/>
              </a:solidFill>
              <a:latin typeface="UTM Avo" panose="02040603050506020204" pitchFamily="18" charset="0"/>
              <a:cs typeface="Arial" panose="020B0604020202020204" pitchFamily="34" charset="0"/>
            </a:endParaRPr>
          </a:p>
        </p:txBody>
      </p:sp>
      <p:grpSp>
        <p:nvGrpSpPr>
          <p:cNvPr id="4" name="Group 3">
            <a:extLst>
              <a:ext uri="{FF2B5EF4-FFF2-40B4-BE49-F238E27FC236}">
                <a16:creationId xmlns:a16="http://schemas.microsoft.com/office/drawing/2014/main" id="{757E354A-1BB4-69DE-8758-D992E20D10F0}"/>
              </a:ext>
            </a:extLst>
          </p:cNvPr>
          <p:cNvGrpSpPr/>
          <p:nvPr/>
        </p:nvGrpSpPr>
        <p:grpSpPr>
          <a:xfrm>
            <a:off x="685800" y="2592562"/>
            <a:ext cx="10769601" cy="1285365"/>
            <a:chOff x="673283" y="1984004"/>
            <a:chExt cx="16154401" cy="1928047"/>
          </a:xfrm>
        </p:grpSpPr>
        <p:sp>
          <p:nvSpPr>
            <p:cNvPr id="5" name="TextBox 4">
              <a:extLst>
                <a:ext uri="{FF2B5EF4-FFF2-40B4-BE49-F238E27FC236}">
                  <a16:creationId xmlns:a16="http://schemas.microsoft.com/office/drawing/2014/main" id="{25A47CA7-D401-E3AB-96C2-B392798E598B}"/>
                </a:ext>
              </a:extLst>
            </p:cNvPr>
            <p:cNvSpPr txBox="1"/>
            <p:nvPr/>
          </p:nvSpPr>
          <p:spPr>
            <a:xfrm>
              <a:off x="2377671" y="2033983"/>
              <a:ext cx="14450013" cy="1878068"/>
            </a:xfrm>
            <a:prstGeom prst="roundRect">
              <a:avLst/>
            </a:prstGeom>
            <a:solidFill>
              <a:srgbClr val="EEEAF2"/>
            </a:solidFill>
            <a:ln w="38100" cap="flat" cmpd="sng" algn="ctr">
              <a:noFill/>
              <a:prstDash val="dash"/>
            </a:ln>
            <a:effectLst/>
          </p:spPr>
          <p:txBody>
            <a:bodyPr wrap="square">
              <a:spAutoFit/>
            </a:bodyPr>
            <a:lstStyle/>
            <a:p>
              <a:pPr marL="0" marR="0" lvl="0" indent="0" algn="just" defTabSz="609539" eaLnBrk="1" fontAlgn="auto" latinLnBrk="0" hangingPunct="1">
                <a:lnSpc>
                  <a:spcPct val="150000"/>
                </a:lnSpc>
                <a:spcBef>
                  <a:spcPts val="0"/>
                </a:spcBef>
                <a:spcAft>
                  <a:spcPts val="0"/>
                </a:spcAft>
                <a:buClrTx/>
                <a:buSzTx/>
                <a:buFontTx/>
                <a:buNone/>
                <a:tabLst/>
                <a:defRPr/>
              </a:pPr>
              <a:r>
                <a:rPr kumimoji="0" lang="en-US" sz="2400" b="1" i="0" u="none" strike="noStrike" kern="0" cap="none" spc="0" normalizeH="0" baseline="0" noProof="0" dirty="0" err="1">
                  <a:ln>
                    <a:noFill/>
                  </a:ln>
                  <a:solidFill>
                    <a:prstClr val="black"/>
                  </a:solidFill>
                  <a:effectLst/>
                  <a:uLnTx/>
                  <a:uFillTx/>
                  <a:latin typeface="UTM Avo" panose="02040603050506020204" pitchFamily="18" charset="0"/>
                  <a:cs typeface="Arial" panose="020B0604020202020204" pitchFamily="34" charset="0"/>
                </a:rPr>
                <a:t>Làm</a:t>
              </a:r>
              <a:r>
                <a:rPr kumimoji="0" lang="en-US" sz="2400" b="1" i="0"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rPr>
                <a:t> </a:t>
              </a:r>
              <a:r>
                <a:rPr kumimoji="0" lang="en-US" sz="2400" b="1" i="0" u="none" strike="noStrike" kern="0" cap="none" spc="0" normalizeH="0" baseline="0" noProof="0" dirty="0" err="1">
                  <a:ln>
                    <a:noFill/>
                  </a:ln>
                  <a:solidFill>
                    <a:prstClr val="black"/>
                  </a:solidFill>
                  <a:effectLst/>
                  <a:uLnTx/>
                  <a:uFillTx/>
                  <a:latin typeface="UTM Avo" panose="02040603050506020204" pitchFamily="18" charset="0"/>
                  <a:cs typeface="Arial" panose="020B0604020202020204" pitchFamily="34" charset="0"/>
                </a:rPr>
                <a:t>việc</a:t>
              </a:r>
              <a:r>
                <a:rPr kumimoji="0" lang="en-US" sz="2400" b="1" i="0"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rPr>
                <a:t> </a:t>
              </a:r>
              <a:r>
                <a:rPr kumimoji="0" lang="en-US" sz="2400" b="1" i="0" u="none" strike="noStrike" kern="0" cap="none" spc="0" normalizeH="0" baseline="0" noProof="0" dirty="0" err="1">
                  <a:ln>
                    <a:noFill/>
                  </a:ln>
                  <a:solidFill>
                    <a:prstClr val="black"/>
                  </a:solidFill>
                  <a:effectLst/>
                  <a:uLnTx/>
                  <a:uFillTx/>
                  <a:latin typeface="UTM Avo" panose="02040603050506020204" pitchFamily="18" charset="0"/>
                  <a:cs typeface="Arial" panose="020B0604020202020204" pitchFamily="34" charset="0"/>
                </a:rPr>
                <a:t>theo</a:t>
              </a:r>
              <a:r>
                <a:rPr kumimoji="0" lang="en-US" sz="2400" b="1" i="0"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rPr>
                <a:t> </a:t>
              </a:r>
              <a:r>
                <a:rPr kumimoji="0" lang="en-US" sz="2400" b="1" i="0" u="none" strike="noStrike" kern="0" cap="none" spc="0" normalizeH="0" baseline="0" noProof="0" dirty="0" err="1">
                  <a:ln>
                    <a:noFill/>
                  </a:ln>
                  <a:solidFill>
                    <a:prstClr val="black"/>
                  </a:solidFill>
                  <a:effectLst/>
                  <a:uLnTx/>
                  <a:uFillTx/>
                  <a:latin typeface="UTM Avo" panose="02040603050506020204" pitchFamily="18" charset="0"/>
                  <a:cs typeface="Arial" panose="020B0604020202020204" pitchFamily="34" charset="0"/>
                </a:rPr>
                <a:t>nhóm</a:t>
              </a:r>
              <a:r>
                <a:rPr kumimoji="0" lang="en-US" sz="2400" b="1" i="0"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rPr>
                <a:t> (4 HS/</a:t>
              </a:r>
              <a:r>
                <a:rPr kumimoji="0" lang="en-US" sz="2400" b="1" i="0" u="none" strike="noStrike" kern="0" cap="none" spc="0" normalizeH="0" baseline="0" noProof="0" dirty="0" err="1">
                  <a:ln>
                    <a:noFill/>
                  </a:ln>
                  <a:solidFill>
                    <a:prstClr val="black"/>
                  </a:solidFill>
                  <a:effectLst/>
                  <a:uLnTx/>
                  <a:uFillTx/>
                  <a:latin typeface="UTM Avo" panose="02040603050506020204" pitchFamily="18" charset="0"/>
                  <a:cs typeface="Arial" panose="020B0604020202020204" pitchFamily="34" charset="0"/>
                </a:rPr>
                <a:t>nhóm</a:t>
              </a:r>
              <a:r>
                <a:rPr kumimoji="0" lang="en-US" sz="2400" b="1" i="0"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cs typeface="Arial" panose="020B0604020202020204" pitchFamily="34" charset="0"/>
                </a:rPr>
                <a:t>Các</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cs typeface="Arial" panose="020B0604020202020204" pitchFamily="34" charset="0"/>
                </a:rPr>
                <a:t>nhóm</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cs typeface="Arial" panose="020B0604020202020204" pitchFamily="34" charset="0"/>
                </a:rPr>
                <a:t>đọc</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cs typeface="Arial" panose="020B0604020202020204" pitchFamily="34" charset="0"/>
                </a:rPr>
                <a:t>những</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cs typeface="Arial" panose="020B0604020202020204" pitchFamily="34" charset="0"/>
                </a:rPr>
                <a:t>hành</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rPr>
                <a:t> vi,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cs typeface="Arial" panose="020B0604020202020204" pitchFamily="34" charset="0"/>
                </a:rPr>
                <a:t>việc</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cs typeface="Arial" panose="020B0604020202020204" pitchFamily="34" charset="0"/>
                </a:rPr>
                <a:t>làm</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rPr>
                <a:t> (SHS – tr.33)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cs typeface="Arial" panose="020B0604020202020204" pitchFamily="34" charset="0"/>
                </a:rPr>
                <a:t>và</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cs typeface="Arial" panose="020B0604020202020204" pitchFamily="34" charset="0"/>
                </a:rPr>
                <a:t>trả</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cs typeface="Arial" panose="020B0604020202020204" pitchFamily="34" charset="0"/>
                </a:rPr>
                <a:t>lời</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cs typeface="Arial" panose="020B0604020202020204" pitchFamily="34" charset="0"/>
                </a:rPr>
                <a:t>các</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cs typeface="Arial" panose="020B0604020202020204" pitchFamily="34" charset="0"/>
                </a:rPr>
                <a:t>câu</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cs typeface="Arial" panose="020B0604020202020204" pitchFamily="34" charset="0"/>
                </a:rPr>
                <a:t>hỏi</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cs typeface="Arial" panose="020B0604020202020204" pitchFamily="34" charset="0"/>
                </a:rPr>
                <a:t>sau</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rPr>
                <a:t>:</a:t>
              </a:r>
              <a:endParaRPr kumimoji="0" lang="vi-VN" sz="2400" b="0" i="1"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pic>
          <p:nvPicPr>
            <p:cNvPr id="6" name="Picture 9">
              <a:extLst>
                <a:ext uri="{FF2B5EF4-FFF2-40B4-BE49-F238E27FC236}">
                  <a16:creationId xmlns:a16="http://schemas.microsoft.com/office/drawing/2014/main" id="{92881D4C-2413-EF50-C885-C6764FC84501}"/>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73283" y="1984004"/>
              <a:ext cx="1437688" cy="1615380"/>
            </a:xfrm>
            <a:prstGeom prst="rect">
              <a:avLst/>
            </a:prstGeom>
          </p:spPr>
        </p:pic>
      </p:grpSp>
      <p:sp>
        <p:nvSpPr>
          <p:cNvPr id="7" name="TextBox 6">
            <a:extLst>
              <a:ext uri="{FF2B5EF4-FFF2-40B4-BE49-F238E27FC236}">
                <a16:creationId xmlns:a16="http://schemas.microsoft.com/office/drawing/2014/main" id="{489CA1C4-5888-3FE1-586B-38CF83EA437C}"/>
              </a:ext>
            </a:extLst>
          </p:cNvPr>
          <p:cNvSpPr txBox="1"/>
          <p:nvPr/>
        </p:nvSpPr>
        <p:spPr>
          <a:xfrm>
            <a:off x="2350572" y="1300833"/>
            <a:ext cx="7621732" cy="1128386"/>
          </a:xfrm>
          <a:prstGeom prst="rect">
            <a:avLst/>
          </a:prstGeom>
          <a:noFill/>
        </p:spPr>
        <p:txBody>
          <a:bodyPr wrap="square">
            <a:spAutoFit/>
          </a:bodyPr>
          <a:lstStyle/>
          <a:p>
            <a:pPr algn="ctr" defTabSz="609539">
              <a:lnSpc>
                <a:spcPct val="150000"/>
              </a:lnSpc>
              <a:spcAft>
                <a:spcPts val="667"/>
              </a:spcAft>
            </a:pPr>
            <a:r>
              <a:rPr lang="en-US" sz="2400" b="1" dirty="0" err="1">
                <a:latin typeface="UTM Avo" panose="02040603050506020204" pitchFamily="18" charset="0"/>
                <a:ea typeface="Calibri" panose="020F0502020204030204" pitchFamily="34" charset="0"/>
                <a:cs typeface="Arial" panose="020B0604020202020204" pitchFamily="34" charset="0"/>
              </a:rPr>
              <a:t>Hoạt</a:t>
            </a:r>
            <a:r>
              <a:rPr lang="en-US" sz="2400" b="1" dirty="0">
                <a:latin typeface="UTM Avo" panose="02040603050506020204" pitchFamily="18" charset="0"/>
                <a:ea typeface="Calibri" panose="020F0502020204030204" pitchFamily="34" charset="0"/>
                <a:cs typeface="Arial" panose="020B0604020202020204" pitchFamily="34" charset="0"/>
              </a:rPr>
              <a:t> </a:t>
            </a:r>
            <a:r>
              <a:rPr lang="en-US" sz="2400" b="1" dirty="0" err="1">
                <a:latin typeface="UTM Avo" panose="02040603050506020204" pitchFamily="18" charset="0"/>
                <a:ea typeface="Calibri" panose="020F0502020204030204" pitchFamily="34" charset="0"/>
                <a:cs typeface="Arial" panose="020B0604020202020204" pitchFamily="34" charset="0"/>
              </a:rPr>
              <a:t>động</a:t>
            </a:r>
            <a:r>
              <a:rPr lang="en-US" sz="2400" b="1" dirty="0">
                <a:latin typeface="UTM Avo" panose="02040603050506020204" pitchFamily="18" charset="0"/>
                <a:ea typeface="Calibri" panose="020F0502020204030204" pitchFamily="34" charset="0"/>
                <a:cs typeface="Arial" panose="020B0604020202020204" pitchFamily="34" charset="0"/>
              </a:rPr>
              <a:t> 1: </a:t>
            </a:r>
            <a:r>
              <a:rPr lang="en-US" sz="2400" b="1" dirty="0" err="1">
                <a:latin typeface="UTM Avo" panose="02040603050506020204" pitchFamily="18" charset="0"/>
                <a:ea typeface="Calibri" panose="020F0502020204030204" pitchFamily="34" charset="0"/>
                <a:cs typeface="Arial" panose="020B0604020202020204" pitchFamily="34" charset="0"/>
              </a:rPr>
              <a:t>Lựa</a:t>
            </a:r>
            <a:r>
              <a:rPr lang="en-US" sz="2400" b="1" dirty="0">
                <a:latin typeface="UTM Avo" panose="02040603050506020204" pitchFamily="18" charset="0"/>
                <a:ea typeface="Calibri" panose="020F0502020204030204" pitchFamily="34" charset="0"/>
                <a:cs typeface="Arial" panose="020B0604020202020204" pitchFamily="34" charset="0"/>
              </a:rPr>
              <a:t> </a:t>
            </a:r>
            <a:r>
              <a:rPr lang="en-US" sz="2400" b="1" dirty="0" err="1">
                <a:latin typeface="UTM Avo" panose="02040603050506020204" pitchFamily="18" charset="0"/>
                <a:ea typeface="Calibri" panose="020F0502020204030204" pitchFamily="34" charset="0"/>
                <a:cs typeface="Arial" panose="020B0604020202020204" pitchFamily="34" charset="0"/>
              </a:rPr>
              <a:t>chọn</a:t>
            </a:r>
            <a:r>
              <a:rPr lang="en-US" sz="2400" b="1" dirty="0">
                <a:latin typeface="UTM Avo" panose="02040603050506020204" pitchFamily="18" charset="0"/>
                <a:ea typeface="Calibri" panose="020F0502020204030204" pitchFamily="34" charset="0"/>
                <a:cs typeface="Arial" panose="020B0604020202020204" pitchFamily="34" charset="0"/>
              </a:rPr>
              <a:t> </a:t>
            </a:r>
            <a:r>
              <a:rPr lang="en-US" sz="2400" b="1" dirty="0" err="1">
                <a:latin typeface="UTM Avo" panose="02040603050506020204" pitchFamily="18" charset="0"/>
                <a:ea typeface="Calibri" panose="020F0502020204030204" pitchFamily="34" charset="0"/>
                <a:cs typeface="Arial" panose="020B0604020202020204" pitchFamily="34" charset="0"/>
              </a:rPr>
              <a:t>những</a:t>
            </a:r>
            <a:r>
              <a:rPr lang="en-US" sz="2400" b="1" dirty="0">
                <a:latin typeface="UTM Avo" panose="02040603050506020204" pitchFamily="18" charset="0"/>
                <a:ea typeface="Calibri" panose="020F0502020204030204" pitchFamily="34" charset="0"/>
                <a:cs typeface="Arial" panose="020B0604020202020204" pitchFamily="34" charset="0"/>
              </a:rPr>
              <a:t> </a:t>
            </a:r>
            <a:r>
              <a:rPr lang="en-US" sz="2400" b="1" dirty="0" err="1">
                <a:latin typeface="UTM Avo" panose="02040603050506020204" pitchFamily="18" charset="0"/>
                <a:ea typeface="Calibri" panose="020F0502020204030204" pitchFamily="34" charset="0"/>
                <a:cs typeface="Arial" panose="020B0604020202020204" pitchFamily="34" charset="0"/>
              </a:rPr>
              <a:t>hành</a:t>
            </a:r>
            <a:r>
              <a:rPr lang="en-US" sz="2400" b="1" dirty="0">
                <a:latin typeface="UTM Avo" panose="02040603050506020204" pitchFamily="18" charset="0"/>
                <a:ea typeface="Calibri" panose="020F0502020204030204" pitchFamily="34" charset="0"/>
                <a:cs typeface="Arial" panose="020B0604020202020204" pitchFamily="34" charset="0"/>
              </a:rPr>
              <a:t> vi, </a:t>
            </a:r>
            <a:r>
              <a:rPr lang="en-US" sz="2400" b="1" dirty="0" err="1">
                <a:latin typeface="UTM Avo" panose="02040603050506020204" pitchFamily="18" charset="0"/>
                <a:ea typeface="Calibri" panose="020F0502020204030204" pitchFamily="34" charset="0"/>
                <a:cs typeface="Arial" panose="020B0604020202020204" pitchFamily="34" charset="0"/>
              </a:rPr>
              <a:t>việc</a:t>
            </a:r>
            <a:r>
              <a:rPr lang="en-US" sz="2400" b="1" dirty="0">
                <a:latin typeface="UTM Avo" panose="02040603050506020204" pitchFamily="18" charset="0"/>
                <a:ea typeface="Calibri" panose="020F0502020204030204" pitchFamily="34" charset="0"/>
                <a:cs typeface="Arial" panose="020B0604020202020204" pitchFamily="34" charset="0"/>
              </a:rPr>
              <a:t> </a:t>
            </a:r>
            <a:r>
              <a:rPr lang="en-US" sz="2400" b="1" dirty="0" err="1">
                <a:latin typeface="UTM Avo" panose="02040603050506020204" pitchFamily="18" charset="0"/>
                <a:ea typeface="Calibri" panose="020F0502020204030204" pitchFamily="34" charset="0"/>
                <a:cs typeface="Arial" panose="020B0604020202020204" pitchFamily="34" charset="0"/>
              </a:rPr>
              <a:t>làm</a:t>
            </a:r>
            <a:r>
              <a:rPr lang="en-US" sz="2400" b="1" dirty="0">
                <a:latin typeface="UTM Avo" panose="02040603050506020204" pitchFamily="18" charset="0"/>
                <a:ea typeface="Calibri" panose="020F0502020204030204" pitchFamily="34" charset="0"/>
                <a:cs typeface="Arial" panose="020B0604020202020204" pitchFamily="34" charset="0"/>
              </a:rPr>
              <a:t> </a:t>
            </a:r>
            <a:r>
              <a:rPr lang="en-US" sz="2400" b="1" dirty="0" err="1">
                <a:latin typeface="UTM Avo" panose="02040603050506020204" pitchFamily="18" charset="0"/>
                <a:ea typeface="Calibri" panose="020F0502020204030204" pitchFamily="34" charset="0"/>
                <a:cs typeface="Arial" panose="020B0604020202020204" pitchFamily="34" charset="0"/>
              </a:rPr>
              <a:t>thể</a:t>
            </a:r>
            <a:r>
              <a:rPr lang="en-US" sz="2400" b="1" dirty="0">
                <a:latin typeface="UTM Avo" panose="02040603050506020204" pitchFamily="18" charset="0"/>
                <a:ea typeface="Calibri" panose="020F0502020204030204" pitchFamily="34" charset="0"/>
                <a:cs typeface="Arial" panose="020B0604020202020204" pitchFamily="34" charset="0"/>
              </a:rPr>
              <a:t> </a:t>
            </a:r>
            <a:r>
              <a:rPr lang="en-US" sz="2400" b="1" dirty="0" err="1">
                <a:latin typeface="UTM Avo" panose="02040603050506020204" pitchFamily="18" charset="0"/>
                <a:ea typeface="Calibri" panose="020F0502020204030204" pitchFamily="34" charset="0"/>
                <a:cs typeface="Arial" panose="020B0604020202020204" pitchFamily="34" charset="0"/>
              </a:rPr>
              <a:t>hiện</a:t>
            </a:r>
            <a:r>
              <a:rPr lang="en-US" sz="2400" b="1" dirty="0">
                <a:latin typeface="UTM Avo" panose="02040603050506020204" pitchFamily="18" charset="0"/>
                <a:ea typeface="Calibri" panose="020F0502020204030204" pitchFamily="34" charset="0"/>
                <a:cs typeface="Arial" panose="020B0604020202020204" pitchFamily="34" charset="0"/>
              </a:rPr>
              <a:t> </a:t>
            </a:r>
            <a:r>
              <a:rPr lang="en-US" sz="2400" b="1" dirty="0" err="1">
                <a:latin typeface="UTM Avo" panose="02040603050506020204" pitchFamily="18" charset="0"/>
                <a:ea typeface="Calibri" panose="020F0502020204030204" pitchFamily="34" charset="0"/>
                <a:cs typeface="Arial" panose="020B0604020202020204" pitchFamily="34" charset="0"/>
              </a:rPr>
              <a:t>tích</a:t>
            </a:r>
            <a:r>
              <a:rPr lang="en-US" sz="2400" b="1" dirty="0">
                <a:latin typeface="UTM Avo" panose="02040603050506020204" pitchFamily="18" charset="0"/>
                <a:ea typeface="Calibri" panose="020F0502020204030204" pitchFamily="34" charset="0"/>
                <a:cs typeface="Arial" panose="020B0604020202020204" pitchFamily="34" charset="0"/>
              </a:rPr>
              <a:t> </a:t>
            </a:r>
            <a:r>
              <a:rPr lang="en-US" sz="2400" b="1" dirty="0" err="1">
                <a:latin typeface="UTM Avo" panose="02040603050506020204" pitchFamily="18" charset="0"/>
                <a:ea typeface="Calibri" panose="020F0502020204030204" pitchFamily="34" charset="0"/>
                <a:cs typeface="Arial" panose="020B0604020202020204" pitchFamily="34" charset="0"/>
              </a:rPr>
              <a:t>cực</a:t>
            </a:r>
            <a:r>
              <a:rPr lang="en-US" sz="2400" b="1" dirty="0">
                <a:latin typeface="UTM Avo" panose="02040603050506020204" pitchFamily="18" charset="0"/>
                <a:ea typeface="Calibri" panose="020F0502020204030204" pitchFamily="34" charset="0"/>
                <a:cs typeface="Arial" panose="020B0604020202020204" pitchFamily="34" charset="0"/>
              </a:rPr>
              <a:t>, </a:t>
            </a:r>
            <a:r>
              <a:rPr lang="en-US" sz="2400" b="1" dirty="0" err="1">
                <a:latin typeface="UTM Avo" panose="02040603050506020204" pitchFamily="18" charset="0"/>
                <a:ea typeface="Calibri" panose="020F0502020204030204" pitchFamily="34" charset="0"/>
                <a:cs typeface="Arial" panose="020B0604020202020204" pitchFamily="34" charset="0"/>
              </a:rPr>
              <a:t>tự</a:t>
            </a:r>
            <a:r>
              <a:rPr lang="en-US" sz="2400" b="1" dirty="0">
                <a:latin typeface="UTM Avo" panose="02040603050506020204" pitchFamily="18" charset="0"/>
                <a:ea typeface="Calibri" panose="020F0502020204030204" pitchFamily="34" charset="0"/>
                <a:cs typeface="Arial" panose="020B0604020202020204" pitchFamily="34" charset="0"/>
              </a:rPr>
              <a:t> </a:t>
            </a:r>
            <a:r>
              <a:rPr lang="en-US" sz="2400" b="1" dirty="0" err="1">
                <a:latin typeface="UTM Avo" panose="02040603050506020204" pitchFamily="18" charset="0"/>
                <a:ea typeface="Calibri" panose="020F0502020204030204" pitchFamily="34" charset="0"/>
                <a:cs typeface="Arial" panose="020B0604020202020204" pitchFamily="34" charset="0"/>
              </a:rPr>
              <a:t>giác</a:t>
            </a:r>
            <a:r>
              <a:rPr lang="en-US" sz="2400" b="1" dirty="0">
                <a:latin typeface="UTM Avo" panose="02040603050506020204" pitchFamily="18" charset="0"/>
                <a:ea typeface="Calibri" panose="020F0502020204030204" pitchFamily="34" charset="0"/>
                <a:cs typeface="Arial" panose="020B0604020202020204" pitchFamily="34" charset="0"/>
              </a:rPr>
              <a:t> </a:t>
            </a:r>
            <a:r>
              <a:rPr lang="en-US" sz="2400" b="1" dirty="0" err="1">
                <a:latin typeface="UTM Avo" panose="02040603050506020204" pitchFamily="18" charset="0"/>
                <a:ea typeface="Calibri" panose="020F0502020204030204" pitchFamily="34" charset="0"/>
                <a:cs typeface="Arial" panose="020B0604020202020204" pitchFamily="34" charset="0"/>
              </a:rPr>
              <a:t>trong</a:t>
            </a:r>
            <a:r>
              <a:rPr lang="en-US" sz="2400" b="1" dirty="0">
                <a:latin typeface="UTM Avo" panose="02040603050506020204" pitchFamily="18" charset="0"/>
                <a:ea typeface="Calibri" panose="020F0502020204030204" pitchFamily="34" charset="0"/>
                <a:cs typeface="Arial" panose="020B0604020202020204" pitchFamily="34" charset="0"/>
              </a:rPr>
              <a:t> </a:t>
            </a:r>
            <a:r>
              <a:rPr lang="en-US" sz="2400" b="1" dirty="0" err="1">
                <a:latin typeface="UTM Avo" panose="02040603050506020204" pitchFamily="18" charset="0"/>
                <a:ea typeface="Calibri" panose="020F0502020204030204" pitchFamily="34" charset="0"/>
                <a:cs typeface="Arial" panose="020B0604020202020204" pitchFamily="34" charset="0"/>
              </a:rPr>
              <a:t>lao</a:t>
            </a:r>
            <a:r>
              <a:rPr lang="en-US" sz="2400" b="1" dirty="0">
                <a:latin typeface="UTM Avo" panose="02040603050506020204" pitchFamily="18" charset="0"/>
                <a:ea typeface="Calibri" panose="020F0502020204030204" pitchFamily="34" charset="0"/>
                <a:cs typeface="Arial" panose="020B0604020202020204" pitchFamily="34" charset="0"/>
              </a:rPr>
              <a:t> </a:t>
            </a:r>
            <a:r>
              <a:rPr lang="en-US" sz="2400" b="1" dirty="0" err="1">
                <a:latin typeface="UTM Avo" panose="02040603050506020204" pitchFamily="18" charset="0"/>
                <a:ea typeface="Calibri" panose="020F0502020204030204" pitchFamily="34" charset="0"/>
                <a:cs typeface="Arial" panose="020B0604020202020204" pitchFamily="34" charset="0"/>
              </a:rPr>
              <a:t>động</a:t>
            </a:r>
            <a:endParaRPr lang="en-US" sz="2400" b="1" dirty="0">
              <a:latin typeface="UTM Avo" panose="02040603050506020204" pitchFamily="18" charset="0"/>
              <a:ea typeface="Calibri" panose="020F050202020403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F4F2A3D7-F49C-3169-FB3B-5191AA6934ED}"/>
              </a:ext>
            </a:extLst>
          </p:cNvPr>
          <p:cNvSpPr/>
          <p:nvPr/>
        </p:nvSpPr>
        <p:spPr>
          <a:xfrm>
            <a:off x="1121537" y="4779720"/>
            <a:ext cx="4341104" cy="1818690"/>
          </a:xfrm>
          <a:prstGeom prst="rect">
            <a:avLst/>
          </a:prstGeom>
          <a:solidFill>
            <a:sysClr val="window" lastClr="FFFFFF"/>
          </a:solidFill>
          <a:ln w="25400" cap="flat" cmpd="sng" algn="ctr">
            <a:solidFill>
              <a:srgbClr val="9BBB59">
                <a:lumMod val="50000"/>
              </a:srgbClr>
            </a:solidFill>
            <a:prstDash val="solid"/>
          </a:ln>
          <a:effectLst/>
        </p:spPr>
        <p:txBody>
          <a:bodyPr rtlCol="0" anchor="ctr"/>
          <a:lstStyle/>
          <a:p>
            <a:pPr lvl="0" algn="ctr" defTabSz="609539">
              <a:lnSpc>
                <a:spcPct val="150000"/>
              </a:lnSpc>
            </a:pPr>
            <a:r>
              <a:rPr lang="en-US" sz="2400" kern="0" dirty="0" err="1">
                <a:solidFill>
                  <a:prstClr val="black"/>
                </a:solidFill>
                <a:latin typeface="UTM Avo" panose="02040603050506020204" pitchFamily="18" charset="0"/>
                <a:cs typeface="Arial" panose="020B0604020202020204" pitchFamily="34" charset="0"/>
              </a:rPr>
              <a:t>Hành</a:t>
            </a:r>
            <a:r>
              <a:rPr lang="en-US" sz="2400" kern="0" dirty="0">
                <a:solidFill>
                  <a:prstClr val="black"/>
                </a:solidFill>
                <a:latin typeface="UTM Avo" panose="02040603050506020204" pitchFamily="18" charset="0"/>
                <a:cs typeface="Arial" panose="020B0604020202020204" pitchFamily="34" charset="0"/>
              </a:rPr>
              <a:t> vi, </a:t>
            </a:r>
            <a:r>
              <a:rPr lang="en-US" sz="2400" kern="0" dirty="0" err="1">
                <a:solidFill>
                  <a:prstClr val="black"/>
                </a:solidFill>
                <a:latin typeface="UTM Avo" panose="02040603050506020204" pitchFamily="18" charset="0"/>
                <a:cs typeface="Arial" panose="020B0604020202020204" pitchFamily="34" charset="0"/>
              </a:rPr>
              <a:t>việc</a:t>
            </a:r>
            <a:r>
              <a:rPr lang="en-US" sz="2400" kern="0" dirty="0">
                <a:solidFill>
                  <a:prstClr val="black"/>
                </a:solidFill>
                <a:latin typeface="UTM Avo" panose="02040603050506020204" pitchFamily="18" charset="0"/>
                <a:cs typeface="Arial" panose="020B0604020202020204" pitchFamily="34" charset="0"/>
              </a:rPr>
              <a:t> </a:t>
            </a:r>
            <a:r>
              <a:rPr lang="en-US" sz="2400" kern="0" dirty="0" err="1">
                <a:solidFill>
                  <a:prstClr val="black"/>
                </a:solidFill>
                <a:latin typeface="UTM Avo" panose="02040603050506020204" pitchFamily="18" charset="0"/>
                <a:cs typeface="Arial" panose="020B0604020202020204" pitchFamily="34" charset="0"/>
              </a:rPr>
              <a:t>làm</a:t>
            </a:r>
            <a:r>
              <a:rPr lang="en-US" sz="2400" kern="0" dirty="0">
                <a:solidFill>
                  <a:prstClr val="black"/>
                </a:solidFill>
                <a:latin typeface="UTM Avo" panose="02040603050506020204" pitchFamily="18" charset="0"/>
                <a:cs typeface="Arial" panose="020B0604020202020204" pitchFamily="34" charset="0"/>
              </a:rPr>
              <a:t> </a:t>
            </a:r>
            <a:r>
              <a:rPr lang="en-US" sz="2400" kern="0" dirty="0" err="1">
                <a:solidFill>
                  <a:prstClr val="black"/>
                </a:solidFill>
                <a:latin typeface="UTM Avo" panose="02040603050506020204" pitchFamily="18" charset="0"/>
                <a:cs typeface="Arial" panose="020B0604020202020204" pitchFamily="34" charset="0"/>
              </a:rPr>
              <a:t>nào</a:t>
            </a:r>
            <a:r>
              <a:rPr lang="en-US" sz="2400" kern="0" dirty="0">
                <a:solidFill>
                  <a:prstClr val="black"/>
                </a:solidFill>
                <a:latin typeface="UTM Avo" panose="02040603050506020204" pitchFamily="18" charset="0"/>
                <a:cs typeface="Arial" panose="020B0604020202020204" pitchFamily="34" charset="0"/>
              </a:rPr>
              <a:t> </a:t>
            </a:r>
            <a:r>
              <a:rPr lang="en-US" sz="2400" kern="0" dirty="0" err="1">
                <a:solidFill>
                  <a:prstClr val="black"/>
                </a:solidFill>
                <a:latin typeface="UTM Avo" panose="02040603050506020204" pitchFamily="18" charset="0"/>
                <a:cs typeface="Arial" panose="020B0604020202020204" pitchFamily="34" charset="0"/>
              </a:rPr>
              <a:t>thể</a:t>
            </a:r>
            <a:r>
              <a:rPr lang="en-US" sz="2400" kern="0" dirty="0">
                <a:solidFill>
                  <a:prstClr val="black"/>
                </a:solidFill>
                <a:latin typeface="UTM Avo" panose="02040603050506020204" pitchFamily="18" charset="0"/>
                <a:cs typeface="Arial" panose="020B0604020202020204" pitchFamily="34" charset="0"/>
              </a:rPr>
              <a:t> </a:t>
            </a:r>
            <a:r>
              <a:rPr lang="en-US" sz="2400" kern="0" dirty="0" err="1">
                <a:solidFill>
                  <a:prstClr val="black"/>
                </a:solidFill>
                <a:latin typeface="UTM Avo" panose="02040603050506020204" pitchFamily="18" charset="0"/>
                <a:cs typeface="Arial" panose="020B0604020202020204" pitchFamily="34" charset="0"/>
              </a:rPr>
              <a:t>hiện</a:t>
            </a:r>
            <a:r>
              <a:rPr lang="en-US" sz="2400" kern="0" dirty="0">
                <a:solidFill>
                  <a:prstClr val="black"/>
                </a:solidFill>
                <a:latin typeface="UTM Avo" panose="02040603050506020204" pitchFamily="18" charset="0"/>
                <a:cs typeface="Arial" panose="020B0604020202020204" pitchFamily="34" charset="0"/>
              </a:rPr>
              <a:t> </a:t>
            </a:r>
            <a:r>
              <a:rPr lang="en-US" sz="2400" kern="0" dirty="0" err="1">
                <a:solidFill>
                  <a:prstClr val="black"/>
                </a:solidFill>
                <a:latin typeface="UTM Avo" panose="02040603050506020204" pitchFamily="18" charset="0"/>
                <a:cs typeface="Arial" panose="020B0604020202020204" pitchFamily="34" charset="0"/>
              </a:rPr>
              <a:t>sự</a:t>
            </a:r>
            <a:r>
              <a:rPr lang="en-US" sz="2400" kern="0" dirty="0">
                <a:solidFill>
                  <a:prstClr val="black"/>
                </a:solidFill>
                <a:latin typeface="UTM Avo" panose="02040603050506020204" pitchFamily="18" charset="0"/>
                <a:cs typeface="Arial" panose="020B0604020202020204" pitchFamily="34" charset="0"/>
              </a:rPr>
              <a:t> </a:t>
            </a:r>
            <a:r>
              <a:rPr lang="en-US" sz="2400" kern="0" dirty="0" err="1">
                <a:solidFill>
                  <a:prstClr val="black"/>
                </a:solidFill>
                <a:latin typeface="UTM Avo" panose="02040603050506020204" pitchFamily="18" charset="0"/>
                <a:cs typeface="Arial" panose="020B0604020202020204" pitchFamily="34" charset="0"/>
              </a:rPr>
              <a:t>tích</a:t>
            </a:r>
            <a:r>
              <a:rPr lang="en-US" sz="2400" kern="0" dirty="0">
                <a:solidFill>
                  <a:prstClr val="black"/>
                </a:solidFill>
                <a:latin typeface="UTM Avo" panose="02040603050506020204" pitchFamily="18" charset="0"/>
                <a:cs typeface="Arial" panose="020B0604020202020204" pitchFamily="34" charset="0"/>
              </a:rPr>
              <a:t> </a:t>
            </a:r>
            <a:r>
              <a:rPr lang="en-US" sz="2400" kern="0" dirty="0" err="1">
                <a:solidFill>
                  <a:prstClr val="black"/>
                </a:solidFill>
                <a:latin typeface="UTM Avo" panose="02040603050506020204" pitchFamily="18" charset="0"/>
                <a:cs typeface="Arial" panose="020B0604020202020204" pitchFamily="34" charset="0"/>
              </a:rPr>
              <a:t>cực</a:t>
            </a:r>
            <a:r>
              <a:rPr lang="en-US" sz="2400" kern="0" dirty="0">
                <a:solidFill>
                  <a:prstClr val="black"/>
                </a:solidFill>
                <a:latin typeface="UTM Avo" panose="02040603050506020204" pitchFamily="18" charset="0"/>
                <a:cs typeface="Arial" panose="020B0604020202020204" pitchFamily="34" charset="0"/>
              </a:rPr>
              <a:t>, </a:t>
            </a:r>
            <a:r>
              <a:rPr lang="en-US" sz="2400" kern="0" dirty="0" err="1">
                <a:solidFill>
                  <a:prstClr val="black"/>
                </a:solidFill>
                <a:latin typeface="UTM Avo" panose="02040603050506020204" pitchFamily="18" charset="0"/>
                <a:cs typeface="Arial" panose="020B0604020202020204" pitchFamily="34" charset="0"/>
              </a:rPr>
              <a:t>tự</a:t>
            </a:r>
            <a:r>
              <a:rPr lang="en-US" sz="2400" kern="0" dirty="0">
                <a:solidFill>
                  <a:prstClr val="black"/>
                </a:solidFill>
                <a:latin typeface="UTM Avo" panose="02040603050506020204" pitchFamily="18" charset="0"/>
                <a:cs typeface="Arial" panose="020B0604020202020204" pitchFamily="34" charset="0"/>
              </a:rPr>
              <a:t> </a:t>
            </a:r>
            <a:r>
              <a:rPr lang="en-US" sz="2400" kern="0" dirty="0" err="1">
                <a:solidFill>
                  <a:prstClr val="black"/>
                </a:solidFill>
                <a:latin typeface="UTM Avo" panose="02040603050506020204" pitchFamily="18" charset="0"/>
                <a:cs typeface="Arial" panose="020B0604020202020204" pitchFamily="34" charset="0"/>
              </a:rPr>
              <a:t>giác</a:t>
            </a:r>
            <a:r>
              <a:rPr lang="en-US" sz="2400" kern="0" dirty="0">
                <a:solidFill>
                  <a:prstClr val="black"/>
                </a:solidFill>
                <a:latin typeface="UTM Avo" panose="02040603050506020204" pitchFamily="18" charset="0"/>
                <a:cs typeface="Arial" panose="020B0604020202020204" pitchFamily="34" charset="0"/>
              </a:rPr>
              <a:t> </a:t>
            </a:r>
            <a:r>
              <a:rPr lang="en-US" sz="2400" kern="0" dirty="0" err="1">
                <a:solidFill>
                  <a:prstClr val="black"/>
                </a:solidFill>
                <a:latin typeface="UTM Avo" panose="02040603050506020204" pitchFamily="18" charset="0"/>
                <a:cs typeface="Arial" panose="020B0604020202020204" pitchFamily="34" charset="0"/>
              </a:rPr>
              <a:t>trong</a:t>
            </a:r>
            <a:r>
              <a:rPr lang="en-US" sz="2400" kern="0" dirty="0">
                <a:solidFill>
                  <a:prstClr val="black"/>
                </a:solidFill>
                <a:latin typeface="UTM Avo" panose="02040603050506020204" pitchFamily="18" charset="0"/>
                <a:cs typeface="Arial" panose="020B0604020202020204" pitchFamily="34" charset="0"/>
              </a:rPr>
              <a:t> </a:t>
            </a:r>
            <a:r>
              <a:rPr lang="en-US" sz="2400" kern="0" dirty="0" err="1">
                <a:solidFill>
                  <a:prstClr val="black"/>
                </a:solidFill>
                <a:latin typeface="UTM Avo" panose="02040603050506020204" pitchFamily="18" charset="0"/>
                <a:cs typeface="Arial" panose="020B0604020202020204" pitchFamily="34" charset="0"/>
              </a:rPr>
              <a:t>lao</a:t>
            </a:r>
            <a:r>
              <a:rPr lang="en-US" sz="2400" kern="0" dirty="0">
                <a:solidFill>
                  <a:prstClr val="black"/>
                </a:solidFill>
                <a:latin typeface="UTM Avo" panose="02040603050506020204" pitchFamily="18" charset="0"/>
                <a:cs typeface="Arial" panose="020B0604020202020204" pitchFamily="34" charset="0"/>
              </a:rPr>
              <a:t> </a:t>
            </a:r>
            <a:r>
              <a:rPr lang="en-US" sz="2400" kern="0" dirty="0" err="1">
                <a:solidFill>
                  <a:prstClr val="black"/>
                </a:solidFill>
                <a:latin typeface="UTM Avo" panose="02040603050506020204" pitchFamily="18" charset="0"/>
                <a:cs typeface="Arial" panose="020B0604020202020204" pitchFamily="34" charset="0"/>
              </a:rPr>
              <a:t>động</a:t>
            </a:r>
            <a:r>
              <a:rPr lang="en-US" sz="2400" kern="0" dirty="0">
                <a:solidFill>
                  <a:prstClr val="black"/>
                </a:solidFill>
                <a:latin typeface="UTM Avo" panose="02040603050506020204" pitchFamily="18" charset="0"/>
                <a:cs typeface="Arial" panose="020B0604020202020204" pitchFamily="34" charset="0"/>
              </a:rPr>
              <a:t>? </a:t>
            </a:r>
          </a:p>
        </p:txBody>
      </p:sp>
      <p:sp>
        <p:nvSpPr>
          <p:cNvPr id="14" name="Rectangle 13">
            <a:extLst>
              <a:ext uri="{FF2B5EF4-FFF2-40B4-BE49-F238E27FC236}">
                <a16:creationId xmlns:a16="http://schemas.microsoft.com/office/drawing/2014/main" id="{6742DB28-A543-5F2E-29C5-C21FD492A385}"/>
              </a:ext>
            </a:extLst>
          </p:cNvPr>
          <p:cNvSpPr/>
          <p:nvPr/>
        </p:nvSpPr>
        <p:spPr>
          <a:xfrm>
            <a:off x="7065137" y="4700045"/>
            <a:ext cx="4341103" cy="1837957"/>
          </a:xfrm>
          <a:prstGeom prst="rect">
            <a:avLst/>
          </a:prstGeom>
          <a:solidFill>
            <a:sysClr val="window" lastClr="FFFFFF"/>
          </a:solidFill>
          <a:ln w="25400" cap="flat" cmpd="sng" algn="ctr">
            <a:solidFill>
              <a:srgbClr val="9BBB59">
                <a:lumMod val="50000"/>
              </a:srgbClr>
            </a:solidFill>
            <a:prstDash val="solid"/>
          </a:ln>
          <a:effectLst/>
        </p:spPr>
        <p:txBody>
          <a:bodyPr rtlCol="0" anchor="ctr"/>
          <a:lstStyle/>
          <a:p>
            <a:pPr lvl="0" algn="ctr" defTabSz="609539">
              <a:lnSpc>
                <a:spcPct val="150000"/>
              </a:lnSpc>
            </a:pPr>
            <a:r>
              <a:rPr lang="en-US" sz="2400" kern="0">
                <a:solidFill>
                  <a:prstClr val="black"/>
                </a:solidFill>
                <a:latin typeface="UTM Avo" panose="02040603050506020204" pitchFamily="18" charset="0"/>
                <a:cs typeface="Arial" panose="020B0604020202020204" pitchFamily="34" charset="0"/>
              </a:rPr>
              <a:t>Vì sao các hành vi khác không thể hiện sự tích cực, tự giác trong lao động?</a:t>
            </a:r>
            <a:endParaRPr lang="en-US" sz="2400" kern="0" dirty="0">
              <a:solidFill>
                <a:prstClr val="black"/>
              </a:solidFill>
              <a:latin typeface="UTM Avo" panose="02040603050506020204" pitchFamily="18" charset="0"/>
              <a:cs typeface="Arial" panose="020B0604020202020204" pitchFamily="34" charset="0"/>
            </a:endParaRPr>
          </a:p>
        </p:txBody>
      </p:sp>
    </p:spTree>
    <p:extLst>
      <p:ext uri="{BB962C8B-B14F-4D97-AF65-F5344CB8AC3E}">
        <p14:creationId xmlns:p14="http://schemas.microsoft.com/office/powerpoint/2010/main" val="771063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par>
                          <p:cTn id="13" fill="hold">
                            <p:stCondLst>
                              <p:cond delay="500"/>
                            </p:stCondLst>
                            <p:childTnLst>
                              <p:par>
                                <p:cTn id="14" presetID="22" presetClass="entr" presetSubtype="1"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up)">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0-#ppt_w/2"/>
                                          </p:val>
                                        </p:tav>
                                        <p:tav tm="100000">
                                          <p:val>
                                            <p:strVal val="#ppt_x"/>
                                          </p:val>
                                        </p:tav>
                                      </p:tavLst>
                                    </p:anim>
                                    <p:anim calcmode="lin" valueType="num">
                                      <p:cBhvr additive="base">
                                        <p:cTn id="22" dur="500" fill="hold"/>
                                        <p:tgtEl>
                                          <p:spTgt spid="13"/>
                                        </p:tgtEl>
                                        <p:attrNameLst>
                                          <p:attrName>ppt_y</p:attrName>
                                        </p:attrNameLst>
                                      </p:cBhvr>
                                      <p:tavLst>
                                        <p:tav tm="0">
                                          <p:val>
                                            <p:strVal val="#ppt_y"/>
                                          </p:val>
                                        </p:tav>
                                        <p:tav tm="100000">
                                          <p:val>
                                            <p:strVal val="#ppt_y"/>
                                          </p:val>
                                        </p:tav>
                                      </p:tavLst>
                                    </p:anim>
                                  </p:childTnLst>
                                </p:cTn>
                              </p:par>
                            </p:childTnLst>
                          </p:cTn>
                        </p:par>
                        <p:par>
                          <p:cTn id="23" fill="hold">
                            <p:stCondLst>
                              <p:cond delay="500"/>
                            </p:stCondLst>
                            <p:childTnLst>
                              <p:par>
                                <p:cTn id="24" presetID="2" presetClass="entr" presetSubtype="2" fill="hold" grpId="0" nodeType="afterEffect">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cBhvr additive="base">
                                        <p:cTn id="26" dur="500" fill="hold"/>
                                        <p:tgtEl>
                                          <p:spTgt spid="14"/>
                                        </p:tgtEl>
                                        <p:attrNameLst>
                                          <p:attrName>ppt_x</p:attrName>
                                        </p:attrNameLst>
                                      </p:cBhvr>
                                      <p:tavLst>
                                        <p:tav tm="0">
                                          <p:val>
                                            <p:strVal val="1+#ppt_w/2"/>
                                          </p:val>
                                        </p:tav>
                                        <p:tav tm="100000">
                                          <p:val>
                                            <p:strVal val="#ppt_x"/>
                                          </p:val>
                                        </p:tav>
                                      </p:tavLst>
                                    </p:anim>
                                    <p:anim calcmode="lin" valueType="num">
                                      <p:cBhvr additive="base">
                                        <p:cTn id="27"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animBg="1"/>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6">
            <a:extLst>
              <a:ext uri="{FF2B5EF4-FFF2-40B4-BE49-F238E27FC236}">
                <a16:creationId xmlns:a16="http://schemas.microsoft.com/office/drawing/2014/main" id="{B2FEC431-C903-4398-320E-48A465CBF6E3}"/>
              </a:ext>
            </a:extLst>
          </p:cNvPr>
          <p:cNvGrpSpPr/>
          <p:nvPr/>
        </p:nvGrpSpPr>
        <p:grpSpPr>
          <a:xfrm>
            <a:off x="4781776" y="974939"/>
            <a:ext cx="6728768" cy="5597839"/>
            <a:chOff x="0" y="0"/>
            <a:chExt cx="2644875" cy="2069539"/>
          </a:xfrm>
        </p:grpSpPr>
        <p:sp>
          <p:nvSpPr>
            <p:cNvPr id="17" name="Freeform 7">
              <a:extLst>
                <a:ext uri="{FF2B5EF4-FFF2-40B4-BE49-F238E27FC236}">
                  <a16:creationId xmlns:a16="http://schemas.microsoft.com/office/drawing/2014/main" id="{2C7762AA-851B-8899-FA53-8CCDB6E8DDB0}"/>
                </a:ext>
              </a:extLst>
            </p:cNvPr>
            <p:cNvSpPr/>
            <p:nvPr/>
          </p:nvSpPr>
          <p:spPr>
            <a:xfrm>
              <a:off x="0" y="0"/>
              <a:ext cx="2644875" cy="2069539"/>
            </a:xfrm>
            <a:custGeom>
              <a:avLst/>
              <a:gdLst/>
              <a:ahLst/>
              <a:cxnLst/>
              <a:rect l="l" t="t" r="r" b="b"/>
              <a:pathLst>
                <a:path w="2644875" h="2069539">
                  <a:moveTo>
                    <a:pt x="39318" y="0"/>
                  </a:moveTo>
                  <a:lnTo>
                    <a:pt x="2605557" y="0"/>
                  </a:lnTo>
                  <a:cubicBezTo>
                    <a:pt x="2615985" y="0"/>
                    <a:pt x="2625986" y="4142"/>
                    <a:pt x="2633359" y="11516"/>
                  </a:cubicBezTo>
                  <a:cubicBezTo>
                    <a:pt x="2640733" y="18889"/>
                    <a:pt x="2644875" y="28890"/>
                    <a:pt x="2644875" y="39318"/>
                  </a:cubicBezTo>
                  <a:lnTo>
                    <a:pt x="2644875" y="2030222"/>
                  </a:lnTo>
                  <a:cubicBezTo>
                    <a:pt x="2644875" y="2051936"/>
                    <a:pt x="2627272" y="2069539"/>
                    <a:pt x="2605557" y="2069539"/>
                  </a:cubicBezTo>
                  <a:lnTo>
                    <a:pt x="39318" y="2069539"/>
                  </a:lnTo>
                  <a:cubicBezTo>
                    <a:pt x="17603" y="2069539"/>
                    <a:pt x="0" y="2051936"/>
                    <a:pt x="0" y="2030222"/>
                  </a:cubicBezTo>
                  <a:lnTo>
                    <a:pt x="0" y="39318"/>
                  </a:lnTo>
                  <a:cubicBezTo>
                    <a:pt x="0" y="17603"/>
                    <a:pt x="17603" y="0"/>
                    <a:pt x="39318" y="0"/>
                  </a:cubicBezTo>
                  <a:close/>
                </a:path>
              </a:pathLst>
            </a:custGeom>
            <a:solidFill>
              <a:srgbClr val="4BACC6">
                <a:lumMod val="20000"/>
                <a:lumOff val="80000"/>
              </a:srgbClr>
            </a:solidFill>
          </p:spPr>
          <p:txBody>
            <a:bodyPr/>
            <a:lstStyle/>
            <a:p>
              <a:pPr marL="0" marR="0" lvl="0" indent="0" defTabSz="609539" eaLnBrk="1" fontAlgn="auto" latinLnBrk="0" hangingPunct="1">
                <a:lnSpc>
                  <a:spcPct val="150000"/>
                </a:lnSpc>
                <a:spcBef>
                  <a:spcPts val="0"/>
                </a:spcBef>
                <a:spcAft>
                  <a:spcPts val="0"/>
                </a:spcAft>
                <a:buClrTx/>
                <a:buSzTx/>
                <a:buFontTx/>
                <a:buNone/>
                <a:tabLst/>
                <a:defRPr/>
              </a:pPr>
              <a:endParaRPr kumimoji="0" lang="en-US" sz="800" b="0" i="0" u="none" strike="noStrike" kern="0" cap="none" spc="0" normalizeH="0" baseline="0" noProof="0">
                <a:ln>
                  <a:noFill/>
                </a:ln>
                <a:solidFill>
                  <a:prstClr val="black"/>
                </a:solidFill>
                <a:effectLst/>
                <a:uLnTx/>
                <a:uFillTx/>
              </a:endParaRPr>
            </a:p>
          </p:txBody>
        </p:sp>
        <p:sp>
          <p:nvSpPr>
            <p:cNvPr id="18" name="TextBox 8">
              <a:extLst>
                <a:ext uri="{FF2B5EF4-FFF2-40B4-BE49-F238E27FC236}">
                  <a16:creationId xmlns:a16="http://schemas.microsoft.com/office/drawing/2014/main" id="{D75BCF3D-7FDE-CAD2-0AA6-AC749B554BC1}"/>
                </a:ext>
              </a:extLst>
            </p:cNvPr>
            <p:cNvSpPr txBox="1"/>
            <p:nvPr/>
          </p:nvSpPr>
          <p:spPr>
            <a:xfrm>
              <a:off x="0" y="-47625"/>
              <a:ext cx="812800" cy="860425"/>
            </a:xfrm>
            <a:prstGeom prst="rect">
              <a:avLst/>
            </a:prstGeom>
          </p:spPr>
          <p:txBody>
            <a:bodyPr lIns="33867" tIns="33867" rIns="33867" bIns="33867" rtlCol="0" anchor="ctr"/>
            <a:lstStyle/>
            <a:p>
              <a:pPr marL="0" marR="0" lvl="0" indent="0" algn="ctr" defTabSz="609539" eaLnBrk="1" fontAlgn="auto" latinLnBrk="0" hangingPunct="1">
                <a:lnSpc>
                  <a:spcPct val="150000"/>
                </a:lnSpc>
                <a:spcBef>
                  <a:spcPts val="0"/>
                </a:spcBef>
                <a:spcAft>
                  <a:spcPts val="0"/>
                </a:spcAft>
                <a:buClrTx/>
                <a:buSzTx/>
                <a:buFontTx/>
                <a:buNone/>
                <a:tabLst/>
                <a:defRPr/>
              </a:pPr>
              <a:endParaRPr kumimoji="0" sz="800" b="0" i="0" u="none" strike="noStrike" kern="0" cap="none" spc="0" normalizeH="0" baseline="0" noProof="0">
                <a:ln>
                  <a:noFill/>
                </a:ln>
                <a:solidFill>
                  <a:prstClr val="black"/>
                </a:solidFill>
                <a:effectLst/>
                <a:uLnTx/>
                <a:uFillTx/>
              </a:endParaRPr>
            </a:p>
          </p:txBody>
        </p:sp>
      </p:grpSp>
      <p:sp>
        <p:nvSpPr>
          <p:cNvPr id="19" name="TextBox 9">
            <a:extLst>
              <a:ext uri="{FF2B5EF4-FFF2-40B4-BE49-F238E27FC236}">
                <a16:creationId xmlns:a16="http://schemas.microsoft.com/office/drawing/2014/main" id="{514C2A0E-5714-191F-3787-EFCB9D43E1C7}"/>
              </a:ext>
            </a:extLst>
          </p:cNvPr>
          <p:cNvSpPr txBox="1"/>
          <p:nvPr/>
        </p:nvSpPr>
        <p:spPr>
          <a:xfrm>
            <a:off x="5725148" y="3226219"/>
            <a:ext cx="5319631" cy="1029513"/>
          </a:xfrm>
          <a:prstGeom prst="rect">
            <a:avLst/>
          </a:prstGeom>
        </p:spPr>
        <p:txBody>
          <a:bodyPr wrap="square" lIns="0" tIns="0" rIns="0" bIns="0" rtlCol="0" anchor="t">
            <a:spAutoFit/>
          </a:bodyPr>
          <a:lstStyle/>
          <a:p>
            <a:pPr algn="just" defTabSz="609539">
              <a:lnSpc>
                <a:spcPct val="150000"/>
              </a:lnSpc>
            </a:pPr>
            <a:r>
              <a:rPr lang="vi-VN" sz="2400" dirty="0">
                <a:solidFill>
                  <a:prstClr val="black"/>
                </a:solidFill>
                <a:latin typeface="UTM Avo" panose="02040603050506020204" pitchFamily="18" charset="0"/>
                <a:cs typeface="Arial" panose="020B0604020202020204" pitchFamily="34" charset="0"/>
              </a:rPr>
              <a:t>b. Tài tham gia đầy đủ và nhiệt tình các buổi lao động tại sân trường.</a:t>
            </a:r>
            <a:endParaRPr lang="en-US" sz="2400" dirty="0">
              <a:solidFill>
                <a:prstClr val="black"/>
              </a:solidFill>
              <a:latin typeface="UTM Avo" panose="02040603050506020204" pitchFamily="18" charset="0"/>
              <a:cs typeface="Arial" panose="020B0604020202020204" pitchFamily="34" charset="0"/>
            </a:endParaRPr>
          </a:p>
        </p:txBody>
      </p:sp>
      <p:pic>
        <p:nvPicPr>
          <p:cNvPr id="20" name="Picture 12">
            <a:extLst>
              <a:ext uri="{FF2B5EF4-FFF2-40B4-BE49-F238E27FC236}">
                <a16:creationId xmlns:a16="http://schemas.microsoft.com/office/drawing/2014/main" id="{68E3492F-C527-76A9-8E6D-E8D98E6F589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894561" y="1429418"/>
            <a:ext cx="808211" cy="699470"/>
          </a:xfrm>
          <a:prstGeom prst="rect">
            <a:avLst/>
          </a:prstGeom>
        </p:spPr>
      </p:pic>
      <p:pic>
        <p:nvPicPr>
          <p:cNvPr id="21" name="Picture 13">
            <a:extLst>
              <a:ext uri="{FF2B5EF4-FFF2-40B4-BE49-F238E27FC236}">
                <a16:creationId xmlns:a16="http://schemas.microsoft.com/office/drawing/2014/main" id="{04E06595-BAE2-16A6-F71C-D149875AACE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894560" y="3173459"/>
            <a:ext cx="808211" cy="699470"/>
          </a:xfrm>
          <a:prstGeom prst="rect">
            <a:avLst/>
          </a:prstGeom>
        </p:spPr>
      </p:pic>
      <p:pic>
        <p:nvPicPr>
          <p:cNvPr id="22" name="Picture 14">
            <a:extLst>
              <a:ext uri="{FF2B5EF4-FFF2-40B4-BE49-F238E27FC236}">
                <a16:creationId xmlns:a16="http://schemas.microsoft.com/office/drawing/2014/main" id="{2388217F-04C3-9796-EBED-7EFB2841F68A}"/>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894560" y="4768146"/>
            <a:ext cx="808211" cy="699470"/>
          </a:xfrm>
          <a:prstGeom prst="rect">
            <a:avLst/>
          </a:prstGeom>
        </p:spPr>
      </p:pic>
      <p:sp>
        <p:nvSpPr>
          <p:cNvPr id="23" name="TextBox 9">
            <a:extLst>
              <a:ext uri="{FF2B5EF4-FFF2-40B4-BE49-F238E27FC236}">
                <a16:creationId xmlns:a16="http://schemas.microsoft.com/office/drawing/2014/main" id="{AF520F38-1DE3-894A-A1BE-902687A1FCC2}"/>
              </a:ext>
            </a:extLst>
          </p:cNvPr>
          <p:cNvSpPr txBox="1"/>
          <p:nvPr/>
        </p:nvSpPr>
        <p:spPr>
          <a:xfrm>
            <a:off x="5713927" y="1429418"/>
            <a:ext cx="5438605" cy="1583510"/>
          </a:xfrm>
          <a:prstGeom prst="rect">
            <a:avLst/>
          </a:prstGeom>
        </p:spPr>
        <p:txBody>
          <a:bodyPr wrap="square" lIns="0" tIns="0" rIns="0" bIns="0" rtlCol="0" anchor="t">
            <a:spAutoFit/>
          </a:bodyPr>
          <a:lstStyle/>
          <a:p>
            <a:pPr algn="just" defTabSz="609539">
              <a:lnSpc>
                <a:spcPct val="150000"/>
              </a:lnSpc>
            </a:pPr>
            <a:r>
              <a:rPr lang="vi-VN" sz="2400" dirty="0">
                <a:solidFill>
                  <a:prstClr val="black"/>
                </a:solidFill>
                <a:latin typeface="UTM Avo" panose="02040603050506020204" pitchFamily="18" charset="0"/>
                <a:cs typeface="Arial" panose="020B0604020202020204" pitchFamily="34" charset="0"/>
              </a:rPr>
              <a:t>a. Khi được bố mẹ giao việc gì, Thanh thường lấy lí do bận học bài để không phải làm.</a:t>
            </a:r>
          </a:p>
        </p:txBody>
      </p:sp>
      <p:sp>
        <p:nvSpPr>
          <p:cNvPr id="24" name="TextBox 9">
            <a:extLst>
              <a:ext uri="{FF2B5EF4-FFF2-40B4-BE49-F238E27FC236}">
                <a16:creationId xmlns:a16="http://schemas.microsoft.com/office/drawing/2014/main" id="{58B6564F-3A3C-2D26-C7EC-6CE6B7F57E16}"/>
              </a:ext>
            </a:extLst>
          </p:cNvPr>
          <p:cNvSpPr txBox="1"/>
          <p:nvPr/>
        </p:nvSpPr>
        <p:spPr>
          <a:xfrm>
            <a:off x="5756013" y="4785609"/>
            <a:ext cx="5288766" cy="1583510"/>
          </a:xfrm>
          <a:prstGeom prst="rect">
            <a:avLst/>
          </a:prstGeom>
        </p:spPr>
        <p:txBody>
          <a:bodyPr wrap="square" lIns="0" tIns="0" rIns="0" bIns="0" rtlCol="0" anchor="t">
            <a:spAutoFit/>
          </a:bodyPr>
          <a:lstStyle/>
          <a:p>
            <a:pPr algn="just" defTabSz="609539">
              <a:lnSpc>
                <a:spcPct val="150000"/>
              </a:lnSpc>
            </a:pPr>
            <a:r>
              <a:rPr lang="vi-VN" sz="2400" dirty="0">
                <a:solidFill>
                  <a:prstClr val="black"/>
                </a:solidFill>
                <a:latin typeface="UTM Avo" panose="02040603050506020204" pitchFamily="18" charset="0"/>
                <a:cs typeface="Arial" panose="020B0604020202020204" pitchFamily="34" charset="0"/>
              </a:rPr>
              <a:t>c. Ngoài giờ học ở trường và ở nhà, Phụng thường giúp mẹ bán hàng ngoài chợ.</a:t>
            </a:r>
            <a:endParaRPr lang="en-US" sz="2400" dirty="0">
              <a:solidFill>
                <a:prstClr val="black"/>
              </a:solidFill>
              <a:latin typeface="UTM Avo" panose="02040603050506020204" pitchFamily="18" charset="0"/>
              <a:cs typeface="Arial" panose="020B0604020202020204" pitchFamily="34" charset="0"/>
            </a:endParaRPr>
          </a:p>
        </p:txBody>
      </p:sp>
      <p:grpSp>
        <p:nvGrpSpPr>
          <p:cNvPr id="36" name="Group 35">
            <a:extLst>
              <a:ext uri="{FF2B5EF4-FFF2-40B4-BE49-F238E27FC236}">
                <a16:creationId xmlns:a16="http://schemas.microsoft.com/office/drawing/2014/main" id="{14BF7AD3-5719-2F60-99EB-01306FBA00F7}"/>
              </a:ext>
            </a:extLst>
          </p:cNvPr>
          <p:cNvGrpSpPr/>
          <p:nvPr/>
        </p:nvGrpSpPr>
        <p:grpSpPr>
          <a:xfrm>
            <a:off x="768813" y="1305953"/>
            <a:ext cx="3561232" cy="5003155"/>
            <a:chOff x="768813" y="1305953"/>
            <a:chExt cx="3561232" cy="5003155"/>
          </a:xfrm>
        </p:grpSpPr>
        <p:sp>
          <p:nvSpPr>
            <p:cNvPr id="26" name="Freeform 4">
              <a:extLst>
                <a:ext uri="{FF2B5EF4-FFF2-40B4-BE49-F238E27FC236}">
                  <a16:creationId xmlns:a16="http://schemas.microsoft.com/office/drawing/2014/main" id="{E1A7E694-BBE4-5D86-E178-566EDF956ECD}"/>
                </a:ext>
              </a:extLst>
            </p:cNvPr>
            <p:cNvSpPr/>
            <p:nvPr/>
          </p:nvSpPr>
          <p:spPr>
            <a:xfrm>
              <a:off x="768813" y="1676400"/>
              <a:ext cx="3561232" cy="4610628"/>
            </a:xfrm>
            <a:custGeom>
              <a:avLst/>
              <a:gdLst/>
              <a:ahLst/>
              <a:cxnLst/>
              <a:rect l="l" t="t" r="r" b="b"/>
              <a:pathLst>
                <a:path w="1406906" h="2065462">
                  <a:moveTo>
                    <a:pt x="73914" y="0"/>
                  </a:moveTo>
                  <a:lnTo>
                    <a:pt x="1332991" y="0"/>
                  </a:lnTo>
                  <a:cubicBezTo>
                    <a:pt x="1373813" y="0"/>
                    <a:pt x="1406906" y="33092"/>
                    <a:pt x="1406906" y="73914"/>
                  </a:cubicBezTo>
                  <a:lnTo>
                    <a:pt x="1406906" y="1991548"/>
                  </a:lnTo>
                  <a:cubicBezTo>
                    <a:pt x="1406906" y="2011151"/>
                    <a:pt x="1399118" y="2029951"/>
                    <a:pt x="1385257" y="2043813"/>
                  </a:cubicBezTo>
                  <a:cubicBezTo>
                    <a:pt x="1371395" y="2057675"/>
                    <a:pt x="1352595" y="2065462"/>
                    <a:pt x="1332991" y="2065462"/>
                  </a:cubicBezTo>
                  <a:lnTo>
                    <a:pt x="73914" y="2065462"/>
                  </a:lnTo>
                  <a:cubicBezTo>
                    <a:pt x="54311" y="2065462"/>
                    <a:pt x="35511" y="2057675"/>
                    <a:pt x="21649" y="2043813"/>
                  </a:cubicBezTo>
                  <a:cubicBezTo>
                    <a:pt x="7787" y="2029951"/>
                    <a:pt x="0" y="2011151"/>
                    <a:pt x="0" y="1991548"/>
                  </a:cubicBezTo>
                  <a:lnTo>
                    <a:pt x="0" y="73914"/>
                  </a:lnTo>
                  <a:cubicBezTo>
                    <a:pt x="0" y="54311"/>
                    <a:pt x="7787" y="35511"/>
                    <a:pt x="21649" y="21649"/>
                  </a:cubicBezTo>
                  <a:cubicBezTo>
                    <a:pt x="35511" y="7787"/>
                    <a:pt x="54311" y="0"/>
                    <a:pt x="73914" y="0"/>
                  </a:cubicBezTo>
                  <a:close/>
                </a:path>
              </a:pathLst>
            </a:custGeom>
            <a:solidFill>
              <a:srgbClr val="FFA771"/>
            </a:solidFill>
          </p:spPr>
          <p:txBody>
            <a:bodyPr/>
            <a:lstStyle/>
            <a:p>
              <a:pPr marL="0" marR="0" lvl="0" indent="0" defTabSz="609539" eaLnBrk="1" fontAlgn="auto" latinLnBrk="0" hangingPunct="1">
                <a:lnSpc>
                  <a:spcPct val="150000"/>
                </a:lnSpc>
                <a:spcBef>
                  <a:spcPts val="0"/>
                </a:spcBef>
                <a:spcAft>
                  <a:spcPts val="0"/>
                </a:spcAft>
                <a:buClrTx/>
                <a:buSzTx/>
                <a:buFontTx/>
                <a:buNone/>
                <a:tabLst/>
                <a:defRPr/>
              </a:pPr>
              <a:endParaRPr kumimoji="0" lang="en-US" sz="800" b="0" i="0" u="none" strike="noStrike" kern="0" cap="none" spc="0" normalizeH="0" baseline="0" noProof="0" dirty="0">
                <a:ln>
                  <a:noFill/>
                </a:ln>
                <a:solidFill>
                  <a:prstClr val="black"/>
                </a:solidFill>
                <a:effectLst/>
                <a:uLnTx/>
                <a:uFillTx/>
              </a:endParaRPr>
            </a:p>
          </p:txBody>
        </p:sp>
        <p:grpSp>
          <p:nvGrpSpPr>
            <p:cNvPr id="28" name="Group 94">
              <a:extLst>
                <a:ext uri="{FF2B5EF4-FFF2-40B4-BE49-F238E27FC236}">
                  <a16:creationId xmlns:a16="http://schemas.microsoft.com/office/drawing/2014/main" id="{3B6027A0-FE72-9730-7533-70654970B9A2}"/>
                </a:ext>
              </a:extLst>
            </p:cNvPr>
            <p:cNvGrpSpPr/>
            <p:nvPr/>
          </p:nvGrpSpPr>
          <p:grpSpPr>
            <a:xfrm>
              <a:off x="963317" y="1305953"/>
              <a:ext cx="3172220" cy="2275447"/>
              <a:chOff x="1813" y="28575"/>
              <a:chExt cx="809173" cy="708025"/>
            </a:xfrm>
          </p:grpSpPr>
          <p:sp>
            <p:nvSpPr>
              <p:cNvPr id="30" name="TextBox 96">
                <a:extLst>
                  <a:ext uri="{FF2B5EF4-FFF2-40B4-BE49-F238E27FC236}">
                    <a16:creationId xmlns:a16="http://schemas.microsoft.com/office/drawing/2014/main" id="{3A120128-1DCD-BED8-8BCC-F0EB9E331E3D}"/>
                  </a:ext>
                </a:extLst>
              </p:cNvPr>
              <p:cNvSpPr txBox="1"/>
              <p:nvPr/>
            </p:nvSpPr>
            <p:spPr>
              <a:xfrm>
                <a:off x="76200" y="28575"/>
                <a:ext cx="660400" cy="708025"/>
              </a:xfrm>
              <a:prstGeom prst="rect">
                <a:avLst/>
              </a:prstGeom>
            </p:spPr>
            <p:txBody>
              <a:bodyPr lIns="33867" tIns="33867" rIns="33867" bIns="33867" rtlCol="0" anchor="ctr"/>
              <a:lstStyle/>
              <a:p>
                <a:pPr marL="0" marR="0" lvl="0" indent="0" algn="ctr" defTabSz="609539" eaLnBrk="1" fontAlgn="auto" latinLnBrk="0" hangingPunct="1">
                  <a:lnSpc>
                    <a:spcPct val="150000"/>
                  </a:lnSpc>
                  <a:spcBef>
                    <a:spcPts val="0"/>
                  </a:spcBef>
                  <a:spcAft>
                    <a:spcPts val="0"/>
                  </a:spcAft>
                  <a:buClrTx/>
                  <a:buSzTx/>
                  <a:buFontTx/>
                  <a:buNone/>
                  <a:tabLst/>
                  <a:defRPr/>
                </a:pPr>
                <a:endParaRPr kumimoji="0" sz="800" b="0" i="0" u="none" strike="noStrike" kern="0" cap="none" spc="0" normalizeH="0" baseline="0" noProof="0">
                  <a:ln>
                    <a:noFill/>
                  </a:ln>
                  <a:solidFill>
                    <a:prstClr val="black"/>
                  </a:solidFill>
                  <a:effectLst/>
                  <a:uLnTx/>
                  <a:uFillTx/>
                </a:endParaRPr>
              </a:p>
            </p:txBody>
          </p:sp>
          <p:sp>
            <p:nvSpPr>
              <p:cNvPr id="29" name="Freeform 95">
                <a:extLst>
                  <a:ext uri="{FF2B5EF4-FFF2-40B4-BE49-F238E27FC236}">
                    <a16:creationId xmlns:a16="http://schemas.microsoft.com/office/drawing/2014/main" id="{8D1EE419-0E94-59B8-BFBC-07E5B61915C8}"/>
                  </a:ext>
                </a:extLst>
              </p:cNvPr>
              <p:cNvSpPr/>
              <p:nvPr/>
            </p:nvSpPr>
            <p:spPr>
              <a:xfrm>
                <a:off x="1813" y="261787"/>
                <a:ext cx="809173" cy="363993"/>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5D9"/>
              </a:solidFill>
            </p:spPr>
            <p:txBody>
              <a:bodyPr/>
              <a:lstStyle/>
              <a:p>
                <a:pPr marL="0" marR="0" lvl="0" indent="0" defTabSz="609539" eaLnBrk="1" fontAlgn="auto" latinLnBrk="0" hangingPunct="1">
                  <a:lnSpc>
                    <a:spcPct val="150000"/>
                  </a:lnSpc>
                  <a:spcBef>
                    <a:spcPts val="0"/>
                  </a:spcBef>
                  <a:spcAft>
                    <a:spcPts val="0"/>
                  </a:spcAft>
                  <a:buClrTx/>
                  <a:buSzTx/>
                  <a:buFontTx/>
                  <a:buNone/>
                  <a:tabLst/>
                  <a:defRPr/>
                </a:pPr>
                <a:endParaRPr kumimoji="0" lang="en-US" sz="800" b="0" i="0" u="none" strike="noStrike" kern="0" cap="none" spc="0" normalizeH="0" baseline="0" noProof="0">
                  <a:ln>
                    <a:noFill/>
                  </a:ln>
                  <a:solidFill>
                    <a:prstClr val="black"/>
                  </a:solidFill>
                  <a:effectLst/>
                  <a:uLnTx/>
                  <a:uFillTx/>
                </a:endParaRPr>
              </a:p>
            </p:txBody>
          </p:sp>
        </p:grpSp>
        <p:sp>
          <p:nvSpPr>
            <p:cNvPr id="31" name="TextBox 30">
              <a:extLst>
                <a:ext uri="{FF2B5EF4-FFF2-40B4-BE49-F238E27FC236}">
                  <a16:creationId xmlns:a16="http://schemas.microsoft.com/office/drawing/2014/main" id="{6A517294-A80B-BD92-713E-79F1D0316CCD}"/>
                </a:ext>
              </a:extLst>
            </p:cNvPr>
            <p:cNvSpPr txBox="1"/>
            <p:nvPr/>
          </p:nvSpPr>
          <p:spPr>
            <a:xfrm>
              <a:off x="1138216" y="2296631"/>
              <a:ext cx="2822421" cy="869149"/>
            </a:xfrm>
            <a:prstGeom prst="rect">
              <a:avLst/>
            </a:prstGeom>
            <a:noFill/>
          </p:spPr>
          <p:txBody>
            <a:bodyPr wrap="square" rtlCol="0">
              <a:spAutoFit/>
            </a:bodyPr>
            <a:lstStyle/>
            <a:p>
              <a:pPr algn="ctr" defTabSz="609539">
                <a:lnSpc>
                  <a:spcPct val="150000"/>
                </a:lnSpc>
              </a:pPr>
              <a:r>
                <a:rPr lang="en-US" sz="3867" b="1" dirty="0">
                  <a:solidFill>
                    <a:srgbClr val="C00000"/>
                  </a:solidFill>
                  <a:latin typeface="UTM Avo" panose="02040603050506020204" pitchFamily="18" charset="0"/>
                  <a:ea typeface="Calibri" panose="020F0502020204030204" pitchFamily="34" charset="0"/>
                  <a:cs typeface="Arial" panose="020B0604020202020204" pitchFamily="34" charset="0"/>
                </a:rPr>
                <a:t>ĐỀ BÀI</a:t>
              </a:r>
            </a:p>
          </p:txBody>
        </p:sp>
        <p:pic>
          <p:nvPicPr>
            <p:cNvPr id="34" name="Picture 33" descr="A picture containing cartoon, clothing, animated cartoon, illustration&#10;&#10;Description automatically generated">
              <a:extLst>
                <a:ext uri="{FF2B5EF4-FFF2-40B4-BE49-F238E27FC236}">
                  <a16:creationId xmlns:a16="http://schemas.microsoft.com/office/drawing/2014/main" id="{AAE2E3DB-21E7-7A0C-C6C3-9AD88B52BF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8026" y="3227184"/>
              <a:ext cx="3447625" cy="3081924"/>
            </a:xfrm>
            <a:prstGeom prst="rect">
              <a:avLst/>
            </a:prstGeom>
          </p:spPr>
        </p:pic>
      </p:grpSp>
    </p:spTree>
    <p:extLst>
      <p:ext uri="{BB962C8B-B14F-4D97-AF65-F5344CB8AC3E}">
        <p14:creationId xmlns:p14="http://schemas.microsoft.com/office/powerpoint/2010/main" val="1727376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barn(inVertical)">
                                      <p:cBhvr>
                                        <p:cTn id="1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3" grpId="0"/>
      <p:bldP spid="2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6">
            <a:extLst>
              <a:ext uri="{FF2B5EF4-FFF2-40B4-BE49-F238E27FC236}">
                <a16:creationId xmlns:a16="http://schemas.microsoft.com/office/drawing/2014/main" id="{B2FEC431-C903-4398-320E-48A465CBF6E3}"/>
              </a:ext>
            </a:extLst>
          </p:cNvPr>
          <p:cNvGrpSpPr/>
          <p:nvPr/>
        </p:nvGrpSpPr>
        <p:grpSpPr>
          <a:xfrm>
            <a:off x="4781776" y="974939"/>
            <a:ext cx="6728768" cy="5597839"/>
            <a:chOff x="0" y="0"/>
            <a:chExt cx="2644875" cy="2069539"/>
          </a:xfrm>
        </p:grpSpPr>
        <p:sp>
          <p:nvSpPr>
            <p:cNvPr id="17" name="Freeform 7">
              <a:extLst>
                <a:ext uri="{FF2B5EF4-FFF2-40B4-BE49-F238E27FC236}">
                  <a16:creationId xmlns:a16="http://schemas.microsoft.com/office/drawing/2014/main" id="{2C7762AA-851B-8899-FA53-8CCDB6E8DDB0}"/>
                </a:ext>
              </a:extLst>
            </p:cNvPr>
            <p:cNvSpPr/>
            <p:nvPr/>
          </p:nvSpPr>
          <p:spPr>
            <a:xfrm>
              <a:off x="0" y="0"/>
              <a:ext cx="2644875" cy="2069539"/>
            </a:xfrm>
            <a:custGeom>
              <a:avLst/>
              <a:gdLst/>
              <a:ahLst/>
              <a:cxnLst/>
              <a:rect l="l" t="t" r="r" b="b"/>
              <a:pathLst>
                <a:path w="2644875" h="2069539">
                  <a:moveTo>
                    <a:pt x="39318" y="0"/>
                  </a:moveTo>
                  <a:lnTo>
                    <a:pt x="2605557" y="0"/>
                  </a:lnTo>
                  <a:cubicBezTo>
                    <a:pt x="2615985" y="0"/>
                    <a:pt x="2625986" y="4142"/>
                    <a:pt x="2633359" y="11516"/>
                  </a:cubicBezTo>
                  <a:cubicBezTo>
                    <a:pt x="2640733" y="18889"/>
                    <a:pt x="2644875" y="28890"/>
                    <a:pt x="2644875" y="39318"/>
                  </a:cubicBezTo>
                  <a:lnTo>
                    <a:pt x="2644875" y="2030222"/>
                  </a:lnTo>
                  <a:cubicBezTo>
                    <a:pt x="2644875" y="2051936"/>
                    <a:pt x="2627272" y="2069539"/>
                    <a:pt x="2605557" y="2069539"/>
                  </a:cubicBezTo>
                  <a:lnTo>
                    <a:pt x="39318" y="2069539"/>
                  </a:lnTo>
                  <a:cubicBezTo>
                    <a:pt x="17603" y="2069539"/>
                    <a:pt x="0" y="2051936"/>
                    <a:pt x="0" y="2030222"/>
                  </a:cubicBezTo>
                  <a:lnTo>
                    <a:pt x="0" y="39318"/>
                  </a:lnTo>
                  <a:cubicBezTo>
                    <a:pt x="0" y="17603"/>
                    <a:pt x="17603" y="0"/>
                    <a:pt x="39318" y="0"/>
                  </a:cubicBezTo>
                  <a:close/>
                </a:path>
              </a:pathLst>
            </a:custGeom>
            <a:solidFill>
              <a:srgbClr val="4BACC6">
                <a:lumMod val="20000"/>
                <a:lumOff val="80000"/>
              </a:srgbClr>
            </a:solidFill>
          </p:spPr>
          <p:txBody>
            <a:bodyPr/>
            <a:lstStyle/>
            <a:p>
              <a:pPr marL="0" marR="0" lvl="0" indent="0" defTabSz="609539" eaLnBrk="1" fontAlgn="auto" latinLnBrk="0" hangingPunct="1">
                <a:lnSpc>
                  <a:spcPct val="150000"/>
                </a:lnSpc>
                <a:spcBef>
                  <a:spcPts val="0"/>
                </a:spcBef>
                <a:spcAft>
                  <a:spcPts val="0"/>
                </a:spcAft>
                <a:buClrTx/>
                <a:buSzTx/>
                <a:buFontTx/>
                <a:buNone/>
                <a:tabLst/>
                <a:defRPr/>
              </a:pPr>
              <a:endParaRPr kumimoji="0" lang="en-US" sz="800" b="0" i="0" u="none" strike="noStrike" kern="0" cap="none" spc="0" normalizeH="0" baseline="0" noProof="0">
                <a:ln>
                  <a:noFill/>
                </a:ln>
                <a:solidFill>
                  <a:prstClr val="black"/>
                </a:solidFill>
                <a:effectLst/>
                <a:uLnTx/>
                <a:uFillTx/>
              </a:endParaRPr>
            </a:p>
          </p:txBody>
        </p:sp>
        <p:sp>
          <p:nvSpPr>
            <p:cNvPr id="18" name="TextBox 8">
              <a:extLst>
                <a:ext uri="{FF2B5EF4-FFF2-40B4-BE49-F238E27FC236}">
                  <a16:creationId xmlns:a16="http://schemas.microsoft.com/office/drawing/2014/main" id="{D75BCF3D-7FDE-CAD2-0AA6-AC749B554BC1}"/>
                </a:ext>
              </a:extLst>
            </p:cNvPr>
            <p:cNvSpPr txBox="1"/>
            <p:nvPr/>
          </p:nvSpPr>
          <p:spPr>
            <a:xfrm>
              <a:off x="0" y="-47625"/>
              <a:ext cx="812800" cy="860425"/>
            </a:xfrm>
            <a:prstGeom prst="rect">
              <a:avLst/>
            </a:prstGeom>
          </p:spPr>
          <p:txBody>
            <a:bodyPr lIns="33867" tIns="33867" rIns="33867" bIns="33867" rtlCol="0" anchor="ctr"/>
            <a:lstStyle/>
            <a:p>
              <a:pPr marL="0" marR="0" lvl="0" indent="0" algn="ctr" defTabSz="609539" eaLnBrk="1" fontAlgn="auto" latinLnBrk="0" hangingPunct="1">
                <a:lnSpc>
                  <a:spcPct val="150000"/>
                </a:lnSpc>
                <a:spcBef>
                  <a:spcPts val="0"/>
                </a:spcBef>
                <a:spcAft>
                  <a:spcPts val="0"/>
                </a:spcAft>
                <a:buClrTx/>
                <a:buSzTx/>
                <a:buFontTx/>
                <a:buNone/>
                <a:tabLst/>
                <a:defRPr/>
              </a:pPr>
              <a:endParaRPr kumimoji="0" sz="800" b="0" i="0" u="none" strike="noStrike" kern="0" cap="none" spc="0" normalizeH="0" baseline="0" noProof="0">
                <a:ln>
                  <a:noFill/>
                </a:ln>
                <a:solidFill>
                  <a:prstClr val="black"/>
                </a:solidFill>
                <a:effectLst/>
                <a:uLnTx/>
                <a:uFillTx/>
              </a:endParaRPr>
            </a:p>
          </p:txBody>
        </p:sp>
      </p:grpSp>
      <p:sp>
        <p:nvSpPr>
          <p:cNvPr id="19" name="TextBox 9">
            <a:extLst>
              <a:ext uri="{FF2B5EF4-FFF2-40B4-BE49-F238E27FC236}">
                <a16:creationId xmlns:a16="http://schemas.microsoft.com/office/drawing/2014/main" id="{514C2A0E-5714-191F-3787-EFCB9D43E1C7}"/>
              </a:ext>
            </a:extLst>
          </p:cNvPr>
          <p:cNvSpPr txBox="1"/>
          <p:nvPr/>
        </p:nvSpPr>
        <p:spPr>
          <a:xfrm>
            <a:off x="5702773" y="2916602"/>
            <a:ext cx="5319631" cy="1583510"/>
          </a:xfrm>
          <a:prstGeom prst="rect">
            <a:avLst/>
          </a:prstGeom>
        </p:spPr>
        <p:txBody>
          <a:bodyPr wrap="square" lIns="0" tIns="0" rIns="0" bIns="0" rtlCol="0" anchor="t">
            <a:spAutoFit/>
          </a:bodyPr>
          <a:lstStyle/>
          <a:p>
            <a:pPr algn="just" defTabSz="609539">
              <a:lnSpc>
                <a:spcPct val="150000"/>
              </a:lnSpc>
            </a:pPr>
            <a:r>
              <a:rPr lang="vi-VN" sz="2400">
                <a:solidFill>
                  <a:prstClr val="black"/>
                </a:solidFill>
                <a:latin typeface="UTM Avo" panose="02040603050506020204" pitchFamily="18" charset="0"/>
                <a:cs typeface="Arial" panose="020B0604020202020204" pitchFamily="34" charset="0"/>
              </a:rPr>
              <a:t>e. Khi thực hiện công việc trong nhóm, Đạt luôn tranh làm những công việc nhẹ nhàng nhất.</a:t>
            </a:r>
            <a:endParaRPr lang="vi-VN" sz="2400" dirty="0">
              <a:solidFill>
                <a:prstClr val="black"/>
              </a:solidFill>
              <a:latin typeface="UTM Avo" panose="02040603050506020204" pitchFamily="18" charset="0"/>
              <a:cs typeface="Arial" panose="020B0604020202020204" pitchFamily="34" charset="0"/>
            </a:endParaRPr>
          </a:p>
        </p:txBody>
      </p:sp>
      <p:pic>
        <p:nvPicPr>
          <p:cNvPr id="20" name="Picture 12">
            <a:extLst>
              <a:ext uri="{FF2B5EF4-FFF2-40B4-BE49-F238E27FC236}">
                <a16:creationId xmlns:a16="http://schemas.microsoft.com/office/drawing/2014/main" id="{68E3492F-C527-76A9-8E6D-E8D98E6F589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894208" y="1597161"/>
            <a:ext cx="808211" cy="699470"/>
          </a:xfrm>
          <a:prstGeom prst="rect">
            <a:avLst/>
          </a:prstGeom>
        </p:spPr>
      </p:pic>
      <p:pic>
        <p:nvPicPr>
          <p:cNvPr id="21" name="Picture 13">
            <a:extLst>
              <a:ext uri="{FF2B5EF4-FFF2-40B4-BE49-F238E27FC236}">
                <a16:creationId xmlns:a16="http://schemas.microsoft.com/office/drawing/2014/main" id="{04E06595-BAE2-16A6-F71C-D149875AACE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894208" y="2916602"/>
            <a:ext cx="808211" cy="699470"/>
          </a:xfrm>
          <a:prstGeom prst="rect">
            <a:avLst/>
          </a:prstGeom>
        </p:spPr>
      </p:pic>
      <p:pic>
        <p:nvPicPr>
          <p:cNvPr id="22" name="Picture 14">
            <a:extLst>
              <a:ext uri="{FF2B5EF4-FFF2-40B4-BE49-F238E27FC236}">
                <a16:creationId xmlns:a16="http://schemas.microsoft.com/office/drawing/2014/main" id="{2388217F-04C3-9796-EBED-7EFB2841F68A}"/>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963688" y="4784629"/>
            <a:ext cx="808211" cy="699470"/>
          </a:xfrm>
          <a:prstGeom prst="rect">
            <a:avLst/>
          </a:prstGeom>
        </p:spPr>
      </p:pic>
      <p:sp>
        <p:nvSpPr>
          <p:cNvPr id="23" name="TextBox 9">
            <a:extLst>
              <a:ext uri="{FF2B5EF4-FFF2-40B4-BE49-F238E27FC236}">
                <a16:creationId xmlns:a16="http://schemas.microsoft.com/office/drawing/2014/main" id="{AF520F38-1DE3-894A-A1BE-902687A1FCC2}"/>
              </a:ext>
            </a:extLst>
          </p:cNvPr>
          <p:cNvSpPr txBox="1"/>
          <p:nvPr/>
        </p:nvSpPr>
        <p:spPr>
          <a:xfrm>
            <a:off x="5702773" y="1621454"/>
            <a:ext cx="5438605" cy="1029513"/>
          </a:xfrm>
          <a:prstGeom prst="rect">
            <a:avLst/>
          </a:prstGeom>
        </p:spPr>
        <p:txBody>
          <a:bodyPr wrap="square" lIns="0" tIns="0" rIns="0" bIns="0" rtlCol="0" anchor="t">
            <a:spAutoFit/>
          </a:bodyPr>
          <a:lstStyle/>
          <a:p>
            <a:pPr algn="just" defTabSz="609539">
              <a:lnSpc>
                <a:spcPct val="150000"/>
              </a:lnSpc>
            </a:pPr>
            <a:r>
              <a:rPr lang="vi-VN" sz="2400">
                <a:solidFill>
                  <a:prstClr val="black"/>
                </a:solidFill>
                <a:latin typeface="UTM Avo" panose="02040603050506020204" pitchFamily="18" charset="0"/>
                <a:cs typeface="Arial" panose="020B0604020202020204" pitchFamily="34" charset="0"/>
              </a:rPr>
              <a:t>d. Khi tới lượt mình trực nhật, Bắc thường tìm lí do đi muộn.</a:t>
            </a:r>
            <a:endParaRPr lang="vi-VN" sz="2400" dirty="0">
              <a:solidFill>
                <a:prstClr val="black"/>
              </a:solidFill>
              <a:latin typeface="UTM Avo" panose="02040603050506020204" pitchFamily="18" charset="0"/>
              <a:cs typeface="Arial" panose="020B0604020202020204" pitchFamily="34" charset="0"/>
            </a:endParaRPr>
          </a:p>
        </p:txBody>
      </p:sp>
      <p:sp>
        <p:nvSpPr>
          <p:cNvPr id="24" name="TextBox 9">
            <a:extLst>
              <a:ext uri="{FF2B5EF4-FFF2-40B4-BE49-F238E27FC236}">
                <a16:creationId xmlns:a16="http://schemas.microsoft.com/office/drawing/2014/main" id="{58B6564F-3A3C-2D26-C7EC-6CE6B7F57E16}"/>
              </a:ext>
            </a:extLst>
          </p:cNvPr>
          <p:cNvSpPr txBox="1"/>
          <p:nvPr/>
        </p:nvSpPr>
        <p:spPr>
          <a:xfrm>
            <a:off x="5763341" y="4923270"/>
            <a:ext cx="5288766" cy="1029513"/>
          </a:xfrm>
          <a:prstGeom prst="rect">
            <a:avLst/>
          </a:prstGeom>
        </p:spPr>
        <p:txBody>
          <a:bodyPr wrap="square" lIns="0" tIns="0" rIns="0" bIns="0" rtlCol="0" anchor="t">
            <a:spAutoFit/>
          </a:bodyPr>
          <a:lstStyle/>
          <a:p>
            <a:pPr algn="just" defTabSz="609539">
              <a:lnSpc>
                <a:spcPct val="150000"/>
              </a:lnSpc>
            </a:pPr>
            <a:r>
              <a:rPr lang="vi-VN" sz="2400">
                <a:solidFill>
                  <a:prstClr val="black"/>
                </a:solidFill>
                <a:latin typeface="UTM Avo" panose="02040603050506020204" pitchFamily="18" charset="0"/>
                <a:cs typeface="Arial" panose="020B0604020202020204" pitchFamily="34" charset="0"/>
              </a:rPr>
              <a:t>g. Nhà có vườn rộng, Hiền xin bố mẹ mua đàn gà về nuôi.</a:t>
            </a:r>
            <a:endParaRPr lang="vi-VN" sz="2400" dirty="0">
              <a:solidFill>
                <a:prstClr val="black"/>
              </a:solidFill>
              <a:latin typeface="UTM Avo" panose="02040603050506020204" pitchFamily="18" charset="0"/>
              <a:cs typeface="Arial" panose="020B0604020202020204" pitchFamily="34" charset="0"/>
            </a:endParaRPr>
          </a:p>
        </p:txBody>
      </p:sp>
      <p:grpSp>
        <p:nvGrpSpPr>
          <p:cNvPr id="36" name="Group 35">
            <a:extLst>
              <a:ext uri="{FF2B5EF4-FFF2-40B4-BE49-F238E27FC236}">
                <a16:creationId xmlns:a16="http://schemas.microsoft.com/office/drawing/2014/main" id="{14BF7AD3-5719-2F60-99EB-01306FBA00F7}"/>
              </a:ext>
            </a:extLst>
          </p:cNvPr>
          <p:cNvGrpSpPr/>
          <p:nvPr/>
        </p:nvGrpSpPr>
        <p:grpSpPr>
          <a:xfrm>
            <a:off x="768813" y="1305953"/>
            <a:ext cx="3561232" cy="5003155"/>
            <a:chOff x="768813" y="1305953"/>
            <a:chExt cx="3561232" cy="5003155"/>
          </a:xfrm>
        </p:grpSpPr>
        <p:sp>
          <p:nvSpPr>
            <p:cNvPr id="26" name="Freeform 4">
              <a:extLst>
                <a:ext uri="{FF2B5EF4-FFF2-40B4-BE49-F238E27FC236}">
                  <a16:creationId xmlns:a16="http://schemas.microsoft.com/office/drawing/2014/main" id="{E1A7E694-BBE4-5D86-E178-566EDF956ECD}"/>
                </a:ext>
              </a:extLst>
            </p:cNvPr>
            <p:cNvSpPr/>
            <p:nvPr/>
          </p:nvSpPr>
          <p:spPr>
            <a:xfrm>
              <a:off x="768813" y="1676400"/>
              <a:ext cx="3561232" cy="4610628"/>
            </a:xfrm>
            <a:custGeom>
              <a:avLst/>
              <a:gdLst/>
              <a:ahLst/>
              <a:cxnLst/>
              <a:rect l="l" t="t" r="r" b="b"/>
              <a:pathLst>
                <a:path w="1406906" h="2065462">
                  <a:moveTo>
                    <a:pt x="73914" y="0"/>
                  </a:moveTo>
                  <a:lnTo>
                    <a:pt x="1332991" y="0"/>
                  </a:lnTo>
                  <a:cubicBezTo>
                    <a:pt x="1373813" y="0"/>
                    <a:pt x="1406906" y="33092"/>
                    <a:pt x="1406906" y="73914"/>
                  </a:cubicBezTo>
                  <a:lnTo>
                    <a:pt x="1406906" y="1991548"/>
                  </a:lnTo>
                  <a:cubicBezTo>
                    <a:pt x="1406906" y="2011151"/>
                    <a:pt x="1399118" y="2029951"/>
                    <a:pt x="1385257" y="2043813"/>
                  </a:cubicBezTo>
                  <a:cubicBezTo>
                    <a:pt x="1371395" y="2057675"/>
                    <a:pt x="1352595" y="2065462"/>
                    <a:pt x="1332991" y="2065462"/>
                  </a:cubicBezTo>
                  <a:lnTo>
                    <a:pt x="73914" y="2065462"/>
                  </a:lnTo>
                  <a:cubicBezTo>
                    <a:pt x="54311" y="2065462"/>
                    <a:pt x="35511" y="2057675"/>
                    <a:pt x="21649" y="2043813"/>
                  </a:cubicBezTo>
                  <a:cubicBezTo>
                    <a:pt x="7787" y="2029951"/>
                    <a:pt x="0" y="2011151"/>
                    <a:pt x="0" y="1991548"/>
                  </a:cubicBezTo>
                  <a:lnTo>
                    <a:pt x="0" y="73914"/>
                  </a:lnTo>
                  <a:cubicBezTo>
                    <a:pt x="0" y="54311"/>
                    <a:pt x="7787" y="35511"/>
                    <a:pt x="21649" y="21649"/>
                  </a:cubicBezTo>
                  <a:cubicBezTo>
                    <a:pt x="35511" y="7787"/>
                    <a:pt x="54311" y="0"/>
                    <a:pt x="73914" y="0"/>
                  </a:cubicBezTo>
                  <a:close/>
                </a:path>
              </a:pathLst>
            </a:custGeom>
            <a:solidFill>
              <a:srgbClr val="FFA771"/>
            </a:solidFill>
          </p:spPr>
          <p:txBody>
            <a:bodyPr/>
            <a:lstStyle/>
            <a:p>
              <a:pPr marL="0" marR="0" lvl="0" indent="0" defTabSz="609539" eaLnBrk="1" fontAlgn="auto" latinLnBrk="0" hangingPunct="1">
                <a:lnSpc>
                  <a:spcPct val="150000"/>
                </a:lnSpc>
                <a:spcBef>
                  <a:spcPts val="0"/>
                </a:spcBef>
                <a:spcAft>
                  <a:spcPts val="0"/>
                </a:spcAft>
                <a:buClrTx/>
                <a:buSzTx/>
                <a:buFontTx/>
                <a:buNone/>
                <a:tabLst/>
                <a:defRPr/>
              </a:pPr>
              <a:endParaRPr kumimoji="0" lang="en-US" sz="800" b="0" i="0" u="none" strike="noStrike" kern="0" cap="none" spc="0" normalizeH="0" baseline="0" noProof="0" dirty="0">
                <a:ln>
                  <a:noFill/>
                </a:ln>
                <a:solidFill>
                  <a:prstClr val="black"/>
                </a:solidFill>
                <a:effectLst/>
                <a:uLnTx/>
                <a:uFillTx/>
              </a:endParaRPr>
            </a:p>
          </p:txBody>
        </p:sp>
        <p:grpSp>
          <p:nvGrpSpPr>
            <p:cNvPr id="28" name="Group 94">
              <a:extLst>
                <a:ext uri="{FF2B5EF4-FFF2-40B4-BE49-F238E27FC236}">
                  <a16:creationId xmlns:a16="http://schemas.microsoft.com/office/drawing/2014/main" id="{3B6027A0-FE72-9730-7533-70654970B9A2}"/>
                </a:ext>
              </a:extLst>
            </p:cNvPr>
            <p:cNvGrpSpPr/>
            <p:nvPr/>
          </p:nvGrpSpPr>
          <p:grpSpPr>
            <a:xfrm>
              <a:off x="963317" y="1305953"/>
              <a:ext cx="3172220" cy="2275447"/>
              <a:chOff x="1813" y="28575"/>
              <a:chExt cx="809173" cy="708025"/>
            </a:xfrm>
          </p:grpSpPr>
          <p:sp>
            <p:nvSpPr>
              <p:cNvPr id="30" name="TextBox 96">
                <a:extLst>
                  <a:ext uri="{FF2B5EF4-FFF2-40B4-BE49-F238E27FC236}">
                    <a16:creationId xmlns:a16="http://schemas.microsoft.com/office/drawing/2014/main" id="{3A120128-1DCD-BED8-8BCC-F0EB9E331E3D}"/>
                  </a:ext>
                </a:extLst>
              </p:cNvPr>
              <p:cNvSpPr txBox="1"/>
              <p:nvPr/>
            </p:nvSpPr>
            <p:spPr>
              <a:xfrm>
                <a:off x="76200" y="28575"/>
                <a:ext cx="660400" cy="708025"/>
              </a:xfrm>
              <a:prstGeom prst="rect">
                <a:avLst/>
              </a:prstGeom>
            </p:spPr>
            <p:txBody>
              <a:bodyPr lIns="33867" tIns="33867" rIns="33867" bIns="33867" rtlCol="0" anchor="ctr"/>
              <a:lstStyle/>
              <a:p>
                <a:pPr marL="0" marR="0" lvl="0" indent="0" algn="ctr" defTabSz="609539" eaLnBrk="1" fontAlgn="auto" latinLnBrk="0" hangingPunct="1">
                  <a:lnSpc>
                    <a:spcPct val="150000"/>
                  </a:lnSpc>
                  <a:spcBef>
                    <a:spcPts val="0"/>
                  </a:spcBef>
                  <a:spcAft>
                    <a:spcPts val="0"/>
                  </a:spcAft>
                  <a:buClrTx/>
                  <a:buSzTx/>
                  <a:buFontTx/>
                  <a:buNone/>
                  <a:tabLst/>
                  <a:defRPr/>
                </a:pPr>
                <a:endParaRPr kumimoji="0" sz="800" b="0" i="0" u="none" strike="noStrike" kern="0" cap="none" spc="0" normalizeH="0" baseline="0" noProof="0">
                  <a:ln>
                    <a:noFill/>
                  </a:ln>
                  <a:solidFill>
                    <a:prstClr val="black"/>
                  </a:solidFill>
                  <a:effectLst/>
                  <a:uLnTx/>
                  <a:uFillTx/>
                </a:endParaRPr>
              </a:p>
            </p:txBody>
          </p:sp>
          <p:sp>
            <p:nvSpPr>
              <p:cNvPr id="29" name="Freeform 95">
                <a:extLst>
                  <a:ext uri="{FF2B5EF4-FFF2-40B4-BE49-F238E27FC236}">
                    <a16:creationId xmlns:a16="http://schemas.microsoft.com/office/drawing/2014/main" id="{8D1EE419-0E94-59B8-BFBC-07E5B61915C8}"/>
                  </a:ext>
                </a:extLst>
              </p:cNvPr>
              <p:cNvSpPr/>
              <p:nvPr/>
            </p:nvSpPr>
            <p:spPr>
              <a:xfrm>
                <a:off x="1813" y="261787"/>
                <a:ext cx="809173" cy="363993"/>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5D9"/>
              </a:solidFill>
            </p:spPr>
            <p:txBody>
              <a:bodyPr/>
              <a:lstStyle/>
              <a:p>
                <a:pPr marL="0" marR="0" lvl="0" indent="0" defTabSz="609539" eaLnBrk="1" fontAlgn="auto" latinLnBrk="0" hangingPunct="1">
                  <a:lnSpc>
                    <a:spcPct val="150000"/>
                  </a:lnSpc>
                  <a:spcBef>
                    <a:spcPts val="0"/>
                  </a:spcBef>
                  <a:spcAft>
                    <a:spcPts val="0"/>
                  </a:spcAft>
                  <a:buClrTx/>
                  <a:buSzTx/>
                  <a:buFontTx/>
                  <a:buNone/>
                  <a:tabLst/>
                  <a:defRPr/>
                </a:pPr>
                <a:endParaRPr kumimoji="0" lang="en-US" sz="800" b="0" i="0" u="none" strike="noStrike" kern="0" cap="none" spc="0" normalizeH="0" baseline="0" noProof="0">
                  <a:ln>
                    <a:noFill/>
                  </a:ln>
                  <a:solidFill>
                    <a:prstClr val="black"/>
                  </a:solidFill>
                  <a:effectLst/>
                  <a:uLnTx/>
                  <a:uFillTx/>
                </a:endParaRPr>
              </a:p>
            </p:txBody>
          </p:sp>
        </p:grpSp>
        <p:sp>
          <p:nvSpPr>
            <p:cNvPr id="31" name="TextBox 30">
              <a:extLst>
                <a:ext uri="{FF2B5EF4-FFF2-40B4-BE49-F238E27FC236}">
                  <a16:creationId xmlns:a16="http://schemas.microsoft.com/office/drawing/2014/main" id="{6A517294-A80B-BD92-713E-79F1D0316CCD}"/>
                </a:ext>
              </a:extLst>
            </p:cNvPr>
            <p:cNvSpPr txBox="1"/>
            <p:nvPr/>
          </p:nvSpPr>
          <p:spPr>
            <a:xfrm>
              <a:off x="1138216" y="2296631"/>
              <a:ext cx="2822421" cy="869149"/>
            </a:xfrm>
            <a:prstGeom prst="rect">
              <a:avLst/>
            </a:prstGeom>
            <a:noFill/>
          </p:spPr>
          <p:txBody>
            <a:bodyPr wrap="square" rtlCol="0">
              <a:spAutoFit/>
            </a:bodyPr>
            <a:lstStyle/>
            <a:p>
              <a:pPr algn="ctr" defTabSz="609539">
                <a:lnSpc>
                  <a:spcPct val="150000"/>
                </a:lnSpc>
              </a:pPr>
              <a:r>
                <a:rPr lang="en-US" sz="3867" b="1" dirty="0">
                  <a:solidFill>
                    <a:srgbClr val="C00000"/>
                  </a:solidFill>
                  <a:latin typeface="UTM Avo" panose="02040603050506020204" pitchFamily="18" charset="0"/>
                  <a:ea typeface="Calibri" panose="020F0502020204030204" pitchFamily="34" charset="0"/>
                  <a:cs typeface="Arial" panose="020B0604020202020204" pitchFamily="34" charset="0"/>
                </a:rPr>
                <a:t>ĐỀ BÀI</a:t>
              </a:r>
            </a:p>
          </p:txBody>
        </p:sp>
        <p:pic>
          <p:nvPicPr>
            <p:cNvPr id="34" name="Picture 33" descr="A picture containing cartoon, clothing, animated cartoon, illustration&#10;&#10;Description automatically generated">
              <a:extLst>
                <a:ext uri="{FF2B5EF4-FFF2-40B4-BE49-F238E27FC236}">
                  <a16:creationId xmlns:a16="http://schemas.microsoft.com/office/drawing/2014/main" id="{AAE2E3DB-21E7-7A0C-C6C3-9AD88B52BF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8026" y="3227184"/>
              <a:ext cx="3447625" cy="3081924"/>
            </a:xfrm>
            <a:prstGeom prst="rect">
              <a:avLst/>
            </a:prstGeom>
          </p:spPr>
        </p:pic>
      </p:grpSp>
    </p:spTree>
    <p:extLst>
      <p:ext uri="{BB962C8B-B14F-4D97-AF65-F5344CB8AC3E}">
        <p14:creationId xmlns:p14="http://schemas.microsoft.com/office/powerpoint/2010/main" val="1233056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barn(inVertical)">
                                      <p:cBhvr>
                                        <p:cTn id="1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3" grpId="0"/>
      <p:bldP spid="2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4C92F39-E448-BEBB-85E0-6620E2F86C6A}"/>
              </a:ext>
            </a:extLst>
          </p:cNvPr>
          <p:cNvGrpSpPr/>
          <p:nvPr/>
        </p:nvGrpSpPr>
        <p:grpSpPr>
          <a:xfrm>
            <a:off x="0" y="1694922"/>
            <a:ext cx="10188932" cy="855427"/>
            <a:chOff x="-2" y="2032031"/>
            <a:chExt cx="15283399" cy="1283141"/>
          </a:xfrm>
        </p:grpSpPr>
        <p:sp>
          <p:nvSpPr>
            <p:cNvPr id="4" name="Rectangle 3">
              <a:extLst>
                <a:ext uri="{FF2B5EF4-FFF2-40B4-BE49-F238E27FC236}">
                  <a16:creationId xmlns:a16="http://schemas.microsoft.com/office/drawing/2014/main" id="{49FE060F-157B-CFD1-0C4C-C0AD2915FC0F}"/>
                </a:ext>
              </a:extLst>
            </p:cNvPr>
            <p:cNvSpPr/>
            <p:nvPr/>
          </p:nvSpPr>
          <p:spPr>
            <a:xfrm>
              <a:off x="-2" y="2157556"/>
              <a:ext cx="14630400" cy="1032090"/>
            </a:xfrm>
            <a:prstGeom prst="rect">
              <a:avLst/>
            </a:prstGeom>
            <a:solidFill>
              <a:srgbClr val="9BBB59">
                <a:lumMod val="20000"/>
                <a:lumOff val="80000"/>
              </a:srgbClr>
            </a:solidFill>
            <a:ln w="25400" cap="flat" cmpd="sng" algn="ctr">
              <a:noFill/>
              <a:prstDash val="solid"/>
            </a:ln>
            <a:effectLst/>
          </p:spPr>
          <p:txBody>
            <a:bodyPr rtlCol="0" anchor="ctr"/>
            <a:lstStyle/>
            <a:p>
              <a:pPr marL="0" marR="0" lvl="0" indent="0" algn="ctr" defTabSz="609539" rtl="0" eaLnBrk="1" fontAlgn="auto" latinLnBrk="0" hangingPunct="1">
                <a:lnSpc>
                  <a:spcPct val="125000"/>
                </a:lnSpc>
                <a:spcBef>
                  <a:spcPts val="0"/>
                </a:spcBef>
                <a:spcAft>
                  <a:spcPts val="0"/>
                </a:spcAft>
                <a:buClrTx/>
                <a:buSzTx/>
                <a:buFontTx/>
                <a:buNone/>
                <a:tabLst/>
                <a:defRPr/>
              </a:pPr>
              <a:r>
                <a:rPr kumimoji="0" lang="en-US" sz="24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Các</a:t>
              </a:r>
              <a:r>
                <a:rPr kumimoji="0" lang="en-US" sz="24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em</a:t>
              </a:r>
              <a:r>
                <a:rPr kumimoji="0" lang="en-US" sz="24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nghe</a:t>
              </a:r>
              <a:r>
                <a:rPr kumimoji="0" lang="en-US" sz="24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bài</a:t>
              </a:r>
              <a:r>
                <a:rPr kumimoji="0" lang="en-US" sz="24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hát</a:t>
              </a:r>
              <a:r>
                <a:rPr kumimoji="0" lang="en-US" sz="24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1" i="1"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Cái</a:t>
              </a:r>
              <a:r>
                <a:rPr kumimoji="0" lang="en-US" sz="2400" b="1" i="1"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1" i="1"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bống</a:t>
              </a:r>
              <a:r>
                <a:rPr kumimoji="0" lang="en-US" sz="24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và</a:t>
              </a:r>
              <a:r>
                <a:rPr kumimoji="0" lang="en-US" sz="24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trả</a:t>
              </a:r>
              <a:r>
                <a:rPr kumimoji="0" lang="en-US" sz="24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lời</a:t>
              </a:r>
              <a:r>
                <a:rPr kumimoji="0" lang="en-US" sz="24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câu</a:t>
              </a:r>
              <a:r>
                <a:rPr kumimoji="0" lang="en-US" sz="24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hỏi</a:t>
              </a:r>
              <a:r>
                <a:rPr kumimoji="0" lang="en-US" sz="24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a:t>
              </a:r>
            </a:p>
          </p:txBody>
        </p:sp>
        <p:pic>
          <p:nvPicPr>
            <p:cNvPr id="7" name="Picture 13">
              <a:extLst>
                <a:ext uri="{FF2B5EF4-FFF2-40B4-BE49-F238E27FC236}">
                  <a16:creationId xmlns:a16="http://schemas.microsoft.com/office/drawing/2014/main" id="{00F81694-E2CB-6407-6AF9-1B06C70612C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977402" y="2032031"/>
              <a:ext cx="1305995" cy="1283141"/>
            </a:xfrm>
            <a:prstGeom prst="rect">
              <a:avLst/>
            </a:prstGeom>
          </p:spPr>
        </p:pic>
      </p:grpSp>
      <p:grpSp>
        <p:nvGrpSpPr>
          <p:cNvPr id="16" name="Group 15">
            <a:extLst>
              <a:ext uri="{FF2B5EF4-FFF2-40B4-BE49-F238E27FC236}">
                <a16:creationId xmlns:a16="http://schemas.microsoft.com/office/drawing/2014/main" id="{A9323D1D-0594-8B7E-E0CB-4EFDB61FB6C5}"/>
              </a:ext>
            </a:extLst>
          </p:cNvPr>
          <p:cNvGrpSpPr/>
          <p:nvPr/>
        </p:nvGrpSpPr>
        <p:grpSpPr>
          <a:xfrm>
            <a:off x="5997552" y="2634032"/>
            <a:ext cx="5535372" cy="3930755"/>
            <a:chOff x="5997552" y="2634032"/>
            <a:chExt cx="5535372" cy="3930755"/>
          </a:xfrm>
        </p:grpSpPr>
        <p:pic>
          <p:nvPicPr>
            <p:cNvPr id="15" name="Picture 14">
              <a:extLst>
                <a:ext uri="{FF2B5EF4-FFF2-40B4-BE49-F238E27FC236}">
                  <a16:creationId xmlns:a16="http://schemas.microsoft.com/office/drawing/2014/main" id="{79DB7EE5-11A6-9416-90AA-1A5517F9C77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97552" y="2634032"/>
              <a:ext cx="5535372" cy="3930755"/>
            </a:xfrm>
            <a:prstGeom prst="rect">
              <a:avLst/>
            </a:prstGeom>
          </p:spPr>
        </p:pic>
        <p:sp>
          <p:nvSpPr>
            <p:cNvPr id="12" name="TextBox 11">
              <a:extLst>
                <a:ext uri="{FF2B5EF4-FFF2-40B4-BE49-F238E27FC236}">
                  <a16:creationId xmlns:a16="http://schemas.microsoft.com/office/drawing/2014/main" id="{AF39A56D-4E1A-5BA1-1A42-6772B416C4FD}"/>
                </a:ext>
              </a:extLst>
            </p:cNvPr>
            <p:cNvSpPr txBox="1"/>
            <p:nvPr/>
          </p:nvSpPr>
          <p:spPr>
            <a:xfrm>
              <a:off x="6381106" y="2894488"/>
              <a:ext cx="2937163" cy="1311193"/>
            </a:xfrm>
            <a:prstGeom prst="rect">
              <a:avLst/>
            </a:prstGeom>
            <a:solidFill>
              <a:srgbClr val="FFFAF7"/>
            </a:solidFill>
          </p:spPr>
          <p:txBody>
            <a:bodyPr wrap="square">
              <a:spAutoFit/>
            </a:bodyPr>
            <a:lstStyle/>
            <a:p>
              <a:pPr marL="0" marR="0" lvl="0" indent="0" algn="just" defTabSz="609539" rtl="0" eaLnBrk="1" fontAlgn="auto" latinLnBrk="0" hangingPunct="1">
                <a:lnSpc>
                  <a:spcPct val="125000"/>
                </a:lnSpc>
                <a:spcBef>
                  <a:spcPts val="0"/>
                </a:spcBef>
                <a:spcAft>
                  <a:spcPts val="0"/>
                </a:spcAft>
                <a:buClrTx/>
                <a:buSzTx/>
                <a:buFontTx/>
                <a:buNone/>
                <a:tabLst/>
                <a:defRPr/>
              </a:pPr>
              <a:r>
                <a:rPr kumimoji="0" lang="en-US" sz="2200" b="0" i="0" u="none" strike="noStrike" kern="1200" cap="none" spc="0" normalizeH="0" baseline="0" noProof="0" dirty="0">
                  <a:ln>
                    <a:noFill/>
                  </a:ln>
                  <a:effectLst/>
                  <a:uLnTx/>
                  <a:uFillTx/>
                  <a:latin typeface="UTM Avo" panose="02040603050506020204" pitchFamily="18" charset="0"/>
                  <a:ea typeface="+mn-ea"/>
                  <a:cs typeface="Arial" panose="020B0604020202020204" pitchFamily="34" charset="0"/>
                </a:rPr>
                <a:t>Trong </a:t>
              </a:r>
              <a:r>
                <a:rPr kumimoji="0" lang="en-US" sz="2200" b="0" i="0" u="none" strike="noStrike" kern="1200" cap="none" spc="0" normalizeH="0" baseline="0" noProof="0" dirty="0" err="1">
                  <a:ln>
                    <a:noFill/>
                  </a:ln>
                  <a:effectLst/>
                  <a:uLnTx/>
                  <a:uFillTx/>
                  <a:latin typeface="UTM Avo" panose="02040603050506020204" pitchFamily="18" charset="0"/>
                  <a:ea typeface="+mn-ea"/>
                  <a:cs typeface="Arial" panose="020B0604020202020204" pitchFamily="34" charset="0"/>
                </a:rPr>
                <a:t>bài</a:t>
              </a:r>
              <a:r>
                <a:rPr kumimoji="0" lang="en-US" sz="2200" b="0" i="0" u="none" strike="noStrike" kern="1200" cap="none" spc="0" normalizeH="0" baseline="0" noProof="0" dirty="0">
                  <a:ln>
                    <a:noFill/>
                  </a:ln>
                  <a:effectLst/>
                  <a:uLnTx/>
                  <a:uFillTx/>
                  <a:latin typeface="UTM Avo" panose="02040603050506020204" pitchFamily="18" charset="0"/>
                  <a:ea typeface="+mn-ea"/>
                  <a:cs typeface="Arial" panose="020B0604020202020204" pitchFamily="34" charset="0"/>
                </a:rPr>
                <a:t> </a:t>
              </a:r>
              <a:r>
                <a:rPr kumimoji="0" lang="en-US" sz="2200" b="0" i="0" u="none" strike="noStrike" kern="1200" cap="none" spc="0" normalizeH="0" baseline="0" noProof="0" dirty="0" err="1">
                  <a:ln>
                    <a:noFill/>
                  </a:ln>
                  <a:effectLst/>
                  <a:uLnTx/>
                  <a:uFillTx/>
                  <a:latin typeface="UTM Avo" panose="02040603050506020204" pitchFamily="18" charset="0"/>
                  <a:ea typeface="+mn-ea"/>
                  <a:cs typeface="Arial" panose="020B0604020202020204" pitchFamily="34" charset="0"/>
                </a:rPr>
                <a:t>hát</a:t>
              </a:r>
              <a:r>
                <a:rPr kumimoji="0" lang="en-US" sz="2200" b="0" i="0" u="none" strike="noStrike" kern="1200" cap="none" spc="0" normalizeH="0" baseline="0" noProof="0" dirty="0">
                  <a:ln>
                    <a:noFill/>
                  </a:ln>
                  <a:effectLst/>
                  <a:uLnTx/>
                  <a:uFillTx/>
                  <a:latin typeface="UTM Avo" panose="02040603050506020204" pitchFamily="18" charset="0"/>
                  <a:ea typeface="+mn-ea"/>
                  <a:cs typeface="Arial" panose="020B0604020202020204" pitchFamily="34" charset="0"/>
                </a:rPr>
                <a:t>, </a:t>
              </a:r>
              <a:r>
                <a:rPr kumimoji="0" lang="en-US" sz="2200" b="0" i="0" u="none" strike="noStrike" kern="1200" cap="none" spc="0" normalizeH="0" baseline="0" noProof="0" dirty="0" err="1">
                  <a:ln>
                    <a:noFill/>
                  </a:ln>
                  <a:effectLst/>
                  <a:uLnTx/>
                  <a:uFillTx/>
                  <a:latin typeface="UTM Avo" panose="02040603050506020204" pitchFamily="18" charset="0"/>
                  <a:ea typeface="+mn-ea"/>
                  <a:cs typeface="Arial" panose="020B0604020202020204" pitchFamily="34" charset="0"/>
                </a:rPr>
                <a:t>Bống</a:t>
              </a:r>
              <a:r>
                <a:rPr kumimoji="0" lang="en-US" sz="2200" b="0" i="0" u="none" strike="noStrike" kern="1200" cap="none" spc="0" normalizeH="0" baseline="0" noProof="0" dirty="0">
                  <a:ln>
                    <a:noFill/>
                  </a:ln>
                  <a:effectLst/>
                  <a:uLnTx/>
                  <a:uFillTx/>
                  <a:latin typeface="UTM Avo" panose="02040603050506020204" pitchFamily="18" charset="0"/>
                  <a:ea typeface="+mn-ea"/>
                  <a:cs typeface="Arial" panose="020B0604020202020204" pitchFamily="34" charset="0"/>
                </a:rPr>
                <a:t> </a:t>
              </a:r>
              <a:r>
                <a:rPr kumimoji="0" lang="en-US" sz="2200" b="0" i="0" u="none" strike="noStrike" kern="1200" cap="none" spc="0" normalizeH="0" baseline="0" noProof="0" dirty="0" err="1">
                  <a:ln>
                    <a:noFill/>
                  </a:ln>
                  <a:effectLst/>
                  <a:uLnTx/>
                  <a:uFillTx/>
                  <a:latin typeface="UTM Avo" panose="02040603050506020204" pitchFamily="18" charset="0"/>
                  <a:ea typeface="+mn-ea"/>
                  <a:cs typeface="Arial" panose="020B0604020202020204" pitchFamily="34" charset="0"/>
                </a:rPr>
                <a:t>đã</a:t>
              </a:r>
              <a:r>
                <a:rPr kumimoji="0" lang="en-US" sz="2200" b="0" i="0" u="none" strike="noStrike" kern="1200" cap="none" spc="0" normalizeH="0" baseline="0" noProof="0" dirty="0">
                  <a:ln>
                    <a:noFill/>
                  </a:ln>
                  <a:effectLst/>
                  <a:uLnTx/>
                  <a:uFillTx/>
                  <a:latin typeface="UTM Avo" panose="02040603050506020204" pitchFamily="18" charset="0"/>
                  <a:ea typeface="+mn-ea"/>
                  <a:cs typeface="Arial" panose="020B0604020202020204" pitchFamily="34" charset="0"/>
                </a:rPr>
                <a:t> </a:t>
              </a:r>
              <a:r>
                <a:rPr kumimoji="0" lang="en-US" sz="2200" b="0" i="0" u="none" strike="noStrike" kern="1200" cap="none" spc="0" normalizeH="0" baseline="0" noProof="0" dirty="0" err="1">
                  <a:ln>
                    <a:noFill/>
                  </a:ln>
                  <a:effectLst/>
                  <a:uLnTx/>
                  <a:uFillTx/>
                  <a:latin typeface="UTM Avo" panose="02040603050506020204" pitchFamily="18" charset="0"/>
                  <a:ea typeface="+mn-ea"/>
                  <a:cs typeface="Arial" panose="020B0604020202020204" pitchFamily="34" charset="0"/>
                </a:rPr>
                <a:t>có</a:t>
              </a:r>
              <a:r>
                <a:rPr kumimoji="0" lang="en-US" sz="2200" b="0" i="0" u="none" strike="noStrike" kern="1200" cap="none" spc="0" normalizeH="0" baseline="0" noProof="0" dirty="0">
                  <a:ln>
                    <a:noFill/>
                  </a:ln>
                  <a:effectLst/>
                  <a:uLnTx/>
                  <a:uFillTx/>
                  <a:latin typeface="UTM Avo" panose="02040603050506020204" pitchFamily="18" charset="0"/>
                  <a:ea typeface="+mn-ea"/>
                  <a:cs typeface="Arial" panose="020B0604020202020204" pitchFamily="34" charset="0"/>
                </a:rPr>
                <a:t> </a:t>
              </a:r>
              <a:r>
                <a:rPr kumimoji="0" lang="en-US" sz="2200" b="0" i="0" u="none" strike="noStrike" kern="1200" cap="none" spc="0" normalizeH="0" baseline="0" noProof="0" dirty="0" err="1">
                  <a:ln>
                    <a:noFill/>
                  </a:ln>
                  <a:effectLst/>
                  <a:uLnTx/>
                  <a:uFillTx/>
                  <a:latin typeface="UTM Avo" panose="02040603050506020204" pitchFamily="18" charset="0"/>
                  <a:ea typeface="+mn-ea"/>
                  <a:cs typeface="Arial" panose="020B0604020202020204" pitchFamily="34" charset="0"/>
                </a:rPr>
                <a:t>việc</a:t>
              </a:r>
              <a:r>
                <a:rPr kumimoji="0" lang="en-US" sz="2200" b="0" i="0" u="none" strike="noStrike" kern="1200" cap="none" spc="0" normalizeH="0" baseline="0" noProof="0" dirty="0">
                  <a:ln>
                    <a:noFill/>
                  </a:ln>
                  <a:effectLst/>
                  <a:uLnTx/>
                  <a:uFillTx/>
                  <a:latin typeface="UTM Avo" panose="02040603050506020204" pitchFamily="18" charset="0"/>
                  <a:ea typeface="+mn-ea"/>
                  <a:cs typeface="Arial" panose="020B0604020202020204" pitchFamily="34" charset="0"/>
                </a:rPr>
                <a:t> </a:t>
              </a:r>
              <a:r>
                <a:rPr kumimoji="0" lang="en-US" sz="2200" b="0" i="0" u="none" strike="noStrike" kern="1200" cap="none" spc="0" normalizeH="0" baseline="0" noProof="0" dirty="0" err="1">
                  <a:ln>
                    <a:noFill/>
                  </a:ln>
                  <a:effectLst/>
                  <a:uLnTx/>
                  <a:uFillTx/>
                  <a:latin typeface="UTM Avo" panose="02040603050506020204" pitchFamily="18" charset="0"/>
                  <a:ea typeface="+mn-ea"/>
                  <a:cs typeface="Arial" panose="020B0604020202020204" pitchFamily="34" charset="0"/>
                </a:rPr>
                <a:t>làm</a:t>
              </a:r>
              <a:r>
                <a:rPr kumimoji="0" lang="en-US" sz="2200" b="0" i="0" u="none" strike="noStrike" kern="1200" cap="none" spc="0" normalizeH="0" baseline="0" noProof="0" dirty="0">
                  <a:ln>
                    <a:noFill/>
                  </a:ln>
                  <a:effectLst/>
                  <a:uLnTx/>
                  <a:uFillTx/>
                  <a:latin typeface="UTM Avo" panose="02040603050506020204" pitchFamily="18" charset="0"/>
                  <a:ea typeface="+mn-ea"/>
                  <a:cs typeface="Arial" panose="020B0604020202020204" pitchFamily="34" charset="0"/>
                </a:rPr>
                <a:t> </a:t>
              </a:r>
              <a:r>
                <a:rPr kumimoji="0" lang="en-US" sz="2200" b="0" i="0" u="none" strike="noStrike" kern="1200" cap="none" spc="0" normalizeH="0" baseline="0" noProof="0" dirty="0" err="1">
                  <a:ln>
                    <a:noFill/>
                  </a:ln>
                  <a:effectLst/>
                  <a:uLnTx/>
                  <a:uFillTx/>
                  <a:latin typeface="UTM Avo" panose="02040603050506020204" pitchFamily="18" charset="0"/>
                  <a:ea typeface="+mn-ea"/>
                  <a:cs typeface="Arial" panose="020B0604020202020204" pitchFamily="34" charset="0"/>
                </a:rPr>
                <a:t>gì</a:t>
              </a:r>
              <a:r>
                <a:rPr kumimoji="0" lang="en-US" sz="2200" b="0" i="0" u="none" strike="noStrike" kern="1200" cap="none" spc="0" normalizeH="0" baseline="0" noProof="0" dirty="0">
                  <a:ln>
                    <a:noFill/>
                  </a:ln>
                  <a:effectLst/>
                  <a:uLnTx/>
                  <a:uFillTx/>
                  <a:latin typeface="UTM Avo" panose="02040603050506020204" pitchFamily="18" charset="0"/>
                  <a:ea typeface="+mn-ea"/>
                  <a:cs typeface="Arial" panose="020B0604020202020204" pitchFamily="34" charset="0"/>
                </a:rPr>
                <a:t> </a:t>
              </a:r>
              <a:r>
                <a:rPr kumimoji="0" lang="en-US" sz="2200" b="0" i="0" u="none" strike="noStrike" kern="1200" cap="none" spc="0" normalizeH="0" baseline="0" noProof="0" dirty="0" err="1">
                  <a:ln>
                    <a:noFill/>
                  </a:ln>
                  <a:effectLst/>
                  <a:uLnTx/>
                  <a:uFillTx/>
                  <a:latin typeface="UTM Avo" panose="02040603050506020204" pitchFamily="18" charset="0"/>
                  <a:ea typeface="+mn-ea"/>
                  <a:cs typeface="Arial" panose="020B0604020202020204" pitchFamily="34" charset="0"/>
                </a:rPr>
                <a:t>đáng</a:t>
              </a:r>
              <a:r>
                <a:rPr kumimoji="0" lang="en-US" sz="2200" b="0" i="0" u="none" strike="noStrike" kern="1200" cap="none" spc="0" normalizeH="0" baseline="0" noProof="0" dirty="0">
                  <a:ln>
                    <a:noFill/>
                  </a:ln>
                  <a:effectLst/>
                  <a:uLnTx/>
                  <a:uFillTx/>
                  <a:latin typeface="UTM Avo" panose="02040603050506020204" pitchFamily="18" charset="0"/>
                  <a:ea typeface="+mn-ea"/>
                  <a:cs typeface="Arial" panose="020B0604020202020204" pitchFamily="34" charset="0"/>
                </a:rPr>
                <a:t> </a:t>
              </a:r>
              <a:r>
                <a:rPr kumimoji="0" lang="en-US" sz="2200" b="0" i="0" u="none" strike="noStrike" kern="1200" cap="none" spc="0" normalizeH="0" baseline="0" noProof="0" dirty="0" err="1">
                  <a:ln>
                    <a:noFill/>
                  </a:ln>
                  <a:effectLst/>
                  <a:uLnTx/>
                  <a:uFillTx/>
                  <a:latin typeface="UTM Avo" panose="02040603050506020204" pitchFamily="18" charset="0"/>
                  <a:ea typeface="+mn-ea"/>
                  <a:cs typeface="Arial" panose="020B0604020202020204" pitchFamily="34" charset="0"/>
                </a:rPr>
                <a:t>khen</a:t>
              </a:r>
              <a:r>
                <a:rPr kumimoji="0" lang="en-US" sz="2200" b="0" i="0" u="none" strike="noStrike" kern="1200" cap="none" spc="0" normalizeH="0" baseline="0" noProof="0" dirty="0">
                  <a:ln>
                    <a:noFill/>
                  </a:ln>
                  <a:effectLst/>
                  <a:uLnTx/>
                  <a:uFillTx/>
                  <a:latin typeface="UTM Avo" panose="02040603050506020204" pitchFamily="18" charset="0"/>
                  <a:ea typeface="+mn-ea"/>
                  <a:cs typeface="Arial" panose="020B0604020202020204" pitchFamily="34" charset="0"/>
                </a:rPr>
                <a:t>?</a:t>
              </a:r>
            </a:p>
          </p:txBody>
        </p:sp>
      </p:grpSp>
      <p:pic>
        <p:nvPicPr>
          <p:cNvPr id="13" name="CÁI BỐNG - bé Mai Vy - Nhạc Thiếu Nhi Vui Nhộn 2022">
            <a:hlinkClick r:id="" action="ppaction://media"/>
            <a:extLst>
              <a:ext uri="{FF2B5EF4-FFF2-40B4-BE49-F238E27FC236}">
                <a16:creationId xmlns:a16="http://schemas.microsoft.com/office/drawing/2014/main" id="{917EF121-3946-9766-A435-02CF50FA034E}"/>
              </a:ext>
            </a:extLst>
          </p:cNvPr>
          <p:cNvPicPr>
            <a:picLocks noChangeAspect="1"/>
          </p:cNvPicPr>
          <p:nvPr>
            <a:videoFile r:link="rId1"/>
            <p:extLst>
              <p:ext uri="{DAA4B4D4-6D71-4841-9C94-3DE7FCFB9230}">
                <p14:media xmlns:p14="http://schemas.microsoft.com/office/powerpoint/2010/main" r:embed="rId2">
                  <p14:trim st="44561" end="151519"/>
                </p14:media>
              </p:ext>
            </p:extLst>
          </p:nvPr>
        </p:nvPicPr>
        <p:blipFill>
          <a:blip r:embed="rId7"/>
          <a:stretch>
            <a:fillRect/>
          </a:stretch>
        </p:blipFill>
        <p:spPr>
          <a:xfrm>
            <a:off x="578885" y="3019179"/>
            <a:ext cx="5418667" cy="3048000"/>
          </a:xfrm>
          <a:prstGeom prst="rect">
            <a:avLst/>
          </a:prstGeom>
        </p:spPr>
      </p:pic>
    </p:spTree>
    <p:extLst>
      <p:ext uri="{BB962C8B-B14F-4D97-AF65-F5344CB8AC3E}">
        <p14:creationId xmlns:p14="http://schemas.microsoft.com/office/powerpoint/2010/main" val="2581696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63775"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18" fill="hold" display="0">
                  <p:stCondLst>
                    <p:cond delay="indefinite"/>
                  </p:stCondLst>
                </p:cTn>
                <p:tgtEl>
                  <p:spTgt spid="13"/>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4D87E22C-24A3-3A6C-08BA-F22C4B4E31CD}"/>
              </a:ext>
            </a:extLst>
          </p:cNvPr>
          <p:cNvGrpSpPr/>
          <p:nvPr/>
        </p:nvGrpSpPr>
        <p:grpSpPr>
          <a:xfrm>
            <a:off x="865833" y="1878804"/>
            <a:ext cx="3040603" cy="2053018"/>
            <a:chOff x="893342" y="3865512"/>
            <a:chExt cx="4560904" cy="3079527"/>
          </a:xfrm>
        </p:grpSpPr>
        <p:sp>
          <p:nvSpPr>
            <p:cNvPr id="34" name="Freeform 7">
              <a:extLst>
                <a:ext uri="{FF2B5EF4-FFF2-40B4-BE49-F238E27FC236}">
                  <a16:creationId xmlns:a16="http://schemas.microsoft.com/office/drawing/2014/main" id="{FD3D0D04-7ADC-1902-EEEF-788BD6C693A7}"/>
                </a:ext>
              </a:extLst>
            </p:cNvPr>
            <p:cNvSpPr/>
            <p:nvPr/>
          </p:nvSpPr>
          <p:spPr>
            <a:xfrm>
              <a:off x="893342" y="3865512"/>
              <a:ext cx="4560904" cy="3079527"/>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C0504D">
                <a:lumMod val="75000"/>
              </a:srgbClr>
            </a:solidFill>
          </p:spPr>
          <p:txBody>
            <a:bodyPr/>
            <a:lstStyle/>
            <a:p>
              <a:pPr marL="0" marR="0" lvl="0" indent="0" defTabSz="609539" eaLnBrk="1" fontAlgn="auto" latinLnBrk="0" hangingPunct="1">
                <a:lnSpc>
                  <a:spcPct val="150000"/>
                </a:lnSpc>
                <a:spcBef>
                  <a:spcPts val="0"/>
                </a:spcBef>
                <a:spcAft>
                  <a:spcPts val="0"/>
                </a:spcAft>
                <a:buClrTx/>
                <a:buSzTx/>
                <a:buFontTx/>
                <a:buNone/>
                <a:tabLst/>
                <a:defRPr/>
              </a:pPr>
              <a:endParaRPr kumimoji="0" lang="en-US" sz="800" b="0" i="0" u="none" strike="noStrike" kern="0" cap="none" spc="0" normalizeH="0" baseline="0" noProof="0" dirty="0">
                <a:ln>
                  <a:noFill/>
                </a:ln>
                <a:solidFill>
                  <a:prstClr val="black"/>
                </a:solidFill>
                <a:effectLst/>
                <a:uLnTx/>
                <a:uFillTx/>
              </a:endParaRPr>
            </a:p>
          </p:txBody>
        </p:sp>
        <p:sp>
          <p:nvSpPr>
            <p:cNvPr id="33" name="TextBox 32">
              <a:extLst>
                <a:ext uri="{FF2B5EF4-FFF2-40B4-BE49-F238E27FC236}">
                  <a16:creationId xmlns:a16="http://schemas.microsoft.com/office/drawing/2014/main" id="{BA39AEE1-9BAB-4EC9-F940-DDACEC224A6D}"/>
                </a:ext>
              </a:extLst>
            </p:cNvPr>
            <p:cNvSpPr txBox="1"/>
            <p:nvPr/>
          </p:nvSpPr>
          <p:spPr>
            <a:xfrm>
              <a:off x="1004925" y="4296363"/>
              <a:ext cx="4337734" cy="1951593"/>
            </a:xfrm>
            <a:prstGeom prst="rect">
              <a:avLst/>
            </a:prstGeom>
            <a:noFill/>
          </p:spPr>
          <p:txBody>
            <a:bodyPr wrap="square" rtlCol="0">
              <a:spAutoFit/>
            </a:bodyPr>
            <a:lstStyle/>
            <a:p>
              <a:pPr marL="0" marR="0" lvl="0" indent="0" algn="ctr" defTabSz="609539" eaLnBrk="1" fontAlgn="auto" latinLnBrk="0" hangingPunct="1">
                <a:lnSpc>
                  <a:spcPct val="15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white"/>
                  </a:solidFill>
                  <a:effectLst/>
                  <a:uLnTx/>
                  <a:uFillTx/>
                  <a:latin typeface="UTM Avo" panose="02040603050506020204" pitchFamily="18" charset="0"/>
                  <a:ea typeface="Calibri" panose="020F0502020204030204" pitchFamily="34" charset="0"/>
                  <a:cs typeface="Arial" panose="020B0604020202020204" pitchFamily="34" charset="0"/>
                </a:rPr>
                <a:t>GỢI Ý CÂU TRẢ LỜI</a:t>
              </a:r>
            </a:p>
          </p:txBody>
        </p:sp>
      </p:grpSp>
      <p:pic>
        <p:nvPicPr>
          <p:cNvPr id="36" name="Picture 11">
            <a:extLst>
              <a:ext uri="{FF2B5EF4-FFF2-40B4-BE49-F238E27FC236}">
                <a16:creationId xmlns:a16="http://schemas.microsoft.com/office/drawing/2014/main" id="{0D341DB9-B45C-D663-6EC6-B506F1BC7C1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79485" y="3467100"/>
            <a:ext cx="1623868" cy="3295673"/>
          </a:xfrm>
          <a:prstGeom prst="rect">
            <a:avLst/>
          </a:prstGeom>
        </p:spPr>
      </p:pic>
      <p:sp>
        <p:nvSpPr>
          <p:cNvPr id="38" name="Freeform 3">
            <a:extLst>
              <a:ext uri="{FF2B5EF4-FFF2-40B4-BE49-F238E27FC236}">
                <a16:creationId xmlns:a16="http://schemas.microsoft.com/office/drawing/2014/main" id="{C02F3ABA-9B86-8F40-61DA-8E38333E818A}"/>
              </a:ext>
            </a:extLst>
          </p:cNvPr>
          <p:cNvSpPr/>
          <p:nvPr/>
        </p:nvSpPr>
        <p:spPr>
          <a:xfrm>
            <a:off x="5290925" y="1584001"/>
            <a:ext cx="6035242" cy="2325085"/>
          </a:xfrm>
          <a:custGeom>
            <a:avLst/>
            <a:gdLst/>
            <a:ahLst/>
            <a:cxnLst/>
            <a:rect l="l" t="t" r="r" b="b"/>
            <a:pathLst>
              <a:path w="1594297" h="588105">
                <a:moveTo>
                  <a:pt x="73508" y="0"/>
                </a:moveTo>
                <a:lnTo>
                  <a:pt x="1520789" y="0"/>
                </a:lnTo>
                <a:cubicBezTo>
                  <a:pt x="1540284" y="0"/>
                  <a:pt x="1558981" y="7745"/>
                  <a:pt x="1572767" y="21530"/>
                </a:cubicBezTo>
                <a:cubicBezTo>
                  <a:pt x="1586552" y="35315"/>
                  <a:pt x="1594297" y="54013"/>
                  <a:pt x="1594297" y="73508"/>
                </a:cubicBezTo>
                <a:lnTo>
                  <a:pt x="1594297" y="514597"/>
                </a:lnTo>
                <a:cubicBezTo>
                  <a:pt x="1594297" y="555195"/>
                  <a:pt x="1561386" y="588105"/>
                  <a:pt x="1520789" y="588105"/>
                </a:cubicBezTo>
                <a:lnTo>
                  <a:pt x="73508" y="588105"/>
                </a:lnTo>
                <a:cubicBezTo>
                  <a:pt x="54013" y="588105"/>
                  <a:pt x="35315" y="580361"/>
                  <a:pt x="21530" y="566575"/>
                </a:cubicBezTo>
                <a:cubicBezTo>
                  <a:pt x="7745" y="552790"/>
                  <a:pt x="0" y="534093"/>
                  <a:pt x="0" y="514597"/>
                </a:cubicBezTo>
                <a:lnTo>
                  <a:pt x="0" y="73508"/>
                </a:lnTo>
                <a:cubicBezTo>
                  <a:pt x="0" y="32911"/>
                  <a:pt x="32911" y="0"/>
                  <a:pt x="73508" y="0"/>
                </a:cubicBezTo>
                <a:close/>
              </a:path>
            </a:pathLst>
          </a:custGeom>
          <a:solidFill>
            <a:srgbClr val="F79646">
              <a:lumMod val="20000"/>
              <a:lumOff val="80000"/>
            </a:srgbClr>
          </a:solidFill>
          <a:ln w="9525" cap="flat" cmpd="sng" algn="ctr">
            <a:solidFill>
              <a:srgbClr val="F79646">
                <a:shade val="95000"/>
                <a:satMod val="105000"/>
              </a:srgbClr>
            </a:solidFill>
            <a:prstDash val="solid"/>
          </a:ln>
          <a:effectLst>
            <a:outerShdw blurRad="40000" dist="20000" dir="5400000" rotWithShape="0">
              <a:srgbClr val="000000">
                <a:alpha val="38000"/>
              </a:srgbClr>
            </a:outerShdw>
          </a:effectLst>
        </p:spPr>
        <p:txBody>
          <a:bodyPr anchor="ctr"/>
          <a:lstStyle/>
          <a:p>
            <a:pPr marL="0" marR="0" lvl="0" indent="0" algn="just" defTabSz="609539" eaLnBrk="1" fontAlgn="auto" latinLnBrk="0" hangingPunct="1">
              <a:lnSpc>
                <a:spcPct val="150000"/>
              </a:lnSpc>
              <a:spcBef>
                <a:spcPts val="0"/>
              </a:spcBef>
              <a:spcAft>
                <a:spcPts val="0"/>
              </a:spcAft>
              <a:buClrTx/>
              <a:buSzTx/>
              <a:buFontTx/>
              <a:buNone/>
              <a:tabLst/>
              <a:defRPr/>
            </a:pPr>
            <a:r>
              <a:rPr kumimoji="0" lang="en-US" sz="2400" b="1" i="0" u="none" strike="noStrike" kern="0" cap="none" spc="0" normalizeH="0" baseline="0" noProof="0" dirty="0" err="1">
                <a:ln>
                  <a:noFill/>
                </a:ln>
                <a:solidFill>
                  <a:prstClr val="black"/>
                </a:solidFill>
                <a:effectLst/>
                <a:uLnTx/>
                <a:uFillTx/>
                <a:latin typeface="UTM Avo" panose="02040603050506020204" pitchFamily="18" charset="0"/>
              </a:rPr>
              <a:t>Hành</a:t>
            </a:r>
            <a:r>
              <a:rPr kumimoji="0" lang="en-US" sz="2400" b="1" i="0" u="none" strike="noStrike" kern="0" cap="none" spc="0" normalizeH="0" baseline="0" noProof="0" dirty="0">
                <a:ln>
                  <a:noFill/>
                </a:ln>
                <a:solidFill>
                  <a:prstClr val="black"/>
                </a:solidFill>
                <a:effectLst/>
                <a:uLnTx/>
                <a:uFillTx/>
                <a:latin typeface="UTM Avo" panose="02040603050506020204" pitchFamily="18" charset="0"/>
              </a:rPr>
              <a:t> vi, </a:t>
            </a:r>
            <a:r>
              <a:rPr kumimoji="0" lang="en-US" sz="2400" b="1" i="0" u="none" strike="noStrike" kern="0" cap="none" spc="0" normalizeH="0" baseline="0" noProof="0" dirty="0" err="1">
                <a:ln>
                  <a:noFill/>
                </a:ln>
                <a:solidFill>
                  <a:prstClr val="black"/>
                </a:solidFill>
                <a:effectLst/>
                <a:uLnTx/>
                <a:uFillTx/>
                <a:latin typeface="UTM Avo" panose="02040603050506020204" pitchFamily="18" charset="0"/>
              </a:rPr>
              <a:t>việc</a:t>
            </a:r>
            <a:r>
              <a:rPr kumimoji="0" lang="en-US" sz="2400" b="1" i="0" u="none" strike="noStrike" kern="0" cap="none" spc="0" normalizeH="0" baseline="0" noProof="0" dirty="0">
                <a:ln>
                  <a:noFill/>
                </a:ln>
                <a:solidFill>
                  <a:prstClr val="black"/>
                </a:solidFill>
                <a:effectLst/>
                <a:uLnTx/>
                <a:uFillTx/>
                <a:latin typeface="UTM Avo" panose="02040603050506020204" pitchFamily="18" charset="0"/>
              </a:rPr>
              <a:t> </a:t>
            </a:r>
            <a:r>
              <a:rPr kumimoji="0" lang="en-US" sz="2400" b="1" i="0" u="none" strike="noStrike" kern="0" cap="none" spc="0" normalizeH="0" baseline="0" noProof="0" dirty="0" err="1">
                <a:ln>
                  <a:noFill/>
                </a:ln>
                <a:solidFill>
                  <a:prstClr val="black"/>
                </a:solidFill>
                <a:effectLst/>
                <a:uLnTx/>
                <a:uFillTx/>
                <a:latin typeface="UTM Avo" panose="02040603050506020204" pitchFamily="18" charset="0"/>
              </a:rPr>
              <a:t>làm</a:t>
            </a:r>
            <a:r>
              <a:rPr kumimoji="0" lang="en-US" sz="2400" b="1" i="0" u="none" strike="noStrike" kern="0" cap="none" spc="0" normalizeH="0" baseline="0" noProof="0" dirty="0">
                <a:ln>
                  <a:noFill/>
                </a:ln>
                <a:solidFill>
                  <a:prstClr val="black"/>
                </a:solidFill>
                <a:effectLst/>
                <a:uLnTx/>
                <a:uFillTx/>
                <a:latin typeface="UTM Avo" panose="02040603050506020204" pitchFamily="18" charset="0"/>
              </a:rPr>
              <a:t> </a:t>
            </a:r>
            <a:r>
              <a:rPr kumimoji="0" lang="en-US" sz="2400" b="1" i="0" u="none" strike="noStrike" kern="0" cap="none" spc="0" normalizeH="0" baseline="0" noProof="0" dirty="0" err="1">
                <a:ln>
                  <a:noFill/>
                </a:ln>
                <a:solidFill>
                  <a:prstClr val="black"/>
                </a:solidFill>
                <a:effectLst/>
                <a:uLnTx/>
                <a:uFillTx/>
                <a:latin typeface="UTM Avo" panose="02040603050506020204" pitchFamily="18" charset="0"/>
              </a:rPr>
              <a:t>thể</a:t>
            </a:r>
            <a:r>
              <a:rPr kumimoji="0" lang="en-US" sz="2400" b="1" i="0" u="none" strike="noStrike" kern="0" cap="none" spc="0" normalizeH="0" baseline="0" noProof="0" dirty="0">
                <a:ln>
                  <a:noFill/>
                </a:ln>
                <a:solidFill>
                  <a:prstClr val="black"/>
                </a:solidFill>
                <a:effectLst/>
                <a:uLnTx/>
                <a:uFillTx/>
                <a:latin typeface="UTM Avo" panose="02040603050506020204" pitchFamily="18" charset="0"/>
              </a:rPr>
              <a:t> </a:t>
            </a:r>
            <a:r>
              <a:rPr kumimoji="0" lang="en-US" sz="2400" b="1" i="0" u="none" strike="noStrike" kern="0" cap="none" spc="0" normalizeH="0" baseline="0" noProof="0" dirty="0" err="1">
                <a:ln>
                  <a:noFill/>
                </a:ln>
                <a:solidFill>
                  <a:prstClr val="black"/>
                </a:solidFill>
                <a:effectLst/>
                <a:uLnTx/>
                <a:uFillTx/>
                <a:latin typeface="UTM Avo" panose="02040603050506020204" pitchFamily="18" charset="0"/>
              </a:rPr>
              <a:t>hiện</a:t>
            </a:r>
            <a:r>
              <a:rPr kumimoji="0" lang="en-US" sz="2400" b="1" i="0" u="none" strike="noStrike" kern="0" cap="none" spc="0" normalizeH="0" baseline="0" noProof="0" dirty="0">
                <a:ln>
                  <a:noFill/>
                </a:ln>
                <a:solidFill>
                  <a:prstClr val="black"/>
                </a:solidFill>
                <a:effectLst/>
                <a:uLnTx/>
                <a:uFillTx/>
                <a:latin typeface="UTM Avo" panose="02040603050506020204" pitchFamily="18" charset="0"/>
              </a:rPr>
              <a:t> </a:t>
            </a:r>
            <a:r>
              <a:rPr kumimoji="0" lang="en-US" sz="2400" b="1" i="0" u="none" strike="noStrike" kern="0" cap="none" spc="0" normalizeH="0" baseline="0" noProof="0" dirty="0" err="1">
                <a:ln>
                  <a:noFill/>
                </a:ln>
                <a:solidFill>
                  <a:prstClr val="black"/>
                </a:solidFill>
                <a:effectLst/>
                <a:uLnTx/>
                <a:uFillTx/>
                <a:latin typeface="UTM Avo" panose="02040603050506020204" pitchFamily="18" charset="0"/>
              </a:rPr>
              <a:t>sự</a:t>
            </a:r>
            <a:r>
              <a:rPr kumimoji="0" lang="en-US" sz="2400" b="1" i="0" u="none" strike="noStrike" kern="0" cap="none" spc="0" normalizeH="0" baseline="0" noProof="0" dirty="0">
                <a:ln>
                  <a:noFill/>
                </a:ln>
                <a:solidFill>
                  <a:prstClr val="black"/>
                </a:solidFill>
                <a:effectLst/>
                <a:uLnTx/>
                <a:uFillTx/>
                <a:latin typeface="UTM Avo" panose="02040603050506020204" pitchFamily="18" charset="0"/>
              </a:rPr>
              <a:t> </a:t>
            </a:r>
            <a:r>
              <a:rPr kumimoji="0" lang="en-US" sz="2400" b="1" i="0" u="none" strike="noStrike" kern="0" cap="none" spc="0" normalizeH="0" baseline="0" noProof="0" dirty="0" err="1">
                <a:ln>
                  <a:noFill/>
                </a:ln>
                <a:solidFill>
                  <a:prstClr val="black"/>
                </a:solidFill>
                <a:effectLst/>
                <a:uLnTx/>
                <a:uFillTx/>
                <a:latin typeface="UTM Avo" panose="02040603050506020204" pitchFamily="18" charset="0"/>
              </a:rPr>
              <a:t>tích</a:t>
            </a:r>
            <a:r>
              <a:rPr kumimoji="0" lang="en-US" sz="2400" b="1" i="0" u="none" strike="noStrike" kern="0" cap="none" spc="0" normalizeH="0" baseline="0" noProof="0" dirty="0">
                <a:ln>
                  <a:noFill/>
                </a:ln>
                <a:solidFill>
                  <a:prstClr val="black"/>
                </a:solidFill>
                <a:effectLst/>
                <a:uLnTx/>
                <a:uFillTx/>
                <a:latin typeface="UTM Avo" panose="02040603050506020204" pitchFamily="18" charset="0"/>
              </a:rPr>
              <a:t> </a:t>
            </a:r>
            <a:r>
              <a:rPr kumimoji="0" lang="en-US" sz="2400" b="1" i="0" u="none" strike="noStrike" kern="0" cap="none" spc="0" normalizeH="0" baseline="0" noProof="0" dirty="0" err="1">
                <a:ln>
                  <a:noFill/>
                </a:ln>
                <a:solidFill>
                  <a:prstClr val="black"/>
                </a:solidFill>
                <a:effectLst/>
                <a:uLnTx/>
                <a:uFillTx/>
                <a:latin typeface="UTM Avo" panose="02040603050506020204" pitchFamily="18" charset="0"/>
              </a:rPr>
              <a:t>cực</a:t>
            </a:r>
            <a:r>
              <a:rPr kumimoji="0" lang="en-US" sz="2400" b="1" i="0" u="none" strike="noStrike" kern="0" cap="none" spc="0" normalizeH="0" baseline="0" noProof="0" dirty="0">
                <a:ln>
                  <a:noFill/>
                </a:ln>
                <a:solidFill>
                  <a:prstClr val="black"/>
                </a:solidFill>
                <a:effectLst/>
                <a:uLnTx/>
                <a:uFillTx/>
                <a:latin typeface="UTM Avo" panose="02040603050506020204" pitchFamily="18" charset="0"/>
              </a:rPr>
              <a:t> </a:t>
            </a:r>
            <a:r>
              <a:rPr kumimoji="0" lang="en-US" sz="2400" b="1" i="0" u="none" strike="noStrike" kern="0" cap="none" spc="0" normalizeH="0" baseline="0" noProof="0" dirty="0" err="1">
                <a:ln>
                  <a:noFill/>
                </a:ln>
                <a:solidFill>
                  <a:prstClr val="black"/>
                </a:solidFill>
                <a:effectLst/>
                <a:uLnTx/>
                <a:uFillTx/>
                <a:latin typeface="UTM Avo" panose="02040603050506020204" pitchFamily="18" charset="0"/>
              </a:rPr>
              <a:t>trong</a:t>
            </a:r>
            <a:r>
              <a:rPr kumimoji="0" lang="en-US" sz="2400" b="1" i="0" u="none" strike="noStrike" kern="0" cap="none" spc="0" normalizeH="0" baseline="0" noProof="0" dirty="0">
                <a:ln>
                  <a:noFill/>
                </a:ln>
                <a:solidFill>
                  <a:prstClr val="black"/>
                </a:solidFill>
                <a:effectLst/>
                <a:uLnTx/>
                <a:uFillTx/>
                <a:latin typeface="UTM Avo" panose="02040603050506020204" pitchFamily="18" charset="0"/>
              </a:rPr>
              <a:t> </a:t>
            </a:r>
            <a:r>
              <a:rPr kumimoji="0" lang="en-US" sz="2400" b="1" i="0" u="none" strike="noStrike" kern="0" cap="none" spc="0" normalizeH="0" baseline="0" noProof="0" dirty="0" err="1">
                <a:ln>
                  <a:noFill/>
                </a:ln>
                <a:solidFill>
                  <a:prstClr val="black"/>
                </a:solidFill>
                <a:effectLst/>
                <a:uLnTx/>
                <a:uFillTx/>
                <a:latin typeface="UTM Avo" panose="02040603050506020204" pitchFamily="18" charset="0"/>
              </a:rPr>
              <a:t>lao</a:t>
            </a:r>
            <a:r>
              <a:rPr kumimoji="0" lang="en-US" sz="2400" b="1" i="0" u="none" strike="noStrike" kern="0" cap="none" spc="0" normalizeH="0" baseline="0" noProof="0" dirty="0">
                <a:ln>
                  <a:noFill/>
                </a:ln>
                <a:solidFill>
                  <a:prstClr val="black"/>
                </a:solidFill>
                <a:effectLst/>
                <a:uLnTx/>
                <a:uFillTx/>
                <a:latin typeface="UTM Avo" panose="02040603050506020204" pitchFamily="18" charset="0"/>
              </a:rPr>
              <a:t> </a:t>
            </a:r>
            <a:r>
              <a:rPr kumimoji="0" lang="en-US" sz="2400" b="1" i="0" u="none" strike="noStrike" kern="0" cap="none" spc="0" normalizeH="0" baseline="0" noProof="0" dirty="0" err="1">
                <a:ln>
                  <a:noFill/>
                </a:ln>
                <a:solidFill>
                  <a:prstClr val="black"/>
                </a:solidFill>
                <a:effectLst/>
                <a:uLnTx/>
                <a:uFillTx/>
                <a:latin typeface="UTM Avo" panose="02040603050506020204" pitchFamily="18" charset="0"/>
              </a:rPr>
              <a:t>động</a:t>
            </a:r>
            <a:r>
              <a:rPr kumimoji="0" lang="en-US" sz="2400" b="1" i="0" u="none" strike="noStrike" kern="0" cap="none" spc="0" normalizeH="0" baseline="0" noProof="0" dirty="0">
                <a:ln>
                  <a:noFill/>
                </a:ln>
                <a:solidFill>
                  <a:prstClr val="black"/>
                </a:solidFill>
                <a:effectLst/>
                <a:uLnTx/>
                <a:uFillTx/>
                <a:latin typeface="UTM Avo" panose="02040603050506020204" pitchFamily="18"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rPr>
              <a:t>Tình</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rPr>
              <a:t>huống</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rPr>
              <a:t> b, c, g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rPr>
              <a:t>vì</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rPr>
              <a:t>các</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rPr>
              <a:t>nhân</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rPr>
              <a:t>vật</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rPr>
              <a:t>tự</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rPr>
              <a:t>giác</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rPr>
              <a:t>làm</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rPr>
              <a:t>những</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rPr>
              <a:t>việc</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rPr>
              <a:t>phù</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rPr>
              <a:t>hợp</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rPr>
              <a:t>với</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rPr>
              <a:t>lứa</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rPr>
              <a:t>tuổi</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rPr>
              <a:t>.</a:t>
            </a:r>
          </a:p>
        </p:txBody>
      </p:sp>
      <p:sp>
        <p:nvSpPr>
          <p:cNvPr id="40" name="TextBox 16">
            <a:extLst>
              <a:ext uri="{FF2B5EF4-FFF2-40B4-BE49-F238E27FC236}">
                <a16:creationId xmlns:a16="http://schemas.microsoft.com/office/drawing/2014/main" id="{E8DB1ED1-5BB2-AFF7-7579-304F708F6948}"/>
              </a:ext>
            </a:extLst>
          </p:cNvPr>
          <p:cNvSpPr txBox="1"/>
          <p:nvPr/>
        </p:nvSpPr>
        <p:spPr>
          <a:xfrm>
            <a:off x="10889937" y="249346"/>
            <a:ext cx="819375" cy="854570"/>
          </a:xfrm>
          <a:prstGeom prst="rect">
            <a:avLst/>
          </a:prstGeom>
        </p:spPr>
        <p:txBody>
          <a:bodyPr lIns="33867" tIns="33867" rIns="33867" bIns="33867" rtlCol="0" anchor="ctr"/>
          <a:lstStyle/>
          <a:p>
            <a:pPr marL="0" marR="0" lvl="0" indent="0" algn="ctr" defTabSz="609539" eaLnBrk="1" fontAlgn="auto" latinLnBrk="0" hangingPunct="1">
              <a:lnSpc>
                <a:spcPct val="150000"/>
              </a:lnSpc>
              <a:spcBef>
                <a:spcPts val="0"/>
              </a:spcBef>
              <a:spcAft>
                <a:spcPts val="0"/>
              </a:spcAft>
              <a:buClrTx/>
              <a:buSzTx/>
              <a:buFontTx/>
              <a:buNone/>
              <a:tabLst/>
              <a:defRPr/>
            </a:pPr>
            <a:endParaRPr kumimoji="0" sz="800" b="0" i="0" u="none" strike="noStrike" kern="0" cap="none" spc="0" normalizeH="0" baseline="0" noProof="0">
              <a:ln>
                <a:noFill/>
              </a:ln>
              <a:solidFill>
                <a:prstClr val="black"/>
              </a:solidFill>
              <a:effectLst/>
              <a:uLnTx/>
              <a:uFillTx/>
            </a:endParaRPr>
          </a:p>
        </p:txBody>
      </p:sp>
      <p:sp>
        <p:nvSpPr>
          <p:cNvPr id="42" name="Freeform 3">
            <a:extLst>
              <a:ext uri="{FF2B5EF4-FFF2-40B4-BE49-F238E27FC236}">
                <a16:creationId xmlns:a16="http://schemas.microsoft.com/office/drawing/2014/main" id="{3F48E8E8-A480-8B16-7162-D4C94F6CB12D}"/>
              </a:ext>
            </a:extLst>
          </p:cNvPr>
          <p:cNvSpPr/>
          <p:nvPr/>
        </p:nvSpPr>
        <p:spPr>
          <a:xfrm>
            <a:off x="5290925" y="4111456"/>
            <a:ext cx="6035242" cy="2325085"/>
          </a:xfrm>
          <a:custGeom>
            <a:avLst/>
            <a:gdLst/>
            <a:ahLst/>
            <a:cxnLst/>
            <a:rect l="l" t="t" r="r" b="b"/>
            <a:pathLst>
              <a:path w="1594297" h="588105">
                <a:moveTo>
                  <a:pt x="73508" y="0"/>
                </a:moveTo>
                <a:lnTo>
                  <a:pt x="1520789" y="0"/>
                </a:lnTo>
                <a:cubicBezTo>
                  <a:pt x="1540284" y="0"/>
                  <a:pt x="1558981" y="7745"/>
                  <a:pt x="1572767" y="21530"/>
                </a:cubicBezTo>
                <a:cubicBezTo>
                  <a:pt x="1586552" y="35315"/>
                  <a:pt x="1594297" y="54013"/>
                  <a:pt x="1594297" y="73508"/>
                </a:cubicBezTo>
                <a:lnTo>
                  <a:pt x="1594297" y="514597"/>
                </a:lnTo>
                <a:cubicBezTo>
                  <a:pt x="1594297" y="555195"/>
                  <a:pt x="1561386" y="588105"/>
                  <a:pt x="1520789" y="588105"/>
                </a:cubicBezTo>
                <a:lnTo>
                  <a:pt x="73508" y="588105"/>
                </a:lnTo>
                <a:cubicBezTo>
                  <a:pt x="54013" y="588105"/>
                  <a:pt x="35315" y="580361"/>
                  <a:pt x="21530" y="566575"/>
                </a:cubicBezTo>
                <a:cubicBezTo>
                  <a:pt x="7745" y="552790"/>
                  <a:pt x="0" y="534093"/>
                  <a:pt x="0" y="514597"/>
                </a:cubicBezTo>
                <a:lnTo>
                  <a:pt x="0" y="73508"/>
                </a:lnTo>
                <a:cubicBezTo>
                  <a:pt x="0" y="32911"/>
                  <a:pt x="32911" y="0"/>
                  <a:pt x="73508" y="0"/>
                </a:cubicBezTo>
                <a:close/>
              </a:path>
            </a:pathLst>
          </a:custGeom>
          <a:solidFill>
            <a:srgbClr val="F79646">
              <a:lumMod val="20000"/>
              <a:lumOff val="80000"/>
            </a:srgbClr>
          </a:solidFill>
          <a:ln w="9525" cap="flat" cmpd="sng" algn="ctr">
            <a:solidFill>
              <a:srgbClr val="F79646">
                <a:shade val="95000"/>
                <a:satMod val="105000"/>
              </a:srgbClr>
            </a:solidFill>
            <a:prstDash val="solid"/>
          </a:ln>
          <a:effectLst>
            <a:outerShdw blurRad="40000" dist="20000" dir="5400000" rotWithShape="0">
              <a:srgbClr val="000000">
                <a:alpha val="38000"/>
              </a:srgbClr>
            </a:outerShdw>
          </a:effectLst>
        </p:spPr>
        <p:txBody>
          <a:bodyPr anchor="ctr"/>
          <a:lstStyle/>
          <a:p>
            <a:pPr marL="0" marR="0" lvl="0" indent="0" algn="just" defTabSz="609539" eaLnBrk="1" fontAlgn="auto" latinLnBrk="0" hangingPunct="1">
              <a:lnSpc>
                <a:spcPct val="150000"/>
              </a:lnSpc>
              <a:spcBef>
                <a:spcPts val="0"/>
              </a:spcBef>
              <a:spcAft>
                <a:spcPts val="0"/>
              </a:spcAft>
              <a:buClrTx/>
              <a:buSzTx/>
              <a:buFontTx/>
              <a:buNone/>
              <a:tabLst/>
              <a:defRPr/>
            </a:pPr>
            <a:r>
              <a:rPr kumimoji="0" lang="en-US" sz="2400" b="1" i="0" u="none" strike="noStrike" kern="0" cap="none" spc="0" normalizeH="0" baseline="0" noProof="0" dirty="0" err="1">
                <a:ln>
                  <a:noFill/>
                </a:ln>
                <a:solidFill>
                  <a:prstClr val="black"/>
                </a:solidFill>
                <a:effectLst/>
                <a:uLnTx/>
                <a:uFillTx/>
                <a:latin typeface="UTM Avo" panose="02040603050506020204" pitchFamily="18" charset="0"/>
              </a:rPr>
              <a:t>Hành</a:t>
            </a:r>
            <a:r>
              <a:rPr kumimoji="0" lang="en-US" sz="2400" b="1" i="0" u="none" strike="noStrike" kern="0" cap="none" spc="0" normalizeH="0" baseline="0" noProof="0" dirty="0">
                <a:ln>
                  <a:noFill/>
                </a:ln>
                <a:solidFill>
                  <a:prstClr val="black"/>
                </a:solidFill>
                <a:effectLst/>
                <a:uLnTx/>
                <a:uFillTx/>
                <a:latin typeface="UTM Avo" panose="02040603050506020204" pitchFamily="18" charset="0"/>
              </a:rPr>
              <a:t> vi ở </a:t>
            </a:r>
            <a:r>
              <a:rPr kumimoji="0" lang="en-US" sz="2400" b="1" i="0" u="none" strike="noStrike" kern="0" cap="none" spc="0" normalizeH="0" baseline="0" noProof="0" dirty="0" err="1">
                <a:ln>
                  <a:noFill/>
                </a:ln>
                <a:solidFill>
                  <a:prstClr val="black"/>
                </a:solidFill>
                <a:effectLst/>
                <a:uLnTx/>
                <a:uFillTx/>
                <a:latin typeface="UTM Avo" panose="02040603050506020204" pitchFamily="18" charset="0"/>
              </a:rPr>
              <a:t>tình</a:t>
            </a:r>
            <a:r>
              <a:rPr kumimoji="0" lang="en-US" sz="2400" b="1" i="0" u="none" strike="noStrike" kern="0" cap="none" spc="0" normalizeH="0" baseline="0" noProof="0" dirty="0">
                <a:ln>
                  <a:noFill/>
                </a:ln>
                <a:solidFill>
                  <a:prstClr val="black"/>
                </a:solidFill>
                <a:effectLst/>
                <a:uLnTx/>
                <a:uFillTx/>
                <a:latin typeface="UTM Avo" panose="02040603050506020204" pitchFamily="18" charset="0"/>
              </a:rPr>
              <a:t> </a:t>
            </a:r>
            <a:r>
              <a:rPr kumimoji="0" lang="en-US" sz="2400" b="1" i="0" u="none" strike="noStrike" kern="0" cap="none" spc="0" normalizeH="0" baseline="0" noProof="0" dirty="0" err="1">
                <a:ln>
                  <a:noFill/>
                </a:ln>
                <a:solidFill>
                  <a:prstClr val="black"/>
                </a:solidFill>
                <a:effectLst/>
                <a:uLnTx/>
                <a:uFillTx/>
                <a:latin typeface="UTM Avo" panose="02040603050506020204" pitchFamily="18" charset="0"/>
              </a:rPr>
              <a:t>huống</a:t>
            </a:r>
            <a:r>
              <a:rPr kumimoji="0" lang="en-US" sz="2400" b="1" i="0" u="none" strike="noStrike" kern="0" cap="none" spc="0" normalizeH="0" baseline="0" noProof="0" dirty="0">
                <a:ln>
                  <a:noFill/>
                </a:ln>
                <a:solidFill>
                  <a:prstClr val="black"/>
                </a:solidFill>
                <a:effectLst/>
                <a:uLnTx/>
                <a:uFillTx/>
                <a:latin typeface="UTM Avo" panose="02040603050506020204" pitchFamily="18" charset="0"/>
              </a:rPr>
              <a:t> a, d, e </a:t>
            </a:r>
            <a:r>
              <a:rPr kumimoji="0" lang="en-US" sz="2400" b="1" i="0" u="none" strike="noStrike" kern="0" cap="none" spc="0" normalizeH="0" baseline="0" noProof="0" dirty="0" err="1">
                <a:ln>
                  <a:noFill/>
                </a:ln>
                <a:solidFill>
                  <a:prstClr val="black"/>
                </a:solidFill>
                <a:effectLst/>
                <a:uLnTx/>
                <a:uFillTx/>
                <a:latin typeface="UTM Avo" panose="02040603050506020204" pitchFamily="18" charset="0"/>
              </a:rPr>
              <a:t>không</a:t>
            </a:r>
            <a:r>
              <a:rPr kumimoji="0" lang="en-US" sz="2400" b="1" i="0" u="none" strike="noStrike" kern="0" cap="none" spc="0" normalizeH="0" baseline="0" noProof="0" dirty="0">
                <a:ln>
                  <a:noFill/>
                </a:ln>
                <a:solidFill>
                  <a:prstClr val="black"/>
                </a:solidFill>
                <a:effectLst/>
                <a:uLnTx/>
                <a:uFillTx/>
                <a:latin typeface="UTM Avo" panose="02040603050506020204" pitchFamily="18" charset="0"/>
              </a:rPr>
              <a:t> </a:t>
            </a:r>
            <a:r>
              <a:rPr kumimoji="0" lang="en-US" sz="2400" b="1" i="0" u="none" strike="noStrike" kern="0" cap="none" spc="0" normalizeH="0" baseline="0" noProof="0" dirty="0" err="1">
                <a:ln>
                  <a:noFill/>
                </a:ln>
                <a:solidFill>
                  <a:prstClr val="black"/>
                </a:solidFill>
                <a:effectLst/>
                <a:uLnTx/>
                <a:uFillTx/>
                <a:latin typeface="UTM Avo" panose="02040603050506020204" pitchFamily="18" charset="0"/>
              </a:rPr>
              <a:t>thể</a:t>
            </a:r>
            <a:r>
              <a:rPr kumimoji="0" lang="en-US" sz="2400" b="1" i="0" u="none" strike="noStrike" kern="0" cap="none" spc="0" normalizeH="0" baseline="0" noProof="0" dirty="0">
                <a:ln>
                  <a:noFill/>
                </a:ln>
                <a:solidFill>
                  <a:prstClr val="black"/>
                </a:solidFill>
                <a:effectLst/>
                <a:uLnTx/>
                <a:uFillTx/>
                <a:latin typeface="UTM Avo" panose="02040603050506020204" pitchFamily="18" charset="0"/>
              </a:rPr>
              <a:t> </a:t>
            </a:r>
            <a:r>
              <a:rPr kumimoji="0" lang="en-US" sz="2400" b="1" i="0" u="none" strike="noStrike" kern="0" cap="none" spc="0" normalizeH="0" baseline="0" noProof="0" dirty="0" err="1">
                <a:ln>
                  <a:noFill/>
                </a:ln>
                <a:solidFill>
                  <a:prstClr val="black"/>
                </a:solidFill>
                <a:effectLst/>
                <a:uLnTx/>
                <a:uFillTx/>
                <a:latin typeface="UTM Avo" panose="02040603050506020204" pitchFamily="18" charset="0"/>
              </a:rPr>
              <a:t>hiện</a:t>
            </a:r>
            <a:r>
              <a:rPr kumimoji="0" lang="en-US" sz="2400" b="1" i="0" u="none" strike="noStrike" kern="0" cap="none" spc="0" normalizeH="0" baseline="0" noProof="0" dirty="0">
                <a:ln>
                  <a:noFill/>
                </a:ln>
                <a:solidFill>
                  <a:prstClr val="black"/>
                </a:solidFill>
                <a:effectLst/>
                <a:uLnTx/>
                <a:uFillTx/>
                <a:latin typeface="UTM Avo" panose="02040603050506020204" pitchFamily="18" charset="0"/>
              </a:rPr>
              <a:t> </a:t>
            </a:r>
            <a:r>
              <a:rPr kumimoji="0" lang="en-US" sz="2400" b="1" i="0" u="none" strike="noStrike" kern="0" cap="none" spc="0" normalizeH="0" baseline="0" noProof="0" dirty="0" err="1">
                <a:ln>
                  <a:noFill/>
                </a:ln>
                <a:solidFill>
                  <a:prstClr val="black"/>
                </a:solidFill>
                <a:effectLst/>
                <a:uLnTx/>
                <a:uFillTx/>
                <a:latin typeface="UTM Avo" panose="02040603050506020204" pitchFamily="18" charset="0"/>
              </a:rPr>
              <a:t>sự</a:t>
            </a:r>
            <a:r>
              <a:rPr kumimoji="0" lang="en-US" sz="2400" b="1" i="0" u="none" strike="noStrike" kern="0" cap="none" spc="0" normalizeH="0" baseline="0" noProof="0" dirty="0">
                <a:ln>
                  <a:noFill/>
                </a:ln>
                <a:solidFill>
                  <a:prstClr val="black"/>
                </a:solidFill>
                <a:effectLst/>
                <a:uLnTx/>
                <a:uFillTx/>
                <a:latin typeface="UTM Avo" panose="02040603050506020204" pitchFamily="18" charset="0"/>
              </a:rPr>
              <a:t> </a:t>
            </a:r>
            <a:r>
              <a:rPr kumimoji="0" lang="en-US" sz="2400" b="1" i="0" u="none" strike="noStrike" kern="0" cap="none" spc="0" normalizeH="0" baseline="0" noProof="0" dirty="0" err="1">
                <a:ln>
                  <a:noFill/>
                </a:ln>
                <a:solidFill>
                  <a:prstClr val="black"/>
                </a:solidFill>
                <a:effectLst/>
                <a:uLnTx/>
                <a:uFillTx/>
                <a:latin typeface="UTM Avo" panose="02040603050506020204" pitchFamily="18" charset="0"/>
              </a:rPr>
              <a:t>tích</a:t>
            </a:r>
            <a:r>
              <a:rPr kumimoji="0" lang="en-US" sz="2400" b="1" i="0" u="none" strike="noStrike" kern="0" cap="none" spc="0" normalizeH="0" baseline="0" noProof="0" dirty="0">
                <a:ln>
                  <a:noFill/>
                </a:ln>
                <a:solidFill>
                  <a:prstClr val="black"/>
                </a:solidFill>
                <a:effectLst/>
                <a:uLnTx/>
                <a:uFillTx/>
                <a:latin typeface="UTM Avo" panose="02040603050506020204" pitchFamily="18" charset="0"/>
              </a:rPr>
              <a:t> </a:t>
            </a:r>
            <a:r>
              <a:rPr kumimoji="0" lang="en-US" sz="2400" b="1" i="0" u="none" strike="noStrike" kern="0" cap="none" spc="0" normalizeH="0" baseline="0" noProof="0" dirty="0" err="1">
                <a:ln>
                  <a:noFill/>
                </a:ln>
                <a:solidFill>
                  <a:prstClr val="black"/>
                </a:solidFill>
                <a:effectLst/>
                <a:uLnTx/>
                <a:uFillTx/>
                <a:latin typeface="UTM Avo" panose="02040603050506020204" pitchFamily="18" charset="0"/>
              </a:rPr>
              <a:t>cực</a:t>
            </a:r>
            <a:r>
              <a:rPr kumimoji="0" lang="en-US" sz="2400" b="1" i="0" u="none" strike="noStrike" kern="0" cap="none" spc="0" normalizeH="0" baseline="0" noProof="0" dirty="0">
                <a:ln>
                  <a:noFill/>
                </a:ln>
                <a:solidFill>
                  <a:prstClr val="black"/>
                </a:solidFill>
                <a:effectLst/>
                <a:uLnTx/>
                <a:uFillTx/>
                <a:latin typeface="UTM Avo" panose="02040603050506020204" pitchFamily="18"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rPr>
              <a:t>vì</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rPr>
              <a:t>các</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rPr>
              <a:t>nhân</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rPr>
              <a:t>vật</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rPr>
              <a:t>không</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rPr>
              <a:t>tự</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rPr>
              <a:t>giác</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rPr>
              <a:t>lao</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rPr>
              <a:t>động</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rPr>
              <a:t>mà</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rPr>
              <a:t>đùn</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rPr>
              <a:t>đẩy</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rPr>
              <a:t>lấy</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rPr>
              <a:t>lí</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rPr>
              <a:t> do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rPr>
              <a:t>để</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rPr>
              <a:t>không</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rPr>
              <a:t>phải</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rPr>
              <a:t>làm</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rPr>
              <a:t>.</a:t>
            </a:r>
          </a:p>
        </p:txBody>
      </p:sp>
      <p:sp>
        <p:nvSpPr>
          <p:cNvPr id="44" name="TextBox 16">
            <a:extLst>
              <a:ext uri="{FF2B5EF4-FFF2-40B4-BE49-F238E27FC236}">
                <a16:creationId xmlns:a16="http://schemas.microsoft.com/office/drawing/2014/main" id="{ED5DD01D-A23B-5A7C-77E5-4A4D84EDC1C0}"/>
              </a:ext>
            </a:extLst>
          </p:cNvPr>
          <p:cNvSpPr txBox="1"/>
          <p:nvPr/>
        </p:nvSpPr>
        <p:spPr>
          <a:xfrm>
            <a:off x="10889937" y="3256887"/>
            <a:ext cx="819375" cy="854570"/>
          </a:xfrm>
          <a:prstGeom prst="rect">
            <a:avLst/>
          </a:prstGeom>
        </p:spPr>
        <p:txBody>
          <a:bodyPr lIns="33867" tIns="33867" rIns="33867" bIns="33867" rtlCol="0" anchor="ctr"/>
          <a:lstStyle/>
          <a:p>
            <a:pPr marL="0" marR="0" lvl="0" indent="0" algn="ctr" defTabSz="609539" eaLnBrk="1" fontAlgn="auto" latinLnBrk="0" hangingPunct="1">
              <a:lnSpc>
                <a:spcPct val="150000"/>
              </a:lnSpc>
              <a:spcBef>
                <a:spcPts val="0"/>
              </a:spcBef>
              <a:spcAft>
                <a:spcPts val="0"/>
              </a:spcAft>
              <a:buClrTx/>
              <a:buSzTx/>
              <a:buFontTx/>
              <a:buNone/>
              <a:tabLst/>
              <a:defRPr/>
            </a:pPr>
            <a:endParaRPr kumimoji="0" sz="800" b="0" i="0" u="none" strike="noStrike" kern="0" cap="none" spc="0" normalizeH="0" baseline="0" noProof="0">
              <a:ln>
                <a:noFill/>
              </a:ln>
              <a:solidFill>
                <a:prstClr val="black"/>
              </a:solidFill>
              <a:effectLst/>
              <a:uLnTx/>
              <a:uFillTx/>
            </a:endParaRPr>
          </a:p>
        </p:txBody>
      </p:sp>
    </p:spTree>
    <p:extLst>
      <p:ext uri="{BB962C8B-B14F-4D97-AF65-F5344CB8AC3E}">
        <p14:creationId xmlns:p14="http://schemas.microsoft.com/office/powerpoint/2010/main" val="2232337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par>
                                <p:cTn id="8" presetID="10" presetClass="entr" presetSubtype="0" fill="hold"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fade">
                                      <p:cBhvr>
                                        <p:cTn id="10" dur="500"/>
                                        <p:tgtEl>
                                          <p:spTgt spid="3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fade">
                                      <p:cBhvr>
                                        <p:cTn id="15" dur="500"/>
                                        <p:tgtEl>
                                          <p:spTgt spid="3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2"/>
                                        </p:tgtEl>
                                        <p:attrNameLst>
                                          <p:attrName>style.visibility</p:attrName>
                                        </p:attrNameLst>
                                      </p:cBhvr>
                                      <p:to>
                                        <p:strVal val="visible"/>
                                      </p:to>
                                    </p:set>
                                    <p:animEffect transition="in" filter="fade">
                                      <p:cBhvr>
                                        <p:cTn id="20"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4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extBox 16">
            <a:extLst>
              <a:ext uri="{FF2B5EF4-FFF2-40B4-BE49-F238E27FC236}">
                <a16:creationId xmlns:a16="http://schemas.microsoft.com/office/drawing/2014/main" id="{E8DB1ED1-5BB2-AFF7-7579-304F708F6948}"/>
              </a:ext>
            </a:extLst>
          </p:cNvPr>
          <p:cNvSpPr txBox="1"/>
          <p:nvPr/>
        </p:nvSpPr>
        <p:spPr>
          <a:xfrm>
            <a:off x="10889937" y="249346"/>
            <a:ext cx="819375" cy="854570"/>
          </a:xfrm>
          <a:prstGeom prst="rect">
            <a:avLst/>
          </a:prstGeom>
        </p:spPr>
        <p:txBody>
          <a:bodyPr lIns="33867" tIns="33867" rIns="33867" bIns="33867" rtlCol="0" anchor="ctr"/>
          <a:lstStyle/>
          <a:p>
            <a:pPr marL="0" marR="0" lvl="0" indent="0" algn="ctr" defTabSz="609539" eaLnBrk="1" fontAlgn="auto" latinLnBrk="0" hangingPunct="1">
              <a:lnSpc>
                <a:spcPts val="1773"/>
              </a:lnSpc>
              <a:spcBef>
                <a:spcPts val="0"/>
              </a:spcBef>
              <a:spcAft>
                <a:spcPts val="0"/>
              </a:spcAft>
              <a:buClrTx/>
              <a:buSzTx/>
              <a:buFontTx/>
              <a:buNone/>
              <a:tabLst/>
              <a:defRPr/>
            </a:pPr>
            <a:endParaRPr kumimoji="0" sz="800" b="0" i="0" u="none" strike="noStrike" kern="0" cap="none" spc="0" normalizeH="0" baseline="0" noProof="0">
              <a:ln>
                <a:noFill/>
              </a:ln>
              <a:solidFill>
                <a:prstClr val="black"/>
              </a:solidFill>
              <a:effectLst/>
              <a:uLnTx/>
              <a:uFillTx/>
            </a:endParaRPr>
          </a:p>
        </p:txBody>
      </p:sp>
      <p:sp>
        <p:nvSpPr>
          <p:cNvPr id="44" name="TextBox 16">
            <a:extLst>
              <a:ext uri="{FF2B5EF4-FFF2-40B4-BE49-F238E27FC236}">
                <a16:creationId xmlns:a16="http://schemas.microsoft.com/office/drawing/2014/main" id="{ED5DD01D-A23B-5A7C-77E5-4A4D84EDC1C0}"/>
              </a:ext>
            </a:extLst>
          </p:cNvPr>
          <p:cNvSpPr txBox="1"/>
          <p:nvPr/>
        </p:nvSpPr>
        <p:spPr>
          <a:xfrm>
            <a:off x="10889937" y="3256887"/>
            <a:ext cx="819375" cy="854570"/>
          </a:xfrm>
          <a:prstGeom prst="rect">
            <a:avLst/>
          </a:prstGeom>
        </p:spPr>
        <p:txBody>
          <a:bodyPr lIns="33867" tIns="33867" rIns="33867" bIns="33867" rtlCol="0" anchor="ctr"/>
          <a:lstStyle/>
          <a:p>
            <a:pPr marL="0" marR="0" lvl="0" indent="0" algn="ctr" defTabSz="609539" eaLnBrk="1" fontAlgn="auto" latinLnBrk="0" hangingPunct="1">
              <a:lnSpc>
                <a:spcPts val="1773"/>
              </a:lnSpc>
              <a:spcBef>
                <a:spcPts val="0"/>
              </a:spcBef>
              <a:spcAft>
                <a:spcPts val="0"/>
              </a:spcAft>
              <a:buClrTx/>
              <a:buSzTx/>
              <a:buFontTx/>
              <a:buNone/>
              <a:tabLst/>
              <a:defRPr/>
            </a:pPr>
            <a:endParaRPr kumimoji="0" sz="800" b="0" i="0" u="none" strike="noStrike" kern="0" cap="none" spc="0" normalizeH="0" baseline="0" noProof="0">
              <a:ln>
                <a:noFill/>
              </a:ln>
              <a:solidFill>
                <a:prstClr val="black"/>
              </a:solidFill>
              <a:effectLst/>
              <a:uLnTx/>
              <a:uFillTx/>
            </a:endParaRPr>
          </a:p>
        </p:txBody>
      </p:sp>
      <p:sp>
        <p:nvSpPr>
          <p:cNvPr id="2" name="Rounded Rectangle 21">
            <a:extLst>
              <a:ext uri="{FF2B5EF4-FFF2-40B4-BE49-F238E27FC236}">
                <a16:creationId xmlns:a16="http://schemas.microsoft.com/office/drawing/2014/main" id="{DFEFC522-416B-6BD6-D819-AB3B7A9076A4}"/>
              </a:ext>
            </a:extLst>
          </p:cNvPr>
          <p:cNvSpPr/>
          <p:nvPr/>
        </p:nvSpPr>
        <p:spPr>
          <a:xfrm>
            <a:off x="765951" y="2768552"/>
            <a:ext cx="3276762" cy="635592"/>
          </a:xfrm>
          <a:prstGeom prst="roundRect">
            <a:avLst/>
          </a:prstGeom>
          <a:solidFill>
            <a:srgbClr val="4F81BD">
              <a:lumMod val="20000"/>
              <a:lumOff val="80000"/>
            </a:srgbClr>
          </a:solidFill>
          <a:ln w="57150" cap="flat" cmpd="sng" algn="ctr">
            <a:noFill/>
            <a:prstDash val="sysDash"/>
          </a:ln>
          <a:effectLst>
            <a:outerShdw blurRad="50800" dist="38100" dir="2700000" algn="tl" rotWithShape="0">
              <a:prstClr val="black">
                <a:alpha val="40000"/>
              </a:prstClr>
            </a:outerShdw>
          </a:effectLst>
        </p:spPr>
        <p:txBody>
          <a:bodyPr rtlCol="0" anchor="ctr"/>
          <a:lstStyle/>
          <a:p>
            <a:pPr marL="0" marR="0" lvl="0" indent="0" algn="ctr" defTabSz="609539"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a:ln>
                  <a:noFill/>
                </a:ln>
                <a:solidFill>
                  <a:srgbClr val="4F81BD">
                    <a:lumMod val="50000"/>
                  </a:srgbClr>
                </a:solidFill>
                <a:effectLst/>
                <a:uLnTx/>
                <a:uFillTx/>
                <a:latin typeface="UTM Avo" panose="02040603050506020204" pitchFamily="18" charset="0"/>
                <a:ea typeface="+mn-ea"/>
                <a:cs typeface="Arial" panose="020B0604020202020204" pitchFamily="34" charset="0"/>
              </a:rPr>
              <a:t>Hoạt</a:t>
            </a:r>
            <a:r>
              <a:rPr kumimoji="0" lang="en-US" sz="2400" b="1" i="0" u="none" strike="noStrike" kern="0" cap="none" spc="0" normalizeH="0" baseline="0" noProof="0" dirty="0">
                <a:ln>
                  <a:noFill/>
                </a:ln>
                <a:solidFill>
                  <a:srgbClr val="4F81BD">
                    <a:lumMod val="50000"/>
                  </a:srgbClr>
                </a:solidFill>
                <a:effectLst/>
                <a:uLnTx/>
                <a:uFillTx/>
                <a:latin typeface="UTM Avo" panose="02040603050506020204" pitchFamily="18" charset="0"/>
                <a:ea typeface="+mn-ea"/>
                <a:cs typeface="Arial" panose="020B0604020202020204" pitchFamily="34" charset="0"/>
              </a:rPr>
              <a:t> </a:t>
            </a:r>
            <a:r>
              <a:rPr kumimoji="0" lang="en-US" sz="2400" b="1" i="0" u="none" strike="noStrike" kern="0" cap="none" spc="0" normalizeH="0" baseline="0" noProof="0" dirty="0" err="1">
                <a:ln>
                  <a:noFill/>
                </a:ln>
                <a:solidFill>
                  <a:srgbClr val="4F81BD">
                    <a:lumMod val="50000"/>
                  </a:srgbClr>
                </a:solidFill>
                <a:effectLst/>
                <a:uLnTx/>
                <a:uFillTx/>
                <a:latin typeface="UTM Avo" panose="02040603050506020204" pitchFamily="18" charset="0"/>
                <a:ea typeface="+mn-ea"/>
                <a:cs typeface="Arial" panose="020B0604020202020204" pitchFamily="34" charset="0"/>
              </a:rPr>
              <a:t>động</a:t>
            </a:r>
            <a:r>
              <a:rPr kumimoji="0" lang="en-US" sz="2400" b="1" i="0" u="none" strike="noStrike" kern="0" cap="none" spc="0" normalizeH="0" baseline="0" noProof="0" dirty="0">
                <a:ln>
                  <a:noFill/>
                </a:ln>
                <a:solidFill>
                  <a:srgbClr val="4F81BD">
                    <a:lumMod val="50000"/>
                  </a:srgbClr>
                </a:solidFill>
                <a:effectLst/>
                <a:uLnTx/>
                <a:uFillTx/>
                <a:latin typeface="UTM Avo" panose="02040603050506020204" pitchFamily="18" charset="0"/>
                <a:ea typeface="+mn-ea"/>
                <a:cs typeface="Arial" panose="020B0604020202020204" pitchFamily="34" charset="0"/>
              </a:rPr>
              <a:t> </a:t>
            </a:r>
            <a:r>
              <a:rPr kumimoji="0" lang="en-US" sz="2400" b="1" i="0" u="none" strike="noStrike" kern="0" cap="none" spc="0" normalizeH="0" baseline="0" noProof="0" dirty="0" err="1">
                <a:ln>
                  <a:noFill/>
                </a:ln>
                <a:solidFill>
                  <a:srgbClr val="4F81BD">
                    <a:lumMod val="50000"/>
                  </a:srgbClr>
                </a:solidFill>
                <a:effectLst/>
                <a:uLnTx/>
                <a:uFillTx/>
                <a:latin typeface="UTM Avo" panose="02040603050506020204" pitchFamily="18" charset="0"/>
                <a:ea typeface="+mn-ea"/>
                <a:cs typeface="Arial" panose="020B0604020202020204" pitchFamily="34" charset="0"/>
              </a:rPr>
              <a:t>nhóm</a:t>
            </a:r>
            <a:endParaRPr kumimoji="0" lang="en-US" sz="2400" b="1" i="0" u="none" strike="noStrike" kern="0" cap="none" spc="0" normalizeH="0" baseline="0" noProof="0" dirty="0">
              <a:ln>
                <a:noFill/>
              </a:ln>
              <a:solidFill>
                <a:srgbClr val="4F81BD">
                  <a:lumMod val="50000"/>
                </a:srgbClr>
              </a:solidFill>
              <a:effectLst/>
              <a:uLnTx/>
              <a:uFillTx/>
              <a:latin typeface="UTM Avo" panose="02040603050506020204" pitchFamily="18" charset="0"/>
              <a:ea typeface="+mn-ea"/>
              <a:cs typeface="Arial" panose="020B0604020202020204" pitchFamily="34" charset="0"/>
            </a:endParaRPr>
          </a:p>
        </p:txBody>
      </p:sp>
      <p:grpSp>
        <p:nvGrpSpPr>
          <p:cNvPr id="8" name="Group 7">
            <a:extLst>
              <a:ext uri="{FF2B5EF4-FFF2-40B4-BE49-F238E27FC236}">
                <a16:creationId xmlns:a16="http://schemas.microsoft.com/office/drawing/2014/main" id="{8B7AEFB7-A3A5-5D8E-B66B-65A1DEBE973C}"/>
              </a:ext>
            </a:extLst>
          </p:cNvPr>
          <p:cNvGrpSpPr/>
          <p:nvPr/>
        </p:nvGrpSpPr>
        <p:grpSpPr>
          <a:xfrm>
            <a:off x="4936498" y="1748500"/>
            <a:ext cx="6730129" cy="4063863"/>
            <a:chOff x="1010930" y="3051490"/>
            <a:chExt cx="15515916" cy="6356851"/>
          </a:xfrm>
        </p:grpSpPr>
        <p:sp>
          <p:nvSpPr>
            <p:cNvPr id="9" name="Rectangle: Rounded Corners 8">
              <a:extLst>
                <a:ext uri="{FF2B5EF4-FFF2-40B4-BE49-F238E27FC236}">
                  <a16:creationId xmlns:a16="http://schemas.microsoft.com/office/drawing/2014/main" id="{C754455D-AA76-1C9B-A983-D2694F4F00B1}"/>
                </a:ext>
              </a:extLst>
            </p:cNvPr>
            <p:cNvSpPr/>
            <p:nvPr/>
          </p:nvSpPr>
          <p:spPr>
            <a:xfrm>
              <a:off x="1010930" y="3051490"/>
              <a:ext cx="15515916" cy="6356851"/>
            </a:xfrm>
            <a:prstGeom prst="roundRect">
              <a:avLst/>
            </a:prstGeom>
            <a:solidFill>
              <a:srgbClr val="4BACC6">
                <a:lumMod val="20000"/>
                <a:lumOff val="80000"/>
              </a:srgbClr>
            </a:solidFill>
            <a:ln w="25400" cap="flat" cmpd="sng" algn="ctr">
              <a:solidFill>
                <a:srgbClr val="4BACC6">
                  <a:lumMod val="75000"/>
                </a:srgbClr>
              </a:solidFill>
              <a:prstDash val="solid"/>
            </a:ln>
            <a:effectLst/>
          </p:spPr>
          <p:txBody>
            <a:bodyPr rtlCol="0" anchor="ctr"/>
            <a:lstStyle/>
            <a:p>
              <a:pPr marL="0" marR="0" lvl="0" indent="0" algn="ctr" defTabSz="609539"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prstClr val="white"/>
                </a:solidFill>
                <a:effectLst/>
                <a:uLnTx/>
                <a:uFillTx/>
                <a:latin typeface="UTM Avo" panose="02040603050506020204" pitchFamily="18" charset="0"/>
              </a:endParaRPr>
            </a:p>
          </p:txBody>
        </p:sp>
        <p:sp>
          <p:nvSpPr>
            <p:cNvPr id="10" name="Rectangle: Rounded Corners 9">
              <a:extLst>
                <a:ext uri="{FF2B5EF4-FFF2-40B4-BE49-F238E27FC236}">
                  <a16:creationId xmlns:a16="http://schemas.microsoft.com/office/drawing/2014/main" id="{DD48E4B1-549D-F8A5-B4D6-99D49F90CF9D}"/>
                </a:ext>
              </a:extLst>
            </p:cNvPr>
            <p:cNvSpPr/>
            <p:nvPr/>
          </p:nvSpPr>
          <p:spPr>
            <a:xfrm>
              <a:off x="1694784" y="3590547"/>
              <a:ext cx="14148209" cy="5278734"/>
            </a:xfrm>
            <a:prstGeom prst="roundRect">
              <a:avLst/>
            </a:prstGeom>
            <a:solidFill>
              <a:sysClr val="window" lastClr="FFFFFF"/>
            </a:solidFill>
            <a:ln w="38100" cap="flat" cmpd="sng" algn="ctr">
              <a:solidFill>
                <a:srgbClr val="4BACC6">
                  <a:lumMod val="75000"/>
                </a:srgbClr>
              </a:solidFill>
              <a:prstDash val="dash"/>
            </a:ln>
            <a:effectLst/>
          </p:spPr>
          <p:txBody>
            <a:bodyPr rtlCol="0" anchor="ctr"/>
            <a:lstStyle/>
            <a:p>
              <a:pPr marL="0" marR="0" lvl="0" indent="0" algn="just" defTabSz="609539" eaLnBrk="1" fontAlgn="auto" latinLnBrk="0" hangingPunct="1">
                <a:lnSpc>
                  <a:spcPct val="150000"/>
                </a:lnSpc>
                <a:spcBef>
                  <a:spcPts val="0"/>
                </a:spcBef>
                <a:spcAft>
                  <a:spcPts val="0"/>
                </a:spcAft>
                <a:buClrTx/>
                <a:buSzTx/>
                <a:buFontTx/>
                <a:buNone/>
                <a:tabLst/>
                <a:defRPr/>
              </a:pPr>
              <a:r>
                <a:rPr kumimoji="0" lang="vi-VN" sz="2400" b="1" i="0" u="none" strike="noStrike" kern="0" cap="none" spc="0" normalizeH="0" baseline="0" noProof="0" dirty="0">
                  <a:ln>
                    <a:noFill/>
                  </a:ln>
                  <a:solidFill>
                    <a:srgbClr val="C00000"/>
                  </a:solidFill>
                  <a:effectLst/>
                  <a:uLnTx/>
                  <a:uFillTx/>
                  <a:latin typeface="UTM Avo" panose="02040603050506020204" pitchFamily="18" charset="0"/>
                  <a:ea typeface="+mn-ea"/>
                  <a:cs typeface="Arial" panose="020B0604020202020204" pitchFamily="34" charset="0"/>
                </a:rPr>
                <a:t>Ý kiến a: </a:t>
              </a:r>
              <a:r>
                <a:rPr kumimoji="0" lang="vi-VN"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Trong buổi học đầu tiên của lớp 4B, khi nghe bạn Hưng giới thiệu bố mình là phụ bếp, Bình và Kiên cho rằng nghề đó không quan trọng như những nghề bác sĩ, kĩ sư mà bố các bạn ấy đang làm.</a:t>
              </a:r>
            </a:p>
          </p:txBody>
        </p:sp>
      </p:grpSp>
      <p:pic>
        <p:nvPicPr>
          <p:cNvPr id="14" name="Picture 9">
            <a:extLst>
              <a:ext uri="{FF2B5EF4-FFF2-40B4-BE49-F238E27FC236}">
                <a16:creationId xmlns:a16="http://schemas.microsoft.com/office/drawing/2014/main" id="{235B93F4-65AF-0408-EF46-F704393D3F7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362843" y="3684172"/>
            <a:ext cx="2527595" cy="2663175"/>
          </a:xfrm>
          <a:prstGeom prst="rect">
            <a:avLst/>
          </a:prstGeom>
        </p:spPr>
      </p:pic>
      <p:sp>
        <p:nvSpPr>
          <p:cNvPr id="12" name="TextBox 11">
            <a:extLst>
              <a:ext uri="{FF2B5EF4-FFF2-40B4-BE49-F238E27FC236}">
                <a16:creationId xmlns:a16="http://schemas.microsoft.com/office/drawing/2014/main" id="{F43ED09D-1375-8FA5-4377-91AF1DF9D742}"/>
              </a:ext>
            </a:extLst>
          </p:cNvPr>
          <p:cNvSpPr txBox="1"/>
          <p:nvPr/>
        </p:nvSpPr>
        <p:spPr>
          <a:xfrm>
            <a:off x="4262961" y="6028844"/>
            <a:ext cx="8077201" cy="461664"/>
          </a:xfrm>
          <a:prstGeom prst="rect">
            <a:avLst/>
          </a:prstGeom>
          <a:solidFill>
            <a:schemeClr val="accent1">
              <a:lumMod val="20000"/>
              <a:lumOff val="80000"/>
            </a:schemeClr>
          </a:solidFill>
        </p:spPr>
        <p:txBody>
          <a:bodyPr wrap="square">
            <a:spAutoFit/>
          </a:bodyPr>
          <a:lstStyle/>
          <a:p>
            <a:pPr algn="just" defTabSz="609539"/>
            <a:r>
              <a:rPr lang="en-US" sz="2400" b="1" i="1" dirty="0" err="1">
                <a:solidFill>
                  <a:prstClr val="black"/>
                </a:solidFill>
                <a:latin typeface="UTM Avo" panose="02040603050506020204" pitchFamily="18" charset="0"/>
                <a:cs typeface="Arial" panose="020B0604020202020204" pitchFamily="34" charset="0"/>
              </a:rPr>
              <a:t>Em</a:t>
            </a:r>
            <a:r>
              <a:rPr lang="en-US" sz="2400" b="1" i="1" dirty="0">
                <a:solidFill>
                  <a:prstClr val="black"/>
                </a:solidFill>
                <a:latin typeface="UTM Avo" panose="02040603050506020204" pitchFamily="18" charset="0"/>
                <a:cs typeface="Arial" panose="020B0604020202020204" pitchFamily="34" charset="0"/>
              </a:rPr>
              <a:t> </a:t>
            </a:r>
            <a:r>
              <a:rPr lang="en-US" sz="2400" b="1" i="1" dirty="0" err="1">
                <a:solidFill>
                  <a:prstClr val="black"/>
                </a:solidFill>
                <a:latin typeface="UTM Avo" panose="02040603050506020204" pitchFamily="18" charset="0"/>
                <a:cs typeface="Arial" panose="020B0604020202020204" pitchFamily="34" charset="0"/>
              </a:rPr>
              <a:t>có</a:t>
            </a:r>
            <a:r>
              <a:rPr lang="en-US" sz="2400" b="1" i="1" dirty="0">
                <a:solidFill>
                  <a:prstClr val="black"/>
                </a:solidFill>
                <a:latin typeface="UTM Avo" panose="02040603050506020204" pitchFamily="18" charset="0"/>
                <a:cs typeface="Arial" panose="020B0604020202020204" pitchFamily="34" charset="0"/>
              </a:rPr>
              <a:t> </a:t>
            </a:r>
            <a:r>
              <a:rPr lang="en-US" sz="2400" b="1" i="1" dirty="0" err="1">
                <a:solidFill>
                  <a:prstClr val="black"/>
                </a:solidFill>
                <a:latin typeface="UTM Avo" panose="02040603050506020204" pitchFamily="18" charset="0"/>
                <a:cs typeface="Arial" panose="020B0604020202020204" pitchFamily="34" charset="0"/>
              </a:rPr>
              <a:t>đồng</a:t>
            </a:r>
            <a:r>
              <a:rPr lang="en-US" sz="2400" b="1" i="1" dirty="0">
                <a:solidFill>
                  <a:prstClr val="black"/>
                </a:solidFill>
                <a:latin typeface="UTM Avo" panose="02040603050506020204" pitchFamily="18" charset="0"/>
                <a:cs typeface="Arial" panose="020B0604020202020204" pitchFamily="34" charset="0"/>
              </a:rPr>
              <a:t> </a:t>
            </a:r>
            <a:r>
              <a:rPr lang="en-US" sz="2400" b="1" i="1" dirty="0" err="1">
                <a:solidFill>
                  <a:prstClr val="black"/>
                </a:solidFill>
                <a:latin typeface="UTM Avo" panose="02040603050506020204" pitchFamily="18" charset="0"/>
                <a:cs typeface="Arial" panose="020B0604020202020204" pitchFamily="34" charset="0"/>
              </a:rPr>
              <a:t>tình</a:t>
            </a:r>
            <a:r>
              <a:rPr lang="en-US" sz="2400" b="1" i="1" dirty="0">
                <a:solidFill>
                  <a:prstClr val="black"/>
                </a:solidFill>
                <a:latin typeface="UTM Avo" panose="02040603050506020204" pitchFamily="18" charset="0"/>
                <a:cs typeface="Arial" panose="020B0604020202020204" pitchFamily="34" charset="0"/>
              </a:rPr>
              <a:t> </a:t>
            </a:r>
            <a:r>
              <a:rPr lang="en-US" sz="2400" b="1" i="1" dirty="0" err="1">
                <a:solidFill>
                  <a:prstClr val="black"/>
                </a:solidFill>
                <a:latin typeface="UTM Avo" panose="02040603050506020204" pitchFamily="18" charset="0"/>
                <a:cs typeface="Arial" panose="020B0604020202020204" pitchFamily="34" charset="0"/>
              </a:rPr>
              <a:t>với</a:t>
            </a:r>
            <a:r>
              <a:rPr lang="en-US" sz="2400" b="1" i="1" dirty="0">
                <a:solidFill>
                  <a:prstClr val="black"/>
                </a:solidFill>
                <a:latin typeface="UTM Avo" panose="02040603050506020204" pitchFamily="18" charset="0"/>
                <a:cs typeface="Arial" panose="020B0604020202020204" pitchFamily="34" charset="0"/>
              </a:rPr>
              <a:t> Bình </a:t>
            </a:r>
            <a:r>
              <a:rPr lang="en-US" sz="2400" b="1" i="1" dirty="0" err="1">
                <a:solidFill>
                  <a:prstClr val="black"/>
                </a:solidFill>
                <a:latin typeface="UTM Avo" panose="02040603050506020204" pitchFamily="18" charset="0"/>
                <a:cs typeface="Arial" panose="020B0604020202020204" pitchFamily="34" charset="0"/>
              </a:rPr>
              <a:t>và</a:t>
            </a:r>
            <a:r>
              <a:rPr lang="en-US" sz="2400" b="1" i="1" dirty="0">
                <a:solidFill>
                  <a:prstClr val="black"/>
                </a:solidFill>
                <a:latin typeface="UTM Avo" panose="02040603050506020204" pitchFamily="18" charset="0"/>
                <a:cs typeface="Arial" panose="020B0604020202020204" pitchFamily="34" charset="0"/>
              </a:rPr>
              <a:t> </a:t>
            </a:r>
            <a:r>
              <a:rPr lang="en-US" sz="2400" b="1" i="1" dirty="0" err="1">
                <a:solidFill>
                  <a:prstClr val="black"/>
                </a:solidFill>
                <a:latin typeface="UTM Avo" panose="02040603050506020204" pitchFamily="18" charset="0"/>
                <a:cs typeface="Arial" panose="020B0604020202020204" pitchFamily="34" charset="0"/>
              </a:rPr>
              <a:t>Kiên</a:t>
            </a:r>
            <a:r>
              <a:rPr lang="en-US" sz="2400" b="1" i="1" dirty="0">
                <a:solidFill>
                  <a:prstClr val="black"/>
                </a:solidFill>
                <a:latin typeface="UTM Avo" panose="02040603050506020204" pitchFamily="18" charset="0"/>
                <a:cs typeface="Arial" panose="020B0604020202020204" pitchFamily="34" charset="0"/>
              </a:rPr>
              <a:t> </a:t>
            </a:r>
            <a:r>
              <a:rPr lang="en-US" sz="2400" b="1" i="1" dirty="0" err="1">
                <a:solidFill>
                  <a:prstClr val="black"/>
                </a:solidFill>
                <a:latin typeface="UTM Avo" panose="02040603050506020204" pitchFamily="18" charset="0"/>
                <a:cs typeface="Arial" panose="020B0604020202020204" pitchFamily="34" charset="0"/>
              </a:rPr>
              <a:t>Không</a:t>
            </a:r>
            <a:r>
              <a:rPr lang="en-US" sz="2400" b="1" i="1" dirty="0">
                <a:solidFill>
                  <a:prstClr val="black"/>
                </a:solidFill>
                <a:latin typeface="UTM Avo" panose="02040603050506020204" pitchFamily="18" charset="0"/>
                <a:cs typeface="Arial" panose="020B0604020202020204" pitchFamily="34" charset="0"/>
              </a:rPr>
              <a:t>? </a:t>
            </a:r>
            <a:r>
              <a:rPr lang="en-US" sz="2400" b="1" i="1" dirty="0" err="1">
                <a:solidFill>
                  <a:prstClr val="black"/>
                </a:solidFill>
                <a:latin typeface="UTM Avo" panose="02040603050506020204" pitchFamily="18" charset="0"/>
                <a:cs typeface="Arial" panose="020B0604020202020204" pitchFamily="34" charset="0"/>
              </a:rPr>
              <a:t>Vì</a:t>
            </a:r>
            <a:r>
              <a:rPr lang="en-US" sz="2400" b="1" i="1" dirty="0">
                <a:solidFill>
                  <a:prstClr val="black"/>
                </a:solidFill>
                <a:latin typeface="UTM Avo" panose="02040603050506020204" pitchFamily="18" charset="0"/>
                <a:cs typeface="Arial" panose="020B0604020202020204" pitchFamily="34" charset="0"/>
              </a:rPr>
              <a:t> </a:t>
            </a:r>
            <a:r>
              <a:rPr lang="en-US" sz="2400" b="1" i="1" dirty="0" err="1">
                <a:solidFill>
                  <a:prstClr val="black"/>
                </a:solidFill>
                <a:latin typeface="UTM Avo" panose="02040603050506020204" pitchFamily="18" charset="0"/>
                <a:cs typeface="Arial" panose="020B0604020202020204" pitchFamily="34" charset="0"/>
              </a:rPr>
              <a:t>sao</a:t>
            </a:r>
            <a:r>
              <a:rPr lang="en-US" sz="2400" b="1" i="1" dirty="0">
                <a:solidFill>
                  <a:prstClr val="black"/>
                </a:solidFill>
                <a:latin typeface="UTM Avo" panose="02040603050506020204" pitchFamily="18" charset="0"/>
                <a:cs typeface="Arial" panose="020B0604020202020204" pitchFamily="34" charset="0"/>
              </a:rPr>
              <a:t>?</a:t>
            </a:r>
          </a:p>
        </p:txBody>
      </p:sp>
      <p:sp>
        <p:nvSpPr>
          <p:cNvPr id="16" name="TextBox 15">
            <a:extLst>
              <a:ext uri="{FF2B5EF4-FFF2-40B4-BE49-F238E27FC236}">
                <a16:creationId xmlns:a16="http://schemas.microsoft.com/office/drawing/2014/main" id="{FF16ACBD-D42F-41EB-8B96-C29F8810FF4F}"/>
              </a:ext>
            </a:extLst>
          </p:cNvPr>
          <p:cNvSpPr txBox="1"/>
          <p:nvPr/>
        </p:nvSpPr>
        <p:spPr>
          <a:xfrm>
            <a:off x="2285134" y="1103916"/>
            <a:ext cx="7621732" cy="461665"/>
          </a:xfrm>
          <a:prstGeom prst="rect">
            <a:avLst/>
          </a:prstGeom>
          <a:noFill/>
        </p:spPr>
        <p:txBody>
          <a:bodyPr wrap="square">
            <a:spAutoFit/>
          </a:bodyPr>
          <a:lstStyle/>
          <a:p>
            <a:pPr algn="ctr" defTabSz="609539">
              <a:spcAft>
                <a:spcPts val="667"/>
              </a:spcAft>
            </a:pPr>
            <a:r>
              <a:rPr lang="en-US" sz="2400" b="1" dirty="0" err="1">
                <a:solidFill>
                  <a:srgbClr val="C00000"/>
                </a:solidFill>
                <a:latin typeface="UTM Avo" panose="02040603050506020204" pitchFamily="18" charset="0"/>
                <a:ea typeface="Calibri" panose="020F0502020204030204" pitchFamily="34" charset="0"/>
                <a:cs typeface="Arial" panose="020B0604020202020204" pitchFamily="34" charset="0"/>
              </a:rPr>
              <a:t>Hoạt</a:t>
            </a:r>
            <a:r>
              <a:rPr lang="en-US" sz="2400" b="1" dirty="0">
                <a:solidFill>
                  <a:srgbClr val="C00000"/>
                </a:solidFill>
                <a:latin typeface="UTM Avo" panose="02040603050506020204" pitchFamily="18" charset="0"/>
                <a:ea typeface="Calibri" panose="020F0502020204030204" pitchFamily="34" charset="0"/>
                <a:cs typeface="Arial" panose="020B0604020202020204" pitchFamily="34" charset="0"/>
              </a:rPr>
              <a:t> </a:t>
            </a:r>
            <a:r>
              <a:rPr lang="en-US" sz="2400" b="1" dirty="0" err="1">
                <a:solidFill>
                  <a:srgbClr val="C00000"/>
                </a:solidFill>
                <a:latin typeface="UTM Avo" panose="02040603050506020204" pitchFamily="18" charset="0"/>
                <a:ea typeface="Calibri" panose="020F0502020204030204" pitchFamily="34" charset="0"/>
                <a:cs typeface="Arial" panose="020B0604020202020204" pitchFamily="34" charset="0"/>
              </a:rPr>
              <a:t>động</a:t>
            </a:r>
            <a:r>
              <a:rPr lang="en-US" sz="2400" b="1" dirty="0">
                <a:solidFill>
                  <a:srgbClr val="C00000"/>
                </a:solidFill>
                <a:latin typeface="UTM Avo" panose="02040603050506020204" pitchFamily="18" charset="0"/>
                <a:ea typeface="Calibri" panose="020F0502020204030204" pitchFamily="34" charset="0"/>
                <a:cs typeface="Arial" panose="020B0604020202020204" pitchFamily="34" charset="0"/>
              </a:rPr>
              <a:t> 2: </a:t>
            </a:r>
            <a:r>
              <a:rPr lang="en-US" sz="2400" b="1" dirty="0" err="1">
                <a:solidFill>
                  <a:srgbClr val="C00000"/>
                </a:solidFill>
                <a:latin typeface="UTM Avo" panose="02040603050506020204" pitchFamily="18" charset="0"/>
                <a:ea typeface="Calibri" panose="020F0502020204030204" pitchFamily="34" charset="0"/>
                <a:cs typeface="Arial" panose="020B0604020202020204" pitchFamily="34" charset="0"/>
              </a:rPr>
              <a:t>Bày</a:t>
            </a:r>
            <a:r>
              <a:rPr lang="en-US" sz="2400" b="1" dirty="0">
                <a:solidFill>
                  <a:srgbClr val="C00000"/>
                </a:solidFill>
                <a:latin typeface="UTM Avo" panose="02040603050506020204" pitchFamily="18" charset="0"/>
                <a:ea typeface="Calibri" panose="020F0502020204030204" pitchFamily="34" charset="0"/>
                <a:cs typeface="Arial" panose="020B0604020202020204" pitchFamily="34" charset="0"/>
              </a:rPr>
              <a:t> </a:t>
            </a:r>
            <a:r>
              <a:rPr lang="en-US" sz="2400" b="1" dirty="0" err="1">
                <a:solidFill>
                  <a:srgbClr val="C00000"/>
                </a:solidFill>
                <a:latin typeface="UTM Avo" panose="02040603050506020204" pitchFamily="18" charset="0"/>
                <a:ea typeface="Calibri" panose="020F0502020204030204" pitchFamily="34" charset="0"/>
                <a:cs typeface="Arial" panose="020B0604020202020204" pitchFamily="34" charset="0"/>
              </a:rPr>
              <a:t>tỏ</a:t>
            </a:r>
            <a:r>
              <a:rPr lang="en-US" sz="2400" b="1" dirty="0">
                <a:solidFill>
                  <a:srgbClr val="C00000"/>
                </a:solidFill>
                <a:latin typeface="UTM Avo" panose="02040603050506020204" pitchFamily="18" charset="0"/>
                <a:ea typeface="Calibri" panose="020F0502020204030204" pitchFamily="34" charset="0"/>
                <a:cs typeface="Arial" panose="020B0604020202020204" pitchFamily="34" charset="0"/>
              </a:rPr>
              <a:t> ý </a:t>
            </a:r>
            <a:r>
              <a:rPr lang="en-US" sz="2400" b="1" dirty="0" err="1">
                <a:solidFill>
                  <a:srgbClr val="C00000"/>
                </a:solidFill>
                <a:latin typeface="UTM Avo" panose="02040603050506020204" pitchFamily="18" charset="0"/>
                <a:ea typeface="Calibri" panose="020F0502020204030204" pitchFamily="34" charset="0"/>
                <a:cs typeface="Arial" panose="020B0604020202020204" pitchFamily="34" charset="0"/>
              </a:rPr>
              <a:t>kiến</a:t>
            </a:r>
            <a:endParaRPr lang="en-US" sz="2400" b="1" dirty="0">
              <a:solidFill>
                <a:srgbClr val="C00000"/>
              </a:solidFill>
              <a:latin typeface="UTM Avo" panose="02040603050506020204" pitchFamily="18"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002815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par>
                                <p:cTn id="13" presetID="14" presetClass="entr" presetSubtype="1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randombar(horizontal)">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right)">
                                      <p:cBhvr>
                                        <p:cTn id="20" dur="500"/>
                                        <p:tgtEl>
                                          <p:spTgt spid="8"/>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animBg="1"/>
      <p:bldP spid="1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id="{0D6D4BD7-B09C-B27F-63EA-F487D2F65266}"/>
              </a:ext>
            </a:extLst>
          </p:cNvPr>
          <p:cNvSpPr/>
          <p:nvPr/>
        </p:nvSpPr>
        <p:spPr>
          <a:xfrm>
            <a:off x="8763000" y="4572000"/>
            <a:ext cx="3429000" cy="2286000"/>
          </a:xfrm>
          <a:prstGeom prst="rect">
            <a:avLst/>
          </a:prstGeom>
          <a:solidFill>
            <a:srgbClr val="FFFA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0" name="TextBox 16">
            <a:extLst>
              <a:ext uri="{FF2B5EF4-FFF2-40B4-BE49-F238E27FC236}">
                <a16:creationId xmlns:a16="http://schemas.microsoft.com/office/drawing/2014/main" id="{E8DB1ED1-5BB2-AFF7-7579-304F708F6948}"/>
              </a:ext>
            </a:extLst>
          </p:cNvPr>
          <p:cNvSpPr txBox="1"/>
          <p:nvPr/>
        </p:nvSpPr>
        <p:spPr>
          <a:xfrm>
            <a:off x="10889937" y="249346"/>
            <a:ext cx="819375" cy="854570"/>
          </a:xfrm>
          <a:prstGeom prst="rect">
            <a:avLst/>
          </a:prstGeom>
        </p:spPr>
        <p:txBody>
          <a:bodyPr lIns="33867" tIns="33867" rIns="33867" bIns="33867" rtlCol="0" anchor="ctr"/>
          <a:lstStyle/>
          <a:p>
            <a:pPr marL="0" marR="0" lvl="0" indent="0" algn="ctr" defTabSz="609539" eaLnBrk="1" fontAlgn="auto" latinLnBrk="0" hangingPunct="1">
              <a:lnSpc>
                <a:spcPts val="1773"/>
              </a:lnSpc>
              <a:spcBef>
                <a:spcPts val="0"/>
              </a:spcBef>
              <a:spcAft>
                <a:spcPts val="0"/>
              </a:spcAft>
              <a:buClrTx/>
              <a:buSzTx/>
              <a:buFontTx/>
              <a:buNone/>
              <a:tabLst/>
              <a:defRPr/>
            </a:pPr>
            <a:endParaRPr kumimoji="0" sz="800" b="0" i="0" u="none" strike="noStrike" kern="0" cap="none" spc="0" normalizeH="0" baseline="0" noProof="0">
              <a:ln>
                <a:noFill/>
              </a:ln>
              <a:solidFill>
                <a:prstClr val="black"/>
              </a:solidFill>
              <a:effectLst/>
              <a:uLnTx/>
              <a:uFillTx/>
            </a:endParaRPr>
          </a:p>
        </p:txBody>
      </p:sp>
      <p:sp>
        <p:nvSpPr>
          <p:cNvPr id="4" name="Freeform 3">
            <a:extLst>
              <a:ext uri="{FF2B5EF4-FFF2-40B4-BE49-F238E27FC236}">
                <a16:creationId xmlns:a16="http://schemas.microsoft.com/office/drawing/2014/main" id="{E84F5929-E169-D684-C8E1-B4159E5C0644}"/>
              </a:ext>
            </a:extLst>
          </p:cNvPr>
          <p:cNvSpPr/>
          <p:nvPr/>
        </p:nvSpPr>
        <p:spPr>
          <a:xfrm>
            <a:off x="634911" y="2138833"/>
            <a:ext cx="11074401" cy="4539018"/>
          </a:xfrm>
          <a:custGeom>
            <a:avLst/>
            <a:gdLst/>
            <a:ahLst/>
            <a:cxnLst/>
            <a:rect l="l" t="t" r="r" b="b"/>
            <a:pathLst>
              <a:path w="14949872" h="6335005">
                <a:moveTo>
                  <a:pt x="0" y="0"/>
                </a:moveTo>
                <a:lnTo>
                  <a:pt x="14949872" y="0"/>
                </a:lnTo>
                <a:lnTo>
                  <a:pt x="14949872" y="6335005"/>
                </a:lnTo>
                <a:lnTo>
                  <a:pt x="0" y="6335005"/>
                </a:lnTo>
                <a:lnTo>
                  <a:pt x="0" y="0"/>
                </a:lnTo>
                <a:close/>
              </a:path>
            </a:pathLst>
          </a:custGeom>
          <a:solidFill>
            <a:srgbClr val="F79646">
              <a:lumMod val="20000"/>
              <a:lumOff val="80000"/>
            </a:srgbClr>
          </a:solidFill>
        </p:spPr>
        <p:txBody>
          <a:bodyPr/>
          <a:lstStyle/>
          <a:p>
            <a:pPr marL="0" marR="0" lvl="0" indent="0" defTabSz="609539"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endParaRPr>
          </a:p>
        </p:txBody>
      </p:sp>
      <p:sp>
        <p:nvSpPr>
          <p:cNvPr id="7" name="TextBox 6">
            <a:extLst>
              <a:ext uri="{FF2B5EF4-FFF2-40B4-BE49-F238E27FC236}">
                <a16:creationId xmlns:a16="http://schemas.microsoft.com/office/drawing/2014/main" id="{404EF015-400A-1E15-2174-A8C1E7580946}"/>
              </a:ext>
            </a:extLst>
          </p:cNvPr>
          <p:cNvSpPr txBox="1"/>
          <p:nvPr/>
        </p:nvSpPr>
        <p:spPr>
          <a:xfrm>
            <a:off x="5003889" y="2277526"/>
            <a:ext cx="6553200" cy="4445832"/>
          </a:xfrm>
          <a:prstGeom prst="rect">
            <a:avLst/>
          </a:prstGeom>
          <a:noFill/>
        </p:spPr>
        <p:txBody>
          <a:bodyPr wrap="square">
            <a:spAutoFit/>
          </a:bodyPr>
          <a:lstStyle/>
          <a:p>
            <a:pPr algn="just" defTabSz="609539">
              <a:lnSpc>
                <a:spcPct val="150000"/>
              </a:lnSpc>
            </a:pPr>
            <a:r>
              <a:rPr lang="vi-VN" sz="2400" b="1" dirty="0">
                <a:solidFill>
                  <a:prstClr val="black"/>
                </a:solidFill>
                <a:latin typeface="UTM Avo" panose="02040603050506020204" pitchFamily="18" charset="0"/>
                <a:cs typeface="Arial" panose="020B0604020202020204" pitchFamily="34" charset="0"/>
              </a:rPr>
              <a:t>Em không đồng tình với Bình và Kiên: </a:t>
            </a:r>
          </a:p>
          <a:p>
            <a:pPr marL="381019" indent="-381019" algn="just" defTabSz="609539">
              <a:lnSpc>
                <a:spcPct val="150000"/>
              </a:lnSpc>
              <a:buFont typeface="Arial" panose="020B0604020202020204" pitchFamily="34" charset="0"/>
              <a:buChar char="•"/>
            </a:pPr>
            <a:r>
              <a:rPr lang="vi-VN" sz="2400" dirty="0">
                <a:solidFill>
                  <a:prstClr val="black"/>
                </a:solidFill>
                <a:latin typeface="UTM Avo" panose="02040603050506020204" pitchFamily="18" charset="0"/>
                <a:cs typeface="Arial" panose="020B0604020202020204" pitchFamily="34" charset="0"/>
              </a:rPr>
              <a:t>Vì nghề nào cũng cao quý và đáng được trân trọng. </a:t>
            </a:r>
          </a:p>
          <a:p>
            <a:pPr marL="381019" indent="-381019" algn="just" defTabSz="609539">
              <a:lnSpc>
                <a:spcPct val="150000"/>
              </a:lnSpc>
              <a:buFont typeface="Arial" panose="020B0604020202020204" pitchFamily="34" charset="0"/>
              <a:buChar char="•"/>
            </a:pPr>
            <a:r>
              <a:rPr lang="vi-VN" sz="2400" dirty="0">
                <a:solidFill>
                  <a:prstClr val="black"/>
                </a:solidFill>
                <a:latin typeface="UTM Avo" panose="02040603050506020204" pitchFamily="18" charset="0"/>
                <a:cs typeface="Arial" panose="020B0604020202020204" pitchFamily="34" charset="0"/>
              </a:rPr>
              <a:t>Mỗi một nghề đều có giá trị, có đóng góp vào sự phát triển của xã hội. </a:t>
            </a:r>
          </a:p>
          <a:p>
            <a:pPr marL="381019" indent="-381019" algn="just" defTabSz="609539">
              <a:lnSpc>
                <a:spcPct val="150000"/>
              </a:lnSpc>
              <a:buFont typeface="Arial" panose="020B0604020202020204" pitchFamily="34" charset="0"/>
              <a:buChar char="•"/>
            </a:pPr>
            <a:r>
              <a:rPr lang="vi-VN" sz="2400" dirty="0">
                <a:solidFill>
                  <a:prstClr val="black"/>
                </a:solidFill>
                <a:latin typeface="UTM Avo" panose="02040603050506020204" pitchFamily="18" charset="0"/>
                <a:cs typeface="Arial" panose="020B0604020202020204" pitchFamily="34" charset="0"/>
              </a:rPr>
              <a:t>Bất cứ nghề nào mang lại lợi ích cho con người và cộng đồng cũng đều đáng được trân trọng, tôn vinh.</a:t>
            </a:r>
          </a:p>
        </p:txBody>
      </p:sp>
      <p:grpSp>
        <p:nvGrpSpPr>
          <p:cNvPr id="11" name="Group 10">
            <a:extLst>
              <a:ext uri="{FF2B5EF4-FFF2-40B4-BE49-F238E27FC236}">
                <a16:creationId xmlns:a16="http://schemas.microsoft.com/office/drawing/2014/main" id="{6F813B1A-E85A-0A55-1980-2A37F8404A67}"/>
              </a:ext>
            </a:extLst>
          </p:cNvPr>
          <p:cNvGrpSpPr/>
          <p:nvPr/>
        </p:nvGrpSpPr>
        <p:grpSpPr>
          <a:xfrm>
            <a:off x="759084" y="1532029"/>
            <a:ext cx="5457183" cy="989369"/>
            <a:chOff x="304800" y="781004"/>
            <a:chExt cx="8185774" cy="1484053"/>
          </a:xfrm>
        </p:grpSpPr>
        <p:sp>
          <p:nvSpPr>
            <p:cNvPr id="13" name="Line Callout 1 (Border and Accent Bar) 3">
              <a:extLst>
                <a:ext uri="{FF2B5EF4-FFF2-40B4-BE49-F238E27FC236}">
                  <a16:creationId xmlns:a16="http://schemas.microsoft.com/office/drawing/2014/main" id="{DBCEA8EF-D8F6-4E01-260C-604A76AB30F7}"/>
                </a:ext>
              </a:extLst>
            </p:cNvPr>
            <p:cNvSpPr/>
            <p:nvPr/>
          </p:nvSpPr>
          <p:spPr>
            <a:xfrm>
              <a:off x="304800" y="1163319"/>
              <a:ext cx="7381875" cy="855979"/>
            </a:xfrm>
            <a:prstGeom prst="accentBorderCallout1">
              <a:avLst>
                <a:gd name="adj1" fmla="val 18750"/>
                <a:gd name="adj2" fmla="val -3127"/>
                <a:gd name="adj3" fmla="val 17954"/>
                <a:gd name="adj4" fmla="val -17509"/>
              </a:avLst>
            </a:prstGeom>
            <a:solidFill>
              <a:sysClr val="window" lastClr="FFFFFF"/>
            </a:solidFill>
            <a:ln w="25400" cap="flat" cmpd="sng" algn="ctr">
              <a:solidFill>
                <a:srgbClr val="C0504D">
                  <a:lumMod val="50000"/>
                </a:srgbClr>
              </a:solidFill>
              <a:prstDash val="solid"/>
            </a:ln>
            <a:effectLst>
              <a:outerShdw blurRad="50800" dist="38100" dir="18900000" algn="bl" rotWithShape="0">
                <a:prstClr val="black">
                  <a:alpha val="40000"/>
                </a:prstClr>
              </a:outerShdw>
            </a:effectLst>
          </p:spPr>
          <p:txBody>
            <a:bodyPr rtlCol="0" anchor="ctr"/>
            <a:lstStyle/>
            <a:p>
              <a:pPr marL="0" marR="0" lvl="0" indent="0" algn="ctr" defTabSz="609539"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a:ln>
                    <a:noFill/>
                  </a:ln>
                  <a:effectLst/>
                  <a:uLnTx/>
                  <a:uFillTx/>
                  <a:latin typeface="UTM Avo" panose="02040603050506020204" pitchFamily="18" charset="0"/>
                  <a:ea typeface="+mn-ea"/>
                  <a:cs typeface="Arial" panose="020B0604020202020204" pitchFamily="34" charset="0"/>
                </a:rPr>
                <a:t>Gợi</a:t>
              </a:r>
              <a:r>
                <a:rPr kumimoji="0" lang="en-US" sz="2400" b="1" i="0" u="none" strike="noStrike" kern="0" cap="none" spc="0" normalizeH="0" baseline="0" noProof="0" dirty="0">
                  <a:ln>
                    <a:noFill/>
                  </a:ln>
                  <a:effectLst/>
                  <a:uLnTx/>
                  <a:uFillTx/>
                  <a:latin typeface="UTM Avo" panose="02040603050506020204" pitchFamily="18" charset="0"/>
                  <a:ea typeface="+mn-ea"/>
                  <a:cs typeface="Arial" panose="020B0604020202020204" pitchFamily="34" charset="0"/>
                </a:rPr>
                <a:t> ý </a:t>
              </a:r>
              <a:r>
                <a:rPr kumimoji="0" lang="en-US" sz="2400" b="1" i="0" u="none" strike="noStrike" kern="0" cap="none" spc="0" normalizeH="0" baseline="0" noProof="0" dirty="0" err="1">
                  <a:ln>
                    <a:noFill/>
                  </a:ln>
                  <a:effectLst/>
                  <a:uLnTx/>
                  <a:uFillTx/>
                  <a:latin typeface="UTM Avo" panose="02040603050506020204" pitchFamily="18" charset="0"/>
                  <a:ea typeface="+mn-ea"/>
                  <a:cs typeface="Arial" panose="020B0604020202020204" pitchFamily="34" charset="0"/>
                </a:rPr>
                <a:t>câu</a:t>
              </a:r>
              <a:r>
                <a:rPr kumimoji="0" lang="en-US" sz="2400" b="1" i="0" u="none" strike="noStrike" kern="0" cap="none" spc="0" normalizeH="0" baseline="0" noProof="0" dirty="0">
                  <a:ln>
                    <a:noFill/>
                  </a:ln>
                  <a:effectLst/>
                  <a:uLnTx/>
                  <a:uFillTx/>
                  <a:latin typeface="UTM Avo" panose="02040603050506020204" pitchFamily="18" charset="0"/>
                  <a:ea typeface="+mn-ea"/>
                  <a:cs typeface="Arial" panose="020B0604020202020204" pitchFamily="34" charset="0"/>
                </a:rPr>
                <a:t> </a:t>
              </a:r>
              <a:r>
                <a:rPr kumimoji="0" lang="en-US" sz="2400" b="1" i="0" u="none" strike="noStrike" kern="0" cap="none" spc="0" normalizeH="0" baseline="0" noProof="0" dirty="0" err="1">
                  <a:ln>
                    <a:noFill/>
                  </a:ln>
                  <a:effectLst/>
                  <a:uLnTx/>
                  <a:uFillTx/>
                  <a:latin typeface="UTM Avo" panose="02040603050506020204" pitchFamily="18" charset="0"/>
                  <a:ea typeface="+mn-ea"/>
                  <a:cs typeface="Arial" panose="020B0604020202020204" pitchFamily="34" charset="0"/>
                </a:rPr>
                <a:t>trả</a:t>
              </a:r>
              <a:r>
                <a:rPr kumimoji="0" lang="en-US" sz="2400" b="1" i="0" u="none" strike="noStrike" kern="0" cap="none" spc="0" normalizeH="0" baseline="0" noProof="0" dirty="0">
                  <a:ln>
                    <a:noFill/>
                  </a:ln>
                  <a:effectLst/>
                  <a:uLnTx/>
                  <a:uFillTx/>
                  <a:latin typeface="UTM Avo" panose="02040603050506020204" pitchFamily="18" charset="0"/>
                  <a:ea typeface="+mn-ea"/>
                  <a:cs typeface="Arial" panose="020B0604020202020204" pitchFamily="34" charset="0"/>
                </a:rPr>
                <a:t> </a:t>
              </a:r>
              <a:r>
                <a:rPr kumimoji="0" lang="en-US" sz="2400" b="1" i="0" u="none" strike="noStrike" kern="0" cap="none" spc="0" normalizeH="0" baseline="0" noProof="0" dirty="0" err="1">
                  <a:ln>
                    <a:noFill/>
                  </a:ln>
                  <a:effectLst/>
                  <a:uLnTx/>
                  <a:uFillTx/>
                  <a:latin typeface="UTM Avo" panose="02040603050506020204" pitchFamily="18" charset="0"/>
                  <a:ea typeface="+mn-ea"/>
                  <a:cs typeface="Arial" panose="020B0604020202020204" pitchFamily="34" charset="0"/>
                </a:rPr>
                <a:t>lời</a:t>
              </a:r>
              <a:r>
                <a:rPr kumimoji="0" lang="en-US" sz="2400" b="1" i="0" u="none" strike="noStrike" kern="0" cap="none" spc="0" normalizeH="0" baseline="0" noProof="0" dirty="0">
                  <a:ln>
                    <a:noFill/>
                  </a:ln>
                  <a:effectLst/>
                  <a:uLnTx/>
                  <a:uFillTx/>
                  <a:latin typeface="UTM Avo" panose="02040603050506020204" pitchFamily="18" charset="0"/>
                  <a:ea typeface="+mn-ea"/>
                  <a:cs typeface="Arial" panose="020B0604020202020204" pitchFamily="34" charset="0"/>
                </a:rPr>
                <a:t>: Ý </a:t>
              </a:r>
              <a:r>
                <a:rPr kumimoji="0" lang="en-US" sz="2400" b="1" i="0" u="none" strike="noStrike" kern="0" cap="none" spc="0" normalizeH="0" baseline="0" noProof="0" dirty="0" err="1">
                  <a:ln>
                    <a:noFill/>
                  </a:ln>
                  <a:effectLst/>
                  <a:uLnTx/>
                  <a:uFillTx/>
                  <a:latin typeface="UTM Avo" panose="02040603050506020204" pitchFamily="18" charset="0"/>
                  <a:ea typeface="+mn-ea"/>
                  <a:cs typeface="Arial" panose="020B0604020202020204" pitchFamily="34" charset="0"/>
                </a:rPr>
                <a:t>kiến</a:t>
              </a:r>
              <a:r>
                <a:rPr kumimoji="0" lang="en-US" sz="2400" b="1" i="0" u="none" strike="noStrike" kern="0" cap="none" spc="0" normalizeH="0" baseline="0" noProof="0" dirty="0">
                  <a:ln>
                    <a:noFill/>
                  </a:ln>
                  <a:effectLst/>
                  <a:uLnTx/>
                  <a:uFillTx/>
                  <a:latin typeface="UTM Avo" panose="02040603050506020204" pitchFamily="18" charset="0"/>
                  <a:ea typeface="+mn-ea"/>
                  <a:cs typeface="Arial" panose="020B0604020202020204" pitchFamily="34" charset="0"/>
                </a:rPr>
                <a:t> a</a:t>
              </a:r>
              <a:endParaRPr kumimoji="0" lang="en-US" sz="2400" b="1" i="1" u="none" strike="noStrike" kern="0" cap="none" spc="0" normalizeH="0" baseline="0" noProof="0" dirty="0">
                <a:ln>
                  <a:noFill/>
                </a:ln>
                <a:effectLst/>
                <a:uLnTx/>
                <a:uFillTx/>
                <a:latin typeface="UTM Avo" panose="02040603050506020204" pitchFamily="18" charset="0"/>
                <a:ea typeface="+mn-ea"/>
                <a:cs typeface="Arial" panose="020B0604020202020204" pitchFamily="34" charset="0"/>
              </a:endParaRPr>
            </a:p>
          </p:txBody>
        </p:sp>
        <p:pic>
          <p:nvPicPr>
            <p:cNvPr id="15" name="Picture 14" descr="Icon&#10;&#10;Description automatically generated">
              <a:extLst>
                <a:ext uri="{FF2B5EF4-FFF2-40B4-BE49-F238E27FC236}">
                  <a16:creationId xmlns:a16="http://schemas.microsoft.com/office/drawing/2014/main" id="{E360812F-EA9A-B73C-107C-918A5489A1D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06521" y="781004"/>
              <a:ext cx="1484053" cy="1484053"/>
            </a:xfrm>
            <a:prstGeom prst="rect">
              <a:avLst/>
            </a:prstGeom>
          </p:spPr>
        </p:pic>
      </p:grpSp>
      <p:grpSp>
        <p:nvGrpSpPr>
          <p:cNvPr id="16" name="Group 15">
            <a:extLst>
              <a:ext uri="{FF2B5EF4-FFF2-40B4-BE49-F238E27FC236}">
                <a16:creationId xmlns:a16="http://schemas.microsoft.com/office/drawing/2014/main" id="{52979DC9-807B-EF98-4F2B-3B1091F5B244}"/>
              </a:ext>
            </a:extLst>
          </p:cNvPr>
          <p:cNvGrpSpPr/>
          <p:nvPr/>
        </p:nvGrpSpPr>
        <p:grpSpPr>
          <a:xfrm>
            <a:off x="759084" y="2529818"/>
            <a:ext cx="4063451" cy="3907308"/>
            <a:chOff x="1562922" y="4230536"/>
            <a:chExt cx="4658507" cy="3853963"/>
          </a:xfrm>
        </p:grpSpPr>
        <p:grpSp>
          <p:nvGrpSpPr>
            <p:cNvPr id="17" name="Group 8">
              <a:extLst>
                <a:ext uri="{FF2B5EF4-FFF2-40B4-BE49-F238E27FC236}">
                  <a16:creationId xmlns:a16="http://schemas.microsoft.com/office/drawing/2014/main" id="{6D3356BE-06C0-B173-C351-16F16480C19B}"/>
                </a:ext>
              </a:extLst>
            </p:cNvPr>
            <p:cNvGrpSpPr/>
            <p:nvPr/>
          </p:nvGrpSpPr>
          <p:grpSpPr>
            <a:xfrm>
              <a:off x="1562922" y="4230536"/>
              <a:ext cx="4658507" cy="3853963"/>
              <a:chOff x="0" y="0"/>
              <a:chExt cx="1100661" cy="893945"/>
            </a:xfrm>
          </p:grpSpPr>
          <p:sp>
            <p:nvSpPr>
              <p:cNvPr id="19" name="Freeform 9">
                <a:extLst>
                  <a:ext uri="{FF2B5EF4-FFF2-40B4-BE49-F238E27FC236}">
                    <a16:creationId xmlns:a16="http://schemas.microsoft.com/office/drawing/2014/main" id="{B19EDFF8-E449-9974-79B5-8A08CF65C6CF}"/>
                  </a:ext>
                </a:extLst>
              </p:cNvPr>
              <p:cNvSpPr/>
              <p:nvPr/>
            </p:nvSpPr>
            <p:spPr>
              <a:xfrm>
                <a:off x="0" y="0"/>
                <a:ext cx="1100661" cy="893945"/>
              </a:xfrm>
              <a:custGeom>
                <a:avLst/>
                <a:gdLst/>
                <a:ahLst/>
                <a:cxnLst/>
                <a:rect l="l" t="t" r="r" b="b"/>
                <a:pathLst>
                  <a:path w="1100661" h="893945">
                    <a:moveTo>
                      <a:pt x="94480" y="0"/>
                    </a:moveTo>
                    <a:lnTo>
                      <a:pt x="1006181" y="0"/>
                    </a:lnTo>
                    <a:cubicBezTo>
                      <a:pt x="1031239" y="0"/>
                      <a:pt x="1055270" y="9954"/>
                      <a:pt x="1072988" y="27673"/>
                    </a:cubicBezTo>
                    <a:cubicBezTo>
                      <a:pt x="1090707" y="45391"/>
                      <a:pt x="1100661" y="69422"/>
                      <a:pt x="1100661" y="94480"/>
                    </a:cubicBezTo>
                    <a:lnTo>
                      <a:pt x="1100661" y="799465"/>
                    </a:lnTo>
                    <a:cubicBezTo>
                      <a:pt x="1100661" y="824523"/>
                      <a:pt x="1090707" y="848554"/>
                      <a:pt x="1072988" y="866273"/>
                    </a:cubicBezTo>
                    <a:cubicBezTo>
                      <a:pt x="1055270" y="883991"/>
                      <a:pt x="1031239" y="893945"/>
                      <a:pt x="1006181" y="893945"/>
                    </a:cubicBezTo>
                    <a:lnTo>
                      <a:pt x="94480" y="893945"/>
                    </a:lnTo>
                    <a:cubicBezTo>
                      <a:pt x="42300" y="893945"/>
                      <a:pt x="0" y="851645"/>
                      <a:pt x="0" y="799465"/>
                    </a:cubicBezTo>
                    <a:lnTo>
                      <a:pt x="0" y="94480"/>
                    </a:lnTo>
                    <a:cubicBezTo>
                      <a:pt x="0" y="69422"/>
                      <a:pt x="9954" y="45391"/>
                      <a:pt x="27673" y="27673"/>
                    </a:cubicBezTo>
                    <a:cubicBezTo>
                      <a:pt x="45391" y="9954"/>
                      <a:pt x="69422" y="0"/>
                      <a:pt x="94480" y="0"/>
                    </a:cubicBezTo>
                    <a:close/>
                  </a:path>
                </a:pathLst>
              </a:custGeom>
              <a:solidFill>
                <a:srgbClr val="FFFFFF"/>
              </a:solidFill>
            </p:spPr>
            <p:txBody>
              <a:bodyPr/>
              <a:lstStyle/>
              <a:p>
                <a:pPr defTabSz="609539"/>
                <a:endParaRPr lang="en-US" sz="800" dirty="0">
                  <a:solidFill>
                    <a:prstClr val="black"/>
                  </a:solidFill>
                  <a:latin typeface="UTM Avo" panose="02040603050506020204" pitchFamily="18" charset="0"/>
                  <a:cs typeface="Arial" panose="020B0604020202020204" pitchFamily="34" charset="0"/>
                </a:endParaRPr>
              </a:p>
            </p:txBody>
          </p:sp>
          <p:sp>
            <p:nvSpPr>
              <p:cNvPr id="20" name="TextBox 10">
                <a:extLst>
                  <a:ext uri="{FF2B5EF4-FFF2-40B4-BE49-F238E27FC236}">
                    <a16:creationId xmlns:a16="http://schemas.microsoft.com/office/drawing/2014/main" id="{CD83D52D-422E-22EE-6EE1-902084FD0ADC}"/>
                  </a:ext>
                </a:extLst>
              </p:cNvPr>
              <p:cNvSpPr txBox="1"/>
              <p:nvPr/>
            </p:nvSpPr>
            <p:spPr>
              <a:xfrm>
                <a:off x="0" y="0"/>
                <a:ext cx="812800" cy="812800"/>
              </a:xfrm>
              <a:prstGeom prst="rect">
                <a:avLst/>
              </a:prstGeom>
            </p:spPr>
            <p:txBody>
              <a:bodyPr lIns="33867" tIns="33867" rIns="33867" bIns="33867" rtlCol="0" anchor="ctr"/>
              <a:lstStyle/>
              <a:p>
                <a:pPr algn="ctr" defTabSz="609539">
                  <a:lnSpc>
                    <a:spcPts val="2059"/>
                  </a:lnSpc>
                </a:pPr>
                <a:endParaRPr sz="800" dirty="0">
                  <a:solidFill>
                    <a:prstClr val="black"/>
                  </a:solidFill>
                  <a:latin typeface="UTM Avo" panose="02040603050506020204" pitchFamily="18" charset="0"/>
                  <a:cs typeface="Arial" panose="020B0604020202020204" pitchFamily="34" charset="0"/>
                </a:endParaRPr>
              </a:p>
            </p:txBody>
          </p:sp>
        </p:grpSp>
        <p:pic>
          <p:nvPicPr>
            <p:cNvPr id="18" name="Picture 17" descr="A picture containing clothing, person, cartoon, footwear&#10;&#10;Description automatically generated">
              <a:extLst>
                <a:ext uri="{FF2B5EF4-FFF2-40B4-BE49-F238E27FC236}">
                  <a16:creationId xmlns:a16="http://schemas.microsoft.com/office/drawing/2014/main" id="{34B0BBAD-02F9-4C13-EAF1-44761DEE206E}"/>
                </a:ext>
              </a:extLst>
            </p:cNvPr>
            <p:cNvPicPr>
              <a:picLocks noChangeAspect="1"/>
            </p:cNvPicPr>
            <p:nvPr/>
          </p:nvPicPr>
          <p:blipFill rotWithShape="1">
            <a:blip r:embed="rId3">
              <a:extLst>
                <a:ext uri="{28A0092B-C50C-407E-A947-70E740481C1C}">
                  <a14:useLocalDpi xmlns:a14="http://schemas.microsoft.com/office/drawing/2010/main" val="0"/>
                </a:ext>
              </a:extLst>
            </a:blip>
            <a:srcRect t="20513"/>
            <a:stretch/>
          </p:blipFill>
          <p:spPr>
            <a:xfrm>
              <a:off x="1736630" y="5189787"/>
              <a:ext cx="4311090" cy="2275207"/>
            </a:xfrm>
            <a:prstGeom prst="rect">
              <a:avLst/>
            </a:prstGeom>
          </p:spPr>
        </p:pic>
      </p:grpSp>
    </p:spTree>
    <p:extLst>
      <p:ext uri="{BB962C8B-B14F-4D97-AF65-F5344CB8AC3E}">
        <p14:creationId xmlns:p14="http://schemas.microsoft.com/office/powerpoint/2010/main" val="1244392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
                                        <p:tgtEl>
                                          <p:spTgt spid="1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7">
                                            <p:txEl>
                                              <p:pRg st="0" end="0"/>
                                            </p:txEl>
                                          </p:spTgt>
                                        </p:tgtEl>
                                        <p:attrNameLst>
                                          <p:attrName>style.visibility</p:attrName>
                                        </p:attrNameLst>
                                      </p:cBhvr>
                                      <p:to>
                                        <p:strVal val="visible"/>
                                      </p:to>
                                    </p:set>
                                    <p:animEffect transition="in" filter="fade">
                                      <p:cBhvr>
                                        <p:cTn id="18" dur="500"/>
                                        <p:tgtEl>
                                          <p:spTgt spid="7">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7">
                                            <p:txEl>
                                              <p:pRg st="1" end="1"/>
                                            </p:txEl>
                                          </p:spTgt>
                                        </p:tgtEl>
                                        <p:attrNameLst>
                                          <p:attrName>style.visibility</p:attrName>
                                        </p:attrNameLst>
                                      </p:cBhvr>
                                      <p:to>
                                        <p:strVal val="visible"/>
                                      </p:to>
                                    </p:set>
                                    <p:animEffect transition="in" filter="fade">
                                      <p:cBhvr>
                                        <p:cTn id="23" dur="500"/>
                                        <p:tgtEl>
                                          <p:spTgt spid="7">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7">
                                            <p:txEl>
                                              <p:pRg st="2" end="2"/>
                                            </p:txEl>
                                          </p:spTgt>
                                        </p:tgtEl>
                                        <p:attrNameLst>
                                          <p:attrName>style.visibility</p:attrName>
                                        </p:attrNameLst>
                                      </p:cBhvr>
                                      <p:to>
                                        <p:strVal val="visible"/>
                                      </p:to>
                                    </p:set>
                                    <p:animEffect transition="in" filter="fade">
                                      <p:cBhvr>
                                        <p:cTn id="28" dur="500"/>
                                        <p:tgtEl>
                                          <p:spTgt spid="7">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7">
                                            <p:txEl>
                                              <p:pRg st="3" end="3"/>
                                            </p:txEl>
                                          </p:spTgt>
                                        </p:tgtEl>
                                        <p:attrNameLst>
                                          <p:attrName>style.visibility</p:attrName>
                                        </p:attrNameLst>
                                      </p:cBhvr>
                                      <p:to>
                                        <p:strVal val="visible"/>
                                      </p:to>
                                    </p:set>
                                    <p:animEffect transition="in" filter="fade">
                                      <p:cBhvr>
                                        <p:cTn id="33"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extBox 16">
            <a:extLst>
              <a:ext uri="{FF2B5EF4-FFF2-40B4-BE49-F238E27FC236}">
                <a16:creationId xmlns:a16="http://schemas.microsoft.com/office/drawing/2014/main" id="{E8DB1ED1-5BB2-AFF7-7579-304F708F6948}"/>
              </a:ext>
            </a:extLst>
          </p:cNvPr>
          <p:cNvSpPr txBox="1"/>
          <p:nvPr/>
        </p:nvSpPr>
        <p:spPr>
          <a:xfrm>
            <a:off x="10889937" y="249346"/>
            <a:ext cx="819375" cy="854570"/>
          </a:xfrm>
          <a:prstGeom prst="rect">
            <a:avLst/>
          </a:prstGeom>
        </p:spPr>
        <p:txBody>
          <a:bodyPr lIns="33867" tIns="33867" rIns="33867" bIns="33867" rtlCol="0" anchor="ctr"/>
          <a:lstStyle/>
          <a:p>
            <a:pPr marL="0" marR="0" lvl="0" indent="0" algn="ctr" defTabSz="609539" eaLnBrk="1" fontAlgn="auto" latinLnBrk="0" hangingPunct="1">
              <a:lnSpc>
                <a:spcPts val="1773"/>
              </a:lnSpc>
              <a:spcBef>
                <a:spcPts val="0"/>
              </a:spcBef>
              <a:spcAft>
                <a:spcPts val="0"/>
              </a:spcAft>
              <a:buClrTx/>
              <a:buSzTx/>
              <a:buFontTx/>
              <a:buNone/>
              <a:tabLst/>
              <a:defRPr/>
            </a:pPr>
            <a:endParaRPr kumimoji="0" sz="800" b="0" i="0" u="none" strike="noStrike" kern="0" cap="none" spc="0" normalizeH="0" baseline="0" noProof="0">
              <a:ln>
                <a:noFill/>
              </a:ln>
              <a:solidFill>
                <a:prstClr val="black"/>
              </a:solidFill>
              <a:effectLst/>
              <a:uLnTx/>
              <a:uFillTx/>
            </a:endParaRPr>
          </a:p>
        </p:txBody>
      </p:sp>
      <p:sp>
        <p:nvSpPr>
          <p:cNvPr id="44" name="TextBox 16">
            <a:extLst>
              <a:ext uri="{FF2B5EF4-FFF2-40B4-BE49-F238E27FC236}">
                <a16:creationId xmlns:a16="http://schemas.microsoft.com/office/drawing/2014/main" id="{ED5DD01D-A23B-5A7C-77E5-4A4D84EDC1C0}"/>
              </a:ext>
            </a:extLst>
          </p:cNvPr>
          <p:cNvSpPr txBox="1"/>
          <p:nvPr/>
        </p:nvSpPr>
        <p:spPr>
          <a:xfrm>
            <a:off x="10889937" y="3256887"/>
            <a:ext cx="819375" cy="854570"/>
          </a:xfrm>
          <a:prstGeom prst="rect">
            <a:avLst/>
          </a:prstGeom>
        </p:spPr>
        <p:txBody>
          <a:bodyPr lIns="33867" tIns="33867" rIns="33867" bIns="33867" rtlCol="0" anchor="ctr"/>
          <a:lstStyle/>
          <a:p>
            <a:pPr marL="0" marR="0" lvl="0" indent="0" algn="ctr" defTabSz="609539" eaLnBrk="1" fontAlgn="auto" latinLnBrk="0" hangingPunct="1">
              <a:lnSpc>
                <a:spcPts val="1773"/>
              </a:lnSpc>
              <a:spcBef>
                <a:spcPts val="0"/>
              </a:spcBef>
              <a:spcAft>
                <a:spcPts val="0"/>
              </a:spcAft>
              <a:buClrTx/>
              <a:buSzTx/>
              <a:buFontTx/>
              <a:buNone/>
              <a:tabLst/>
              <a:defRPr/>
            </a:pPr>
            <a:endParaRPr kumimoji="0" sz="800" b="0" i="0" u="none" strike="noStrike" kern="0" cap="none" spc="0" normalizeH="0" baseline="0" noProof="0">
              <a:ln>
                <a:noFill/>
              </a:ln>
              <a:solidFill>
                <a:prstClr val="black"/>
              </a:solidFill>
              <a:effectLst/>
              <a:uLnTx/>
              <a:uFillTx/>
            </a:endParaRPr>
          </a:p>
        </p:txBody>
      </p:sp>
      <p:sp>
        <p:nvSpPr>
          <p:cNvPr id="2" name="Rounded Rectangle 21">
            <a:extLst>
              <a:ext uri="{FF2B5EF4-FFF2-40B4-BE49-F238E27FC236}">
                <a16:creationId xmlns:a16="http://schemas.microsoft.com/office/drawing/2014/main" id="{DFEFC522-416B-6BD6-D819-AB3B7A9076A4}"/>
              </a:ext>
            </a:extLst>
          </p:cNvPr>
          <p:cNvSpPr/>
          <p:nvPr/>
        </p:nvSpPr>
        <p:spPr>
          <a:xfrm>
            <a:off x="765951" y="2768552"/>
            <a:ext cx="3276762" cy="635592"/>
          </a:xfrm>
          <a:prstGeom prst="roundRect">
            <a:avLst/>
          </a:prstGeom>
          <a:solidFill>
            <a:srgbClr val="4F81BD">
              <a:lumMod val="20000"/>
              <a:lumOff val="80000"/>
            </a:srgbClr>
          </a:solidFill>
          <a:ln w="57150" cap="flat" cmpd="sng" algn="ctr">
            <a:noFill/>
            <a:prstDash val="sysDash"/>
          </a:ln>
          <a:effectLst>
            <a:outerShdw blurRad="50800" dist="38100" dir="2700000" algn="tl" rotWithShape="0">
              <a:prstClr val="black">
                <a:alpha val="40000"/>
              </a:prstClr>
            </a:outerShdw>
          </a:effectLst>
        </p:spPr>
        <p:txBody>
          <a:bodyPr rtlCol="0" anchor="ctr"/>
          <a:lstStyle/>
          <a:p>
            <a:pPr marL="0" marR="0" lvl="0" indent="0" algn="ctr" defTabSz="609539"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a:ln>
                  <a:noFill/>
                </a:ln>
                <a:solidFill>
                  <a:srgbClr val="4F81BD">
                    <a:lumMod val="50000"/>
                  </a:srgbClr>
                </a:solidFill>
                <a:effectLst/>
                <a:uLnTx/>
                <a:uFillTx/>
                <a:latin typeface="UTM Avo" panose="02040603050506020204" pitchFamily="18" charset="0"/>
                <a:ea typeface="+mn-ea"/>
                <a:cs typeface="Arial" panose="020B0604020202020204" pitchFamily="34" charset="0"/>
              </a:rPr>
              <a:t>Hoạt</a:t>
            </a:r>
            <a:r>
              <a:rPr kumimoji="0" lang="en-US" sz="2400" b="1" i="0" u="none" strike="noStrike" kern="0" cap="none" spc="0" normalizeH="0" baseline="0" noProof="0" dirty="0">
                <a:ln>
                  <a:noFill/>
                </a:ln>
                <a:solidFill>
                  <a:srgbClr val="4F81BD">
                    <a:lumMod val="50000"/>
                  </a:srgbClr>
                </a:solidFill>
                <a:effectLst/>
                <a:uLnTx/>
                <a:uFillTx/>
                <a:latin typeface="UTM Avo" panose="02040603050506020204" pitchFamily="18" charset="0"/>
                <a:ea typeface="+mn-ea"/>
                <a:cs typeface="Arial" panose="020B0604020202020204" pitchFamily="34" charset="0"/>
              </a:rPr>
              <a:t> </a:t>
            </a:r>
            <a:r>
              <a:rPr kumimoji="0" lang="en-US" sz="2400" b="1" i="0" u="none" strike="noStrike" kern="0" cap="none" spc="0" normalizeH="0" baseline="0" noProof="0" dirty="0" err="1">
                <a:ln>
                  <a:noFill/>
                </a:ln>
                <a:solidFill>
                  <a:srgbClr val="4F81BD">
                    <a:lumMod val="50000"/>
                  </a:srgbClr>
                </a:solidFill>
                <a:effectLst/>
                <a:uLnTx/>
                <a:uFillTx/>
                <a:latin typeface="UTM Avo" panose="02040603050506020204" pitchFamily="18" charset="0"/>
                <a:ea typeface="+mn-ea"/>
                <a:cs typeface="Arial" panose="020B0604020202020204" pitchFamily="34" charset="0"/>
              </a:rPr>
              <a:t>động</a:t>
            </a:r>
            <a:r>
              <a:rPr kumimoji="0" lang="en-US" sz="2400" b="1" i="0" u="none" strike="noStrike" kern="0" cap="none" spc="0" normalizeH="0" baseline="0" noProof="0" dirty="0">
                <a:ln>
                  <a:noFill/>
                </a:ln>
                <a:solidFill>
                  <a:srgbClr val="4F81BD">
                    <a:lumMod val="50000"/>
                  </a:srgbClr>
                </a:solidFill>
                <a:effectLst/>
                <a:uLnTx/>
                <a:uFillTx/>
                <a:latin typeface="UTM Avo" panose="02040603050506020204" pitchFamily="18" charset="0"/>
                <a:ea typeface="+mn-ea"/>
                <a:cs typeface="Arial" panose="020B0604020202020204" pitchFamily="34" charset="0"/>
              </a:rPr>
              <a:t> </a:t>
            </a:r>
            <a:r>
              <a:rPr kumimoji="0" lang="en-US" sz="2400" b="1" i="0" u="none" strike="noStrike" kern="0" cap="none" spc="0" normalizeH="0" baseline="0" noProof="0" dirty="0" err="1">
                <a:ln>
                  <a:noFill/>
                </a:ln>
                <a:solidFill>
                  <a:srgbClr val="4F81BD">
                    <a:lumMod val="50000"/>
                  </a:srgbClr>
                </a:solidFill>
                <a:effectLst/>
                <a:uLnTx/>
                <a:uFillTx/>
                <a:latin typeface="UTM Avo" panose="02040603050506020204" pitchFamily="18" charset="0"/>
                <a:ea typeface="+mn-ea"/>
                <a:cs typeface="Arial" panose="020B0604020202020204" pitchFamily="34" charset="0"/>
              </a:rPr>
              <a:t>nhóm</a:t>
            </a:r>
            <a:endParaRPr kumimoji="0" lang="en-US" sz="2400" b="1" i="0" u="none" strike="noStrike" kern="0" cap="none" spc="0" normalizeH="0" baseline="0" noProof="0" dirty="0">
              <a:ln>
                <a:noFill/>
              </a:ln>
              <a:solidFill>
                <a:srgbClr val="4F81BD">
                  <a:lumMod val="50000"/>
                </a:srgbClr>
              </a:solidFill>
              <a:effectLst/>
              <a:uLnTx/>
              <a:uFillTx/>
              <a:latin typeface="UTM Avo" panose="02040603050506020204" pitchFamily="18" charset="0"/>
              <a:ea typeface="+mn-ea"/>
              <a:cs typeface="Arial" panose="020B0604020202020204" pitchFamily="34" charset="0"/>
            </a:endParaRPr>
          </a:p>
        </p:txBody>
      </p:sp>
      <p:grpSp>
        <p:nvGrpSpPr>
          <p:cNvPr id="8" name="Group 7">
            <a:extLst>
              <a:ext uri="{FF2B5EF4-FFF2-40B4-BE49-F238E27FC236}">
                <a16:creationId xmlns:a16="http://schemas.microsoft.com/office/drawing/2014/main" id="{8B7AEFB7-A3A5-5D8E-B66B-65A1DEBE973C}"/>
              </a:ext>
            </a:extLst>
          </p:cNvPr>
          <p:cNvGrpSpPr/>
          <p:nvPr/>
        </p:nvGrpSpPr>
        <p:grpSpPr>
          <a:xfrm>
            <a:off x="4936498" y="1748500"/>
            <a:ext cx="6730129" cy="4063863"/>
            <a:chOff x="1010930" y="3051490"/>
            <a:chExt cx="15515916" cy="6356851"/>
          </a:xfrm>
        </p:grpSpPr>
        <p:sp>
          <p:nvSpPr>
            <p:cNvPr id="9" name="Rectangle: Rounded Corners 8">
              <a:extLst>
                <a:ext uri="{FF2B5EF4-FFF2-40B4-BE49-F238E27FC236}">
                  <a16:creationId xmlns:a16="http://schemas.microsoft.com/office/drawing/2014/main" id="{C754455D-AA76-1C9B-A983-D2694F4F00B1}"/>
                </a:ext>
              </a:extLst>
            </p:cNvPr>
            <p:cNvSpPr/>
            <p:nvPr/>
          </p:nvSpPr>
          <p:spPr>
            <a:xfrm>
              <a:off x="1010930" y="3051490"/>
              <a:ext cx="15515916" cy="6356851"/>
            </a:xfrm>
            <a:prstGeom prst="roundRect">
              <a:avLst/>
            </a:prstGeom>
            <a:solidFill>
              <a:srgbClr val="4BACC6">
                <a:lumMod val="20000"/>
                <a:lumOff val="80000"/>
              </a:srgbClr>
            </a:solidFill>
            <a:ln w="25400" cap="flat" cmpd="sng" algn="ctr">
              <a:solidFill>
                <a:srgbClr val="4BACC6">
                  <a:lumMod val="75000"/>
                </a:srgbClr>
              </a:solidFill>
              <a:prstDash val="solid"/>
            </a:ln>
            <a:effectLst/>
          </p:spPr>
          <p:txBody>
            <a:bodyPr rtlCol="0" anchor="ctr"/>
            <a:lstStyle/>
            <a:p>
              <a:pPr marL="0" marR="0" lvl="0" indent="0" algn="ctr" defTabSz="609539"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prstClr val="white"/>
                </a:solidFill>
                <a:effectLst/>
                <a:uLnTx/>
                <a:uFillTx/>
                <a:latin typeface="UTM Avo" panose="02040603050506020204" pitchFamily="18" charset="0"/>
              </a:endParaRPr>
            </a:p>
          </p:txBody>
        </p:sp>
        <p:sp>
          <p:nvSpPr>
            <p:cNvPr id="10" name="Rectangle: Rounded Corners 9">
              <a:extLst>
                <a:ext uri="{FF2B5EF4-FFF2-40B4-BE49-F238E27FC236}">
                  <a16:creationId xmlns:a16="http://schemas.microsoft.com/office/drawing/2014/main" id="{DD48E4B1-549D-F8A5-B4D6-99D49F90CF9D}"/>
                </a:ext>
              </a:extLst>
            </p:cNvPr>
            <p:cNvSpPr/>
            <p:nvPr/>
          </p:nvSpPr>
          <p:spPr>
            <a:xfrm>
              <a:off x="1694784" y="3590547"/>
              <a:ext cx="14148209" cy="5278734"/>
            </a:xfrm>
            <a:prstGeom prst="roundRect">
              <a:avLst/>
            </a:prstGeom>
            <a:solidFill>
              <a:sysClr val="window" lastClr="FFFFFF"/>
            </a:solidFill>
            <a:ln w="38100" cap="flat" cmpd="sng" algn="ctr">
              <a:solidFill>
                <a:srgbClr val="4BACC6">
                  <a:lumMod val="75000"/>
                </a:srgbClr>
              </a:solidFill>
              <a:prstDash val="dash"/>
            </a:ln>
            <a:effectLst/>
          </p:spPr>
          <p:txBody>
            <a:bodyPr rtlCol="0" anchor="ctr"/>
            <a:lstStyle/>
            <a:p>
              <a:pPr marL="0" marR="0" lvl="0" indent="0" algn="just" defTabSz="609539" eaLnBrk="1" fontAlgn="auto" latinLnBrk="0" hangingPunct="1">
                <a:lnSpc>
                  <a:spcPct val="150000"/>
                </a:lnSpc>
                <a:spcBef>
                  <a:spcPts val="0"/>
                </a:spcBef>
                <a:spcAft>
                  <a:spcPts val="0"/>
                </a:spcAft>
                <a:buClrTx/>
                <a:buSzTx/>
                <a:buFontTx/>
                <a:buNone/>
                <a:tabLst/>
                <a:defRPr/>
              </a:pPr>
              <a:r>
                <a:rPr kumimoji="0" lang="vi-VN" sz="2400" b="1" i="0" u="none" strike="noStrike" kern="0" cap="none" spc="0" normalizeH="0" baseline="0" noProof="0" dirty="0">
                  <a:ln>
                    <a:noFill/>
                  </a:ln>
                  <a:solidFill>
                    <a:srgbClr val="C00000"/>
                  </a:solidFill>
                  <a:effectLst/>
                  <a:uLnTx/>
                  <a:uFillTx/>
                  <a:latin typeface="UTM Avo" panose="02040603050506020204" pitchFamily="18" charset="0"/>
                  <a:ea typeface="+mn-ea"/>
                  <a:cs typeface="Arial" panose="020B0604020202020204" pitchFamily="34" charset="0"/>
                </a:rPr>
                <a:t>Ý kiến b: </a:t>
              </a:r>
              <a:r>
                <a:rPr kumimoji="0" lang="vi-VN" sz="2400" i="0" u="none" strike="noStrike" kern="0" cap="none" spc="0" normalizeH="0" baseline="0" noProof="0" dirty="0">
                  <a:ln>
                    <a:noFill/>
                  </a:ln>
                  <a:effectLst/>
                  <a:uLnTx/>
                  <a:uFillTx/>
                  <a:latin typeface="UTM Avo" panose="02040603050506020204" pitchFamily="18" charset="0"/>
                  <a:ea typeface="+mn-ea"/>
                  <a:cs typeface="Arial" panose="020B0604020202020204" pitchFamily="34" charset="0"/>
                </a:rPr>
                <a:t>Thu chỉ tự giác và tích cực làm những công việc gia đình mà bố mẹ thưởng tiền, còn những việc không có tiền thưởng, em chỉ làm một cách qua loa.</a:t>
              </a:r>
            </a:p>
          </p:txBody>
        </p:sp>
      </p:grpSp>
      <p:pic>
        <p:nvPicPr>
          <p:cNvPr id="14" name="Picture 9">
            <a:extLst>
              <a:ext uri="{FF2B5EF4-FFF2-40B4-BE49-F238E27FC236}">
                <a16:creationId xmlns:a16="http://schemas.microsoft.com/office/drawing/2014/main" id="{235B93F4-65AF-0408-EF46-F704393D3F7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362843" y="3684172"/>
            <a:ext cx="2527595" cy="2663175"/>
          </a:xfrm>
          <a:prstGeom prst="rect">
            <a:avLst/>
          </a:prstGeom>
        </p:spPr>
      </p:pic>
      <p:sp>
        <p:nvSpPr>
          <p:cNvPr id="12" name="TextBox 11">
            <a:extLst>
              <a:ext uri="{FF2B5EF4-FFF2-40B4-BE49-F238E27FC236}">
                <a16:creationId xmlns:a16="http://schemas.microsoft.com/office/drawing/2014/main" id="{F43ED09D-1375-8FA5-4377-91AF1DF9D742}"/>
              </a:ext>
            </a:extLst>
          </p:cNvPr>
          <p:cNvSpPr txBox="1"/>
          <p:nvPr/>
        </p:nvSpPr>
        <p:spPr>
          <a:xfrm>
            <a:off x="4578387" y="5928291"/>
            <a:ext cx="7446349" cy="461664"/>
          </a:xfrm>
          <a:prstGeom prst="rect">
            <a:avLst/>
          </a:prstGeom>
          <a:solidFill>
            <a:schemeClr val="accent1">
              <a:lumMod val="40000"/>
              <a:lumOff val="60000"/>
            </a:schemeClr>
          </a:solidFill>
        </p:spPr>
        <p:txBody>
          <a:bodyPr wrap="square">
            <a:spAutoFit/>
          </a:bodyPr>
          <a:lstStyle/>
          <a:p>
            <a:pPr algn="just" defTabSz="609539"/>
            <a:r>
              <a:rPr lang="en-US" sz="2400" b="1" i="1" dirty="0" err="1">
                <a:solidFill>
                  <a:prstClr val="black"/>
                </a:solidFill>
                <a:latin typeface="UTM Avo" panose="02040603050506020204" pitchFamily="18" charset="0"/>
                <a:cs typeface="Arial" panose="020B0604020202020204" pitchFamily="34" charset="0"/>
              </a:rPr>
              <a:t>Em</a:t>
            </a:r>
            <a:r>
              <a:rPr lang="en-US" sz="2400" b="1" i="1" dirty="0">
                <a:solidFill>
                  <a:prstClr val="black"/>
                </a:solidFill>
                <a:latin typeface="UTM Avo" panose="02040603050506020204" pitchFamily="18" charset="0"/>
                <a:cs typeface="Arial" panose="020B0604020202020204" pitchFamily="34" charset="0"/>
              </a:rPr>
              <a:t> </a:t>
            </a:r>
            <a:r>
              <a:rPr lang="en-US" sz="2400" b="1" i="1" dirty="0" err="1">
                <a:solidFill>
                  <a:prstClr val="black"/>
                </a:solidFill>
                <a:latin typeface="UTM Avo" panose="02040603050506020204" pitchFamily="18" charset="0"/>
                <a:cs typeface="Arial" panose="020B0604020202020204" pitchFamily="34" charset="0"/>
              </a:rPr>
              <a:t>có</a:t>
            </a:r>
            <a:r>
              <a:rPr lang="en-US" sz="2400" b="1" i="1" dirty="0">
                <a:solidFill>
                  <a:prstClr val="black"/>
                </a:solidFill>
                <a:latin typeface="UTM Avo" panose="02040603050506020204" pitchFamily="18" charset="0"/>
                <a:cs typeface="Arial" panose="020B0604020202020204" pitchFamily="34" charset="0"/>
              </a:rPr>
              <a:t> </a:t>
            </a:r>
            <a:r>
              <a:rPr lang="en-US" sz="2400" b="1" i="1" dirty="0" err="1">
                <a:solidFill>
                  <a:prstClr val="black"/>
                </a:solidFill>
                <a:latin typeface="UTM Avo" panose="02040603050506020204" pitchFamily="18" charset="0"/>
                <a:cs typeface="Arial" panose="020B0604020202020204" pitchFamily="34" charset="0"/>
              </a:rPr>
              <a:t>đồng</a:t>
            </a:r>
            <a:r>
              <a:rPr lang="en-US" sz="2400" b="1" i="1" dirty="0">
                <a:solidFill>
                  <a:prstClr val="black"/>
                </a:solidFill>
                <a:latin typeface="UTM Avo" panose="02040603050506020204" pitchFamily="18" charset="0"/>
                <a:cs typeface="Arial" panose="020B0604020202020204" pitchFamily="34" charset="0"/>
              </a:rPr>
              <a:t> </a:t>
            </a:r>
            <a:r>
              <a:rPr lang="en-US" sz="2400" b="1" i="1" dirty="0" err="1">
                <a:solidFill>
                  <a:prstClr val="black"/>
                </a:solidFill>
                <a:latin typeface="UTM Avo" panose="02040603050506020204" pitchFamily="18" charset="0"/>
                <a:cs typeface="Arial" panose="020B0604020202020204" pitchFamily="34" charset="0"/>
              </a:rPr>
              <a:t>tình</a:t>
            </a:r>
            <a:r>
              <a:rPr lang="en-US" sz="2400" b="1" i="1" dirty="0">
                <a:solidFill>
                  <a:prstClr val="black"/>
                </a:solidFill>
                <a:latin typeface="UTM Avo" panose="02040603050506020204" pitchFamily="18" charset="0"/>
                <a:cs typeface="Arial" panose="020B0604020202020204" pitchFamily="34" charset="0"/>
              </a:rPr>
              <a:t> </a:t>
            </a:r>
            <a:r>
              <a:rPr lang="en-US" sz="2400" b="1" i="1" dirty="0" err="1">
                <a:solidFill>
                  <a:prstClr val="black"/>
                </a:solidFill>
                <a:latin typeface="UTM Avo" panose="02040603050506020204" pitchFamily="18" charset="0"/>
                <a:cs typeface="Arial" panose="020B0604020202020204" pitchFamily="34" charset="0"/>
              </a:rPr>
              <a:t>với</a:t>
            </a:r>
            <a:r>
              <a:rPr lang="en-US" sz="2400" b="1" i="1" dirty="0">
                <a:solidFill>
                  <a:prstClr val="black"/>
                </a:solidFill>
                <a:latin typeface="UTM Avo" panose="02040603050506020204" pitchFamily="18" charset="0"/>
                <a:cs typeface="Arial" panose="020B0604020202020204" pitchFamily="34" charset="0"/>
              </a:rPr>
              <a:t> </a:t>
            </a:r>
            <a:r>
              <a:rPr lang="en-US" sz="2400" b="1" i="1" dirty="0" err="1">
                <a:solidFill>
                  <a:prstClr val="black"/>
                </a:solidFill>
                <a:latin typeface="UTM Avo" panose="02040603050506020204" pitchFamily="18" charset="0"/>
                <a:cs typeface="Arial" panose="020B0604020202020204" pitchFamily="34" charset="0"/>
              </a:rPr>
              <a:t>bạn</a:t>
            </a:r>
            <a:r>
              <a:rPr lang="en-US" sz="2400" b="1" i="1" dirty="0">
                <a:solidFill>
                  <a:prstClr val="black"/>
                </a:solidFill>
                <a:latin typeface="UTM Avo" panose="02040603050506020204" pitchFamily="18" charset="0"/>
                <a:cs typeface="Arial" panose="020B0604020202020204" pitchFamily="34" charset="0"/>
              </a:rPr>
              <a:t> Thu </a:t>
            </a:r>
            <a:r>
              <a:rPr lang="en-US" sz="2400" b="1" i="1" dirty="0" err="1">
                <a:solidFill>
                  <a:prstClr val="black"/>
                </a:solidFill>
                <a:latin typeface="UTM Avo" panose="02040603050506020204" pitchFamily="18" charset="0"/>
                <a:cs typeface="Arial" panose="020B0604020202020204" pitchFamily="34" charset="0"/>
              </a:rPr>
              <a:t>không</a:t>
            </a:r>
            <a:r>
              <a:rPr lang="en-US" sz="2400" b="1" i="1" dirty="0">
                <a:solidFill>
                  <a:prstClr val="black"/>
                </a:solidFill>
                <a:latin typeface="UTM Avo" panose="02040603050506020204" pitchFamily="18" charset="0"/>
                <a:cs typeface="Arial" panose="020B0604020202020204" pitchFamily="34" charset="0"/>
              </a:rPr>
              <a:t>? </a:t>
            </a:r>
            <a:r>
              <a:rPr lang="en-US" sz="2400" b="1" i="1" dirty="0" err="1">
                <a:solidFill>
                  <a:prstClr val="black"/>
                </a:solidFill>
                <a:latin typeface="UTM Avo" panose="02040603050506020204" pitchFamily="18" charset="0"/>
                <a:cs typeface="Arial" panose="020B0604020202020204" pitchFamily="34" charset="0"/>
              </a:rPr>
              <a:t>Vì</a:t>
            </a:r>
            <a:r>
              <a:rPr lang="en-US" sz="2400" b="1" i="1" dirty="0">
                <a:solidFill>
                  <a:prstClr val="black"/>
                </a:solidFill>
                <a:latin typeface="UTM Avo" panose="02040603050506020204" pitchFamily="18" charset="0"/>
                <a:cs typeface="Arial" panose="020B0604020202020204" pitchFamily="34" charset="0"/>
              </a:rPr>
              <a:t> </a:t>
            </a:r>
            <a:r>
              <a:rPr lang="en-US" sz="2400" b="1" i="1" dirty="0" err="1">
                <a:solidFill>
                  <a:prstClr val="black"/>
                </a:solidFill>
                <a:latin typeface="UTM Avo" panose="02040603050506020204" pitchFamily="18" charset="0"/>
                <a:cs typeface="Arial" panose="020B0604020202020204" pitchFamily="34" charset="0"/>
              </a:rPr>
              <a:t>sao</a:t>
            </a:r>
            <a:r>
              <a:rPr lang="en-US" sz="2400" b="1" i="1" dirty="0">
                <a:solidFill>
                  <a:prstClr val="black"/>
                </a:solidFill>
                <a:latin typeface="UTM Avo" panose="02040603050506020204" pitchFamily="18" charset="0"/>
                <a:cs typeface="Arial" panose="020B0604020202020204" pitchFamily="34" charset="0"/>
              </a:rPr>
              <a:t>?</a:t>
            </a:r>
          </a:p>
        </p:txBody>
      </p:sp>
    </p:spTree>
    <p:extLst>
      <p:ext uri="{BB962C8B-B14F-4D97-AF65-F5344CB8AC3E}">
        <p14:creationId xmlns:p14="http://schemas.microsoft.com/office/powerpoint/2010/main" val="2051363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right)">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id="{0D6D4BD7-B09C-B27F-63EA-F487D2F65266}"/>
              </a:ext>
            </a:extLst>
          </p:cNvPr>
          <p:cNvSpPr/>
          <p:nvPr/>
        </p:nvSpPr>
        <p:spPr>
          <a:xfrm>
            <a:off x="8763000" y="4572000"/>
            <a:ext cx="3429000" cy="2286000"/>
          </a:xfrm>
          <a:prstGeom prst="rect">
            <a:avLst/>
          </a:prstGeom>
          <a:solidFill>
            <a:srgbClr val="FFFA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0" name="TextBox 16">
            <a:extLst>
              <a:ext uri="{FF2B5EF4-FFF2-40B4-BE49-F238E27FC236}">
                <a16:creationId xmlns:a16="http://schemas.microsoft.com/office/drawing/2014/main" id="{E8DB1ED1-5BB2-AFF7-7579-304F708F6948}"/>
              </a:ext>
            </a:extLst>
          </p:cNvPr>
          <p:cNvSpPr txBox="1"/>
          <p:nvPr/>
        </p:nvSpPr>
        <p:spPr>
          <a:xfrm>
            <a:off x="10889937" y="249346"/>
            <a:ext cx="819375" cy="854570"/>
          </a:xfrm>
          <a:prstGeom prst="rect">
            <a:avLst/>
          </a:prstGeom>
        </p:spPr>
        <p:txBody>
          <a:bodyPr lIns="33867" tIns="33867" rIns="33867" bIns="33867" rtlCol="0" anchor="ctr"/>
          <a:lstStyle/>
          <a:p>
            <a:pPr marL="0" marR="0" lvl="0" indent="0" algn="ctr" defTabSz="609539" eaLnBrk="1" fontAlgn="auto" latinLnBrk="0" hangingPunct="1">
              <a:lnSpc>
                <a:spcPts val="1773"/>
              </a:lnSpc>
              <a:spcBef>
                <a:spcPts val="0"/>
              </a:spcBef>
              <a:spcAft>
                <a:spcPts val="0"/>
              </a:spcAft>
              <a:buClrTx/>
              <a:buSzTx/>
              <a:buFontTx/>
              <a:buNone/>
              <a:tabLst/>
              <a:defRPr/>
            </a:pPr>
            <a:endParaRPr kumimoji="0" sz="800" b="0" i="0" u="none" strike="noStrike" kern="0" cap="none" spc="0" normalizeH="0" baseline="0" noProof="0">
              <a:ln>
                <a:noFill/>
              </a:ln>
              <a:solidFill>
                <a:prstClr val="black"/>
              </a:solidFill>
              <a:effectLst/>
              <a:uLnTx/>
              <a:uFillTx/>
            </a:endParaRPr>
          </a:p>
        </p:txBody>
      </p:sp>
      <p:sp>
        <p:nvSpPr>
          <p:cNvPr id="4" name="Freeform 3">
            <a:extLst>
              <a:ext uri="{FF2B5EF4-FFF2-40B4-BE49-F238E27FC236}">
                <a16:creationId xmlns:a16="http://schemas.microsoft.com/office/drawing/2014/main" id="{E84F5929-E169-D684-C8E1-B4159E5C0644}"/>
              </a:ext>
            </a:extLst>
          </p:cNvPr>
          <p:cNvSpPr/>
          <p:nvPr/>
        </p:nvSpPr>
        <p:spPr>
          <a:xfrm>
            <a:off x="634911" y="2138833"/>
            <a:ext cx="11074401" cy="4539018"/>
          </a:xfrm>
          <a:custGeom>
            <a:avLst/>
            <a:gdLst/>
            <a:ahLst/>
            <a:cxnLst/>
            <a:rect l="l" t="t" r="r" b="b"/>
            <a:pathLst>
              <a:path w="14949872" h="6335005">
                <a:moveTo>
                  <a:pt x="0" y="0"/>
                </a:moveTo>
                <a:lnTo>
                  <a:pt x="14949872" y="0"/>
                </a:lnTo>
                <a:lnTo>
                  <a:pt x="14949872" y="6335005"/>
                </a:lnTo>
                <a:lnTo>
                  <a:pt x="0" y="6335005"/>
                </a:lnTo>
                <a:lnTo>
                  <a:pt x="0" y="0"/>
                </a:lnTo>
                <a:close/>
              </a:path>
            </a:pathLst>
          </a:custGeom>
          <a:solidFill>
            <a:srgbClr val="F79646">
              <a:lumMod val="20000"/>
              <a:lumOff val="80000"/>
            </a:srgbClr>
          </a:solidFill>
        </p:spPr>
        <p:txBody>
          <a:bodyPr/>
          <a:lstStyle/>
          <a:p>
            <a:pPr marL="0" marR="0" lvl="0" indent="0" defTabSz="609539"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endParaRPr>
          </a:p>
        </p:txBody>
      </p:sp>
      <p:grpSp>
        <p:nvGrpSpPr>
          <p:cNvPr id="11" name="Group 10">
            <a:extLst>
              <a:ext uri="{FF2B5EF4-FFF2-40B4-BE49-F238E27FC236}">
                <a16:creationId xmlns:a16="http://schemas.microsoft.com/office/drawing/2014/main" id="{6F813B1A-E85A-0A55-1980-2A37F8404A67}"/>
              </a:ext>
            </a:extLst>
          </p:cNvPr>
          <p:cNvGrpSpPr/>
          <p:nvPr/>
        </p:nvGrpSpPr>
        <p:grpSpPr>
          <a:xfrm>
            <a:off x="759084" y="1532029"/>
            <a:ext cx="5457183" cy="989369"/>
            <a:chOff x="304800" y="781004"/>
            <a:chExt cx="8185774" cy="1484053"/>
          </a:xfrm>
        </p:grpSpPr>
        <p:sp>
          <p:nvSpPr>
            <p:cNvPr id="13" name="Line Callout 1 (Border and Accent Bar) 3">
              <a:extLst>
                <a:ext uri="{FF2B5EF4-FFF2-40B4-BE49-F238E27FC236}">
                  <a16:creationId xmlns:a16="http://schemas.microsoft.com/office/drawing/2014/main" id="{DBCEA8EF-D8F6-4E01-260C-604A76AB30F7}"/>
                </a:ext>
              </a:extLst>
            </p:cNvPr>
            <p:cNvSpPr/>
            <p:nvPr/>
          </p:nvSpPr>
          <p:spPr>
            <a:xfrm>
              <a:off x="304800" y="1163319"/>
              <a:ext cx="7381875" cy="855979"/>
            </a:xfrm>
            <a:prstGeom prst="accentBorderCallout1">
              <a:avLst>
                <a:gd name="adj1" fmla="val 18750"/>
                <a:gd name="adj2" fmla="val -3127"/>
                <a:gd name="adj3" fmla="val 17954"/>
                <a:gd name="adj4" fmla="val -17509"/>
              </a:avLst>
            </a:prstGeom>
            <a:solidFill>
              <a:sysClr val="window" lastClr="FFFFFF"/>
            </a:solidFill>
            <a:ln w="25400" cap="flat" cmpd="sng" algn="ctr">
              <a:solidFill>
                <a:srgbClr val="C0504D">
                  <a:lumMod val="50000"/>
                </a:srgbClr>
              </a:solidFill>
              <a:prstDash val="solid"/>
            </a:ln>
            <a:effectLst>
              <a:outerShdw blurRad="50800" dist="38100" dir="18900000" algn="bl" rotWithShape="0">
                <a:prstClr val="black">
                  <a:alpha val="40000"/>
                </a:prstClr>
              </a:outerShdw>
            </a:effectLst>
          </p:spPr>
          <p:txBody>
            <a:bodyPr rtlCol="0" anchor="ctr"/>
            <a:lstStyle/>
            <a:p>
              <a:pPr marL="0" marR="0" lvl="0" indent="0" algn="ctr" defTabSz="609539"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a:ln>
                    <a:noFill/>
                  </a:ln>
                  <a:effectLst/>
                  <a:uLnTx/>
                  <a:uFillTx/>
                  <a:latin typeface="UTM Avo" panose="02040603050506020204" pitchFamily="18" charset="0"/>
                  <a:ea typeface="+mn-ea"/>
                  <a:cs typeface="Arial" panose="020B0604020202020204" pitchFamily="34" charset="0"/>
                </a:rPr>
                <a:t>Gợi</a:t>
              </a:r>
              <a:r>
                <a:rPr kumimoji="0" lang="en-US" sz="2400" b="1" i="0" u="none" strike="noStrike" kern="0" cap="none" spc="0" normalizeH="0" baseline="0" noProof="0" dirty="0">
                  <a:ln>
                    <a:noFill/>
                  </a:ln>
                  <a:effectLst/>
                  <a:uLnTx/>
                  <a:uFillTx/>
                  <a:latin typeface="UTM Avo" panose="02040603050506020204" pitchFamily="18" charset="0"/>
                  <a:ea typeface="+mn-ea"/>
                  <a:cs typeface="Arial" panose="020B0604020202020204" pitchFamily="34" charset="0"/>
                </a:rPr>
                <a:t> ý </a:t>
              </a:r>
              <a:r>
                <a:rPr kumimoji="0" lang="en-US" sz="2400" b="1" i="0" u="none" strike="noStrike" kern="0" cap="none" spc="0" normalizeH="0" baseline="0" noProof="0" dirty="0" err="1">
                  <a:ln>
                    <a:noFill/>
                  </a:ln>
                  <a:effectLst/>
                  <a:uLnTx/>
                  <a:uFillTx/>
                  <a:latin typeface="UTM Avo" panose="02040603050506020204" pitchFamily="18" charset="0"/>
                  <a:ea typeface="+mn-ea"/>
                  <a:cs typeface="Arial" panose="020B0604020202020204" pitchFamily="34" charset="0"/>
                </a:rPr>
                <a:t>câu</a:t>
              </a:r>
              <a:r>
                <a:rPr kumimoji="0" lang="en-US" sz="2400" b="1" i="0" u="none" strike="noStrike" kern="0" cap="none" spc="0" normalizeH="0" baseline="0" noProof="0" dirty="0">
                  <a:ln>
                    <a:noFill/>
                  </a:ln>
                  <a:effectLst/>
                  <a:uLnTx/>
                  <a:uFillTx/>
                  <a:latin typeface="UTM Avo" panose="02040603050506020204" pitchFamily="18" charset="0"/>
                  <a:ea typeface="+mn-ea"/>
                  <a:cs typeface="Arial" panose="020B0604020202020204" pitchFamily="34" charset="0"/>
                </a:rPr>
                <a:t> </a:t>
              </a:r>
              <a:r>
                <a:rPr kumimoji="0" lang="en-US" sz="2400" b="1" i="0" u="none" strike="noStrike" kern="0" cap="none" spc="0" normalizeH="0" baseline="0" noProof="0" dirty="0" err="1">
                  <a:ln>
                    <a:noFill/>
                  </a:ln>
                  <a:effectLst/>
                  <a:uLnTx/>
                  <a:uFillTx/>
                  <a:latin typeface="UTM Avo" panose="02040603050506020204" pitchFamily="18" charset="0"/>
                  <a:ea typeface="+mn-ea"/>
                  <a:cs typeface="Arial" panose="020B0604020202020204" pitchFamily="34" charset="0"/>
                </a:rPr>
                <a:t>trả</a:t>
              </a:r>
              <a:r>
                <a:rPr kumimoji="0" lang="en-US" sz="2400" b="1" i="0" u="none" strike="noStrike" kern="0" cap="none" spc="0" normalizeH="0" baseline="0" noProof="0" dirty="0">
                  <a:ln>
                    <a:noFill/>
                  </a:ln>
                  <a:effectLst/>
                  <a:uLnTx/>
                  <a:uFillTx/>
                  <a:latin typeface="UTM Avo" panose="02040603050506020204" pitchFamily="18" charset="0"/>
                  <a:ea typeface="+mn-ea"/>
                  <a:cs typeface="Arial" panose="020B0604020202020204" pitchFamily="34" charset="0"/>
                </a:rPr>
                <a:t> </a:t>
              </a:r>
              <a:r>
                <a:rPr kumimoji="0" lang="en-US" sz="2400" b="1" i="0" u="none" strike="noStrike" kern="0" cap="none" spc="0" normalizeH="0" baseline="0" noProof="0" dirty="0" err="1">
                  <a:ln>
                    <a:noFill/>
                  </a:ln>
                  <a:effectLst/>
                  <a:uLnTx/>
                  <a:uFillTx/>
                  <a:latin typeface="UTM Avo" panose="02040603050506020204" pitchFamily="18" charset="0"/>
                  <a:ea typeface="+mn-ea"/>
                  <a:cs typeface="Arial" panose="020B0604020202020204" pitchFamily="34" charset="0"/>
                </a:rPr>
                <a:t>lời</a:t>
              </a:r>
              <a:r>
                <a:rPr kumimoji="0" lang="en-US" sz="2400" b="1" i="0" u="none" strike="noStrike" kern="0" cap="none" spc="0" normalizeH="0" baseline="0" noProof="0" dirty="0">
                  <a:ln>
                    <a:noFill/>
                  </a:ln>
                  <a:effectLst/>
                  <a:uLnTx/>
                  <a:uFillTx/>
                  <a:latin typeface="UTM Avo" panose="02040603050506020204" pitchFamily="18" charset="0"/>
                  <a:ea typeface="+mn-ea"/>
                  <a:cs typeface="Arial" panose="020B0604020202020204" pitchFamily="34" charset="0"/>
                </a:rPr>
                <a:t>: Ý </a:t>
              </a:r>
              <a:r>
                <a:rPr kumimoji="0" lang="en-US" sz="2400" b="1" i="0" u="none" strike="noStrike" kern="0" cap="none" spc="0" normalizeH="0" baseline="0" noProof="0" dirty="0" err="1">
                  <a:ln>
                    <a:noFill/>
                  </a:ln>
                  <a:effectLst/>
                  <a:uLnTx/>
                  <a:uFillTx/>
                  <a:latin typeface="UTM Avo" panose="02040603050506020204" pitchFamily="18" charset="0"/>
                  <a:ea typeface="+mn-ea"/>
                  <a:cs typeface="Arial" panose="020B0604020202020204" pitchFamily="34" charset="0"/>
                </a:rPr>
                <a:t>kiến</a:t>
              </a:r>
              <a:r>
                <a:rPr kumimoji="0" lang="en-US" sz="2400" b="1" i="0" u="none" strike="noStrike" kern="0" cap="none" spc="0" normalizeH="0" baseline="0" noProof="0" dirty="0">
                  <a:ln>
                    <a:noFill/>
                  </a:ln>
                  <a:effectLst/>
                  <a:uLnTx/>
                  <a:uFillTx/>
                  <a:latin typeface="UTM Avo" panose="02040603050506020204" pitchFamily="18" charset="0"/>
                  <a:ea typeface="+mn-ea"/>
                  <a:cs typeface="Arial" panose="020B0604020202020204" pitchFamily="34" charset="0"/>
                </a:rPr>
                <a:t> b</a:t>
              </a:r>
              <a:endParaRPr kumimoji="0" lang="en-US" sz="2400" b="1" i="1" u="none" strike="noStrike" kern="0" cap="none" spc="0" normalizeH="0" baseline="0" noProof="0" dirty="0">
                <a:ln>
                  <a:noFill/>
                </a:ln>
                <a:effectLst/>
                <a:uLnTx/>
                <a:uFillTx/>
                <a:latin typeface="UTM Avo" panose="02040603050506020204" pitchFamily="18" charset="0"/>
                <a:ea typeface="+mn-ea"/>
                <a:cs typeface="Arial" panose="020B0604020202020204" pitchFamily="34" charset="0"/>
              </a:endParaRPr>
            </a:p>
          </p:txBody>
        </p:sp>
        <p:pic>
          <p:nvPicPr>
            <p:cNvPr id="15" name="Picture 14" descr="Icon&#10;&#10;Description automatically generated">
              <a:extLst>
                <a:ext uri="{FF2B5EF4-FFF2-40B4-BE49-F238E27FC236}">
                  <a16:creationId xmlns:a16="http://schemas.microsoft.com/office/drawing/2014/main" id="{E360812F-EA9A-B73C-107C-918A5489A1D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06521" y="781004"/>
              <a:ext cx="1484053" cy="1484053"/>
            </a:xfrm>
            <a:prstGeom prst="rect">
              <a:avLst/>
            </a:prstGeom>
          </p:spPr>
        </p:pic>
      </p:grpSp>
      <p:sp>
        <p:nvSpPr>
          <p:cNvPr id="2" name="TextBox 1">
            <a:extLst>
              <a:ext uri="{FF2B5EF4-FFF2-40B4-BE49-F238E27FC236}">
                <a16:creationId xmlns:a16="http://schemas.microsoft.com/office/drawing/2014/main" id="{02D73332-BF96-2A5D-7D65-415A19B26743}"/>
              </a:ext>
            </a:extLst>
          </p:cNvPr>
          <p:cNvSpPr txBox="1"/>
          <p:nvPr/>
        </p:nvSpPr>
        <p:spPr>
          <a:xfrm>
            <a:off x="4324138" y="2667684"/>
            <a:ext cx="7340325" cy="3337837"/>
          </a:xfrm>
          <a:prstGeom prst="rect">
            <a:avLst/>
          </a:prstGeom>
          <a:noFill/>
        </p:spPr>
        <p:txBody>
          <a:bodyPr wrap="square">
            <a:spAutoFit/>
          </a:bodyPr>
          <a:lstStyle/>
          <a:p>
            <a:pPr algn="just" defTabSz="609539">
              <a:lnSpc>
                <a:spcPct val="150000"/>
              </a:lnSpc>
            </a:pPr>
            <a:r>
              <a:rPr lang="vi-VN" sz="2400" b="1" dirty="0">
                <a:solidFill>
                  <a:prstClr val="black"/>
                </a:solidFill>
                <a:latin typeface="UTM Avo" panose="02040603050506020204" pitchFamily="18" charset="0"/>
                <a:cs typeface="Arial" panose="020B0604020202020204" pitchFamily="34" charset="0"/>
              </a:rPr>
              <a:t>Em không đồng tình với bạn Thu:</a:t>
            </a:r>
          </a:p>
          <a:p>
            <a:pPr marL="342900" indent="-342900" algn="just" defTabSz="609539">
              <a:lnSpc>
                <a:spcPct val="150000"/>
              </a:lnSpc>
              <a:buFont typeface="Arial" panose="020B0604020202020204" pitchFamily="34" charset="0"/>
              <a:buChar char="•"/>
            </a:pPr>
            <a:r>
              <a:rPr lang="vi-VN" sz="2400" dirty="0">
                <a:solidFill>
                  <a:prstClr val="black"/>
                </a:solidFill>
                <a:latin typeface="UTM Avo" panose="02040603050506020204" pitchFamily="18" charset="0"/>
                <a:cs typeface="Arial" panose="020B0604020202020204" pitchFamily="34" charset="0"/>
              </a:rPr>
              <a:t>Vì Thu chưa biết tự giác lao động, chỉ làm những việc có lợi ích cho mình mà thôi. </a:t>
            </a:r>
          </a:p>
          <a:p>
            <a:pPr marL="342900" indent="-342900" algn="just" defTabSz="609539">
              <a:lnSpc>
                <a:spcPct val="150000"/>
              </a:lnSpc>
              <a:buFont typeface="Arial" panose="020B0604020202020204" pitchFamily="34" charset="0"/>
              <a:buChar char="•"/>
            </a:pPr>
            <a:r>
              <a:rPr lang="vi-VN" sz="2400" dirty="0">
                <a:solidFill>
                  <a:prstClr val="black"/>
                </a:solidFill>
                <a:latin typeface="UTM Avo" panose="02040603050506020204" pitchFamily="18" charset="0"/>
                <a:cs typeface="Arial" panose="020B0604020202020204" pitchFamily="34" charset="0"/>
              </a:rPr>
              <a:t>Việc giúp đỡ bố mẹ làm việc nhà sẽ giúp bản thân thấy mình có ích cũng như thêm gắn kết đối với các thành viên trong gia đình.</a:t>
            </a:r>
          </a:p>
        </p:txBody>
      </p:sp>
      <p:grpSp>
        <p:nvGrpSpPr>
          <p:cNvPr id="8" name="Group 7">
            <a:extLst>
              <a:ext uri="{FF2B5EF4-FFF2-40B4-BE49-F238E27FC236}">
                <a16:creationId xmlns:a16="http://schemas.microsoft.com/office/drawing/2014/main" id="{6B5E7044-F1DC-41BA-A6B3-D1F686702D94}"/>
              </a:ext>
            </a:extLst>
          </p:cNvPr>
          <p:cNvGrpSpPr/>
          <p:nvPr/>
        </p:nvGrpSpPr>
        <p:grpSpPr>
          <a:xfrm>
            <a:off x="663834" y="2986446"/>
            <a:ext cx="3660107" cy="3027992"/>
            <a:chOff x="1562922" y="4230536"/>
            <a:chExt cx="4658507" cy="3853963"/>
          </a:xfrm>
        </p:grpSpPr>
        <p:grpSp>
          <p:nvGrpSpPr>
            <p:cNvPr id="9" name="Group 8">
              <a:extLst>
                <a:ext uri="{FF2B5EF4-FFF2-40B4-BE49-F238E27FC236}">
                  <a16:creationId xmlns:a16="http://schemas.microsoft.com/office/drawing/2014/main" id="{89ED02FD-85A3-A0F5-A039-4016AA3FD303}"/>
                </a:ext>
              </a:extLst>
            </p:cNvPr>
            <p:cNvGrpSpPr/>
            <p:nvPr/>
          </p:nvGrpSpPr>
          <p:grpSpPr>
            <a:xfrm>
              <a:off x="1562922" y="4230536"/>
              <a:ext cx="4658507" cy="3853963"/>
              <a:chOff x="0" y="0"/>
              <a:chExt cx="1100661" cy="893945"/>
            </a:xfrm>
          </p:grpSpPr>
          <p:sp>
            <p:nvSpPr>
              <p:cNvPr id="12" name="Freeform 9">
                <a:extLst>
                  <a:ext uri="{FF2B5EF4-FFF2-40B4-BE49-F238E27FC236}">
                    <a16:creationId xmlns:a16="http://schemas.microsoft.com/office/drawing/2014/main" id="{94E658A6-DD86-637D-ED67-B20FCC6BB178}"/>
                  </a:ext>
                </a:extLst>
              </p:cNvPr>
              <p:cNvSpPr/>
              <p:nvPr/>
            </p:nvSpPr>
            <p:spPr>
              <a:xfrm>
                <a:off x="0" y="0"/>
                <a:ext cx="1100661" cy="893945"/>
              </a:xfrm>
              <a:custGeom>
                <a:avLst/>
                <a:gdLst/>
                <a:ahLst/>
                <a:cxnLst/>
                <a:rect l="l" t="t" r="r" b="b"/>
                <a:pathLst>
                  <a:path w="1100661" h="893945">
                    <a:moveTo>
                      <a:pt x="94480" y="0"/>
                    </a:moveTo>
                    <a:lnTo>
                      <a:pt x="1006181" y="0"/>
                    </a:lnTo>
                    <a:cubicBezTo>
                      <a:pt x="1031239" y="0"/>
                      <a:pt x="1055270" y="9954"/>
                      <a:pt x="1072988" y="27673"/>
                    </a:cubicBezTo>
                    <a:cubicBezTo>
                      <a:pt x="1090707" y="45391"/>
                      <a:pt x="1100661" y="69422"/>
                      <a:pt x="1100661" y="94480"/>
                    </a:cubicBezTo>
                    <a:lnTo>
                      <a:pt x="1100661" y="799465"/>
                    </a:lnTo>
                    <a:cubicBezTo>
                      <a:pt x="1100661" y="824523"/>
                      <a:pt x="1090707" y="848554"/>
                      <a:pt x="1072988" y="866273"/>
                    </a:cubicBezTo>
                    <a:cubicBezTo>
                      <a:pt x="1055270" y="883991"/>
                      <a:pt x="1031239" y="893945"/>
                      <a:pt x="1006181" y="893945"/>
                    </a:cubicBezTo>
                    <a:lnTo>
                      <a:pt x="94480" y="893945"/>
                    </a:lnTo>
                    <a:cubicBezTo>
                      <a:pt x="42300" y="893945"/>
                      <a:pt x="0" y="851645"/>
                      <a:pt x="0" y="799465"/>
                    </a:cubicBezTo>
                    <a:lnTo>
                      <a:pt x="0" y="94480"/>
                    </a:lnTo>
                    <a:cubicBezTo>
                      <a:pt x="0" y="69422"/>
                      <a:pt x="9954" y="45391"/>
                      <a:pt x="27673" y="27673"/>
                    </a:cubicBezTo>
                    <a:cubicBezTo>
                      <a:pt x="45391" y="9954"/>
                      <a:pt x="69422" y="0"/>
                      <a:pt x="94480" y="0"/>
                    </a:cubicBezTo>
                    <a:close/>
                  </a:path>
                </a:pathLst>
              </a:custGeom>
              <a:solidFill>
                <a:srgbClr val="FFFFFF"/>
              </a:solidFill>
            </p:spPr>
            <p:txBody>
              <a:bodyPr/>
              <a:lstStyle/>
              <a:p>
                <a:pPr defTabSz="609539"/>
                <a:endParaRPr lang="en-US" sz="800" dirty="0">
                  <a:solidFill>
                    <a:prstClr val="black"/>
                  </a:solidFill>
                  <a:latin typeface="UTM Avo" panose="02040603050506020204" pitchFamily="18" charset="0"/>
                  <a:cs typeface="Arial" panose="020B0604020202020204" pitchFamily="34" charset="0"/>
                </a:endParaRPr>
              </a:p>
            </p:txBody>
          </p:sp>
          <p:sp>
            <p:nvSpPr>
              <p:cNvPr id="14" name="TextBox 10">
                <a:extLst>
                  <a:ext uri="{FF2B5EF4-FFF2-40B4-BE49-F238E27FC236}">
                    <a16:creationId xmlns:a16="http://schemas.microsoft.com/office/drawing/2014/main" id="{3057CE2B-E612-461B-9F3A-744196E44F56}"/>
                  </a:ext>
                </a:extLst>
              </p:cNvPr>
              <p:cNvSpPr txBox="1"/>
              <p:nvPr/>
            </p:nvSpPr>
            <p:spPr>
              <a:xfrm>
                <a:off x="0" y="0"/>
                <a:ext cx="812800" cy="812800"/>
              </a:xfrm>
              <a:prstGeom prst="rect">
                <a:avLst/>
              </a:prstGeom>
            </p:spPr>
            <p:txBody>
              <a:bodyPr lIns="33867" tIns="33867" rIns="33867" bIns="33867" rtlCol="0" anchor="ctr"/>
              <a:lstStyle/>
              <a:p>
                <a:pPr algn="ctr" defTabSz="609539">
                  <a:lnSpc>
                    <a:spcPts val="2059"/>
                  </a:lnSpc>
                </a:pPr>
                <a:endParaRPr sz="800" dirty="0">
                  <a:solidFill>
                    <a:prstClr val="black"/>
                  </a:solidFill>
                  <a:latin typeface="UTM Avo" panose="02040603050506020204" pitchFamily="18" charset="0"/>
                  <a:cs typeface="Arial" panose="020B0604020202020204" pitchFamily="34" charset="0"/>
                </a:endParaRPr>
              </a:p>
            </p:txBody>
          </p:sp>
        </p:grpSp>
        <p:pic>
          <p:nvPicPr>
            <p:cNvPr id="10" name="Picture 9" descr="A person lying on a couch reading a book&#10;&#10;Description automatically generated">
              <a:extLst>
                <a:ext uri="{FF2B5EF4-FFF2-40B4-BE49-F238E27FC236}">
                  <a16:creationId xmlns:a16="http://schemas.microsoft.com/office/drawing/2014/main" id="{1DC77879-F3CD-522C-E6F5-25310C077579}"/>
                </a:ext>
              </a:extLst>
            </p:cNvPr>
            <p:cNvPicPr>
              <a:picLocks noChangeAspect="1"/>
            </p:cNvPicPr>
            <p:nvPr/>
          </p:nvPicPr>
          <p:blipFill rotWithShape="1">
            <a:blip r:embed="rId3">
              <a:extLst>
                <a:ext uri="{28A0092B-C50C-407E-A947-70E740481C1C}">
                  <a14:useLocalDpi xmlns:a14="http://schemas.microsoft.com/office/drawing/2010/main" val="0"/>
                </a:ext>
              </a:extLst>
            </a:blip>
            <a:srcRect l="15521" r="13166"/>
            <a:stretch/>
          </p:blipFill>
          <p:spPr>
            <a:xfrm>
              <a:off x="1903885" y="4660141"/>
              <a:ext cx="4070725" cy="2994752"/>
            </a:xfrm>
            <a:prstGeom prst="rect">
              <a:avLst/>
            </a:prstGeom>
          </p:spPr>
        </p:pic>
      </p:grpSp>
    </p:spTree>
    <p:extLst>
      <p:ext uri="{BB962C8B-B14F-4D97-AF65-F5344CB8AC3E}">
        <p14:creationId xmlns:p14="http://schemas.microsoft.com/office/powerpoint/2010/main" val="3447264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
                                            <p:txEl>
                                              <p:pRg st="0" end="0"/>
                                            </p:txEl>
                                          </p:spTgt>
                                        </p:tgtEl>
                                        <p:attrNameLst>
                                          <p:attrName>style.visibility</p:attrName>
                                        </p:attrNameLst>
                                      </p:cBhvr>
                                      <p:to>
                                        <p:strVal val="visible"/>
                                      </p:to>
                                    </p:set>
                                    <p:animEffect transition="in" filter="fade">
                                      <p:cBhvr>
                                        <p:cTn id="18" dur="500"/>
                                        <p:tgtEl>
                                          <p:spTgt spid="2">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
                                            <p:txEl>
                                              <p:pRg st="1" end="1"/>
                                            </p:txEl>
                                          </p:spTgt>
                                        </p:tgtEl>
                                        <p:attrNameLst>
                                          <p:attrName>style.visibility</p:attrName>
                                        </p:attrNameLst>
                                      </p:cBhvr>
                                      <p:to>
                                        <p:strVal val="visible"/>
                                      </p:to>
                                    </p:set>
                                    <p:animEffect transition="in" filter="fade">
                                      <p:cBhvr>
                                        <p:cTn id="23" dur="500"/>
                                        <p:tgtEl>
                                          <p:spTgt spid="2">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
                                            <p:txEl>
                                              <p:pRg st="2" end="2"/>
                                            </p:txEl>
                                          </p:spTgt>
                                        </p:tgtEl>
                                        <p:attrNameLst>
                                          <p:attrName>style.visibility</p:attrName>
                                        </p:attrNameLst>
                                      </p:cBhvr>
                                      <p:to>
                                        <p:strVal val="visible"/>
                                      </p:to>
                                    </p:set>
                                    <p:animEffect transition="in" filter="fade">
                                      <p:cBhvr>
                                        <p:cTn id="28"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89BF5B1-8333-A2CB-14E5-C86DB1E65802}"/>
              </a:ext>
            </a:extLst>
          </p:cNvPr>
          <p:cNvGrpSpPr/>
          <p:nvPr/>
        </p:nvGrpSpPr>
        <p:grpSpPr>
          <a:xfrm>
            <a:off x="116487" y="1862860"/>
            <a:ext cx="11891025" cy="1428348"/>
            <a:chOff x="604032" y="2783784"/>
            <a:chExt cx="17836537" cy="2142520"/>
          </a:xfrm>
        </p:grpSpPr>
        <p:sp>
          <p:nvSpPr>
            <p:cNvPr id="5" name="TextBox 4">
              <a:extLst>
                <a:ext uri="{FF2B5EF4-FFF2-40B4-BE49-F238E27FC236}">
                  <a16:creationId xmlns:a16="http://schemas.microsoft.com/office/drawing/2014/main" id="{683B2EF4-50B9-3DC3-29D1-11FDD4D24BFF}"/>
                </a:ext>
              </a:extLst>
            </p:cNvPr>
            <p:cNvSpPr txBox="1"/>
            <p:nvPr/>
          </p:nvSpPr>
          <p:spPr>
            <a:xfrm>
              <a:off x="2280430" y="3048238"/>
              <a:ext cx="16160139" cy="1878066"/>
            </a:xfrm>
            <a:prstGeom prst="roundRect">
              <a:avLst/>
            </a:prstGeom>
            <a:noFill/>
            <a:ln w="38100" cap="flat" cmpd="sng" algn="ctr">
              <a:noFill/>
              <a:prstDash val="dash"/>
            </a:ln>
            <a:effectLst/>
          </p:spPr>
          <p:txBody>
            <a:bodyPr wrap="square">
              <a:spAutoFit/>
            </a:bodyPr>
            <a:lstStyle/>
            <a:p>
              <a:pPr marL="0" marR="0" lvl="0" indent="0" algn="just" defTabSz="609539" eaLnBrk="1" fontAlgn="auto" latinLnBrk="0" hangingPunct="1">
                <a:lnSpc>
                  <a:spcPct val="15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C00000"/>
                  </a:solidFill>
                  <a:effectLst/>
                  <a:uLnTx/>
                  <a:uFillTx/>
                  <a:latin typeface="UTM Avo" panose="02040603050506020204" pitchFamily="18" charset="0"/>
                  <a:cs typeface="Arial" panose="020B0604020202020204" pitchFamily="34" charset="0"/>
                </a:rPr>
                <a:t>HOẠT ĐỘNG NHÓM: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cs typeface="Arial" panose="020B0604020202020204" pitchFamily="34" charset="0"/>
                </a:rPr>
                <a:t>Cả</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cs typeface="Arial" panose="020B0604020202020204" pitchFamily="34" charset="0"/>
                </a:rPr>
                <a:t>lớp</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rPr>
                <a:t> chia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cs typeface="Arial" panose="020B0604020202020204" pitchFamily="34" charset="0"/>
                </a:rPr>
                <a:t>thành</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cs typeface="Arial" panose="020B0604020202020204" pitchFamily="34" charset="0"/>
                </a:rPr>
                <a:t>các</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cs typeface="Arial" panose="020B0604020202020204" pitchFamily="34" charset="0"/>
                </a:rPr>
                <a:t>nhóm</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cs typeface="Arial" panose="020B0604020202020204" pitchFamily="34" charset="0"/>
                </a:rPr>
                <a:t>học</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cs typeface="Arial" panose="020B0604020202020204" pitchFamily="34" charset="0"/>
                </a:rPr>
                <a:t>tập</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rPr>
                <a:t> (4 HS/</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cs typeface="Arial" panose="020B0604020202020204" pitchFamily="34" charset="0"/>
                </a:rPr>
                <a:t>nhóm</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cs typeface="Arial" panose="020B0604020202020204" pitchFamily="34" charset="0"/>
                </a:rPr>
                <a:t>mỗi</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cs typeface="Arial" panose="020B0604020202020204" pitchFamily="34" charset="0"/>
                </a:rPr>
                <a:t>nhóm</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cs typeface="Arial" panose="020B0604020202020204" pitchFamily="34" charset="0"/>
                </a:rPr>
                <a:t>đọc</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cs typeface="Arial" panose="020B0604020202020204" pitchFamily="34" charset="0"/>
                </a:rPr>
                <a:t>tình</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cs typeface="Arial" panose="020B0604020202020204" pitchFamily="34" charset="0"/>
                </a:rPr>
                <a:t>huống</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rPr>
                <a:t> </a:t>
              </a:r>
              <a:r>
                <a:rPr kumimoji="0" lang="en-US" sz="2400" b="0" i="1"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rPr>
                <a:t>(SHS – tr.33,34)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cs typeface="Arial" panose="020B0604020202020204" pitchFamily="34" charset="0"/>
                </a:rPr>
                <a:t>và</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cs typeface="Arial" panose="020B0604020202020204" pitchFamily="34" charset="0"/>
                </a:rPr>
                <a:t>trả</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cs typeface="Arial" panose="020B0604020202020204" pitchFamily="34" charset="0"/>
                </a:rPr>
                <a:t>lời</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cs typeface="Arial" panose="020B0604020202020204" pitchFamily="34" charset="0"/>
                </a:rPr>
                <a:t>câu</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cs typeface="Arial" panose="020B0604020202020204" pitchFamily="34" charset="0"/>
                </a:rPr>
                <a:t>hỏi</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rPr>
                <a:t>:</a:t>
              </a:r>
              <a:endParaRPr kumimoji="0" lang="vi-VN" sz="24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6" name="Picture 9">
              <a:extLst>
                <a:ext uri="{FF2B5EF4-FFF2-40B4-BE49-F238E27FC236}">
                  <a16:creationId xmlns:a16="http://schemas.microsoft.com/office/drawing/2014/main" id="{4EE3AD3F-D297-CFC2-95F4-FB9EC241A9F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04032" y="2783784"/>
              <a:ext cx="1676400" cy="1883595"/>
            </a:xfrm>
            <a:prstGeom prst="rect">
              <a:avLst/>
            </a:prstGeom>
          </p:spPr>
        </p:pic>
      </p:grpSp>
      <p:sp>
        <p:nvSpPr>
          <p:cNvPr id="20" name="Rectangle: Rounded Corners 19">
            <a:extLst>
              <a:ext uri="{FF2B5EF4-FFF2-40B4-BE49-F238E27FC236}">
                <a16:creationId xmlns:a16="http://schemas.microsoft.com/office/drawing/2014/main" id="{0899B91E-F4E1-91C5-4758-50E5346B02D1}"/>
              </a:ext>
            </a:extLst>
          </p:cNvPr>
          <p:cNvSpPr/>
          <p:nvPr/>
        </p:nvSpPr>
        <p:spPr>
          <a:xfrm>
            <a:off x="675287" y="3667924"/>
            <a:ext cx="10773426" cy="2249242"/>
          </a:xfrm>
          <a:prstGeom prst="roundRect">
            <a:avLst/>
          </a:prstGeom>
          <a:solidFill>
            <a:srgbClr val="FFF6D9"/>
          </a:solidFill>
          <a:ln w="38100" cap="flat" cmpd="sng" algn="ctr">
            <a:solidFill>
              <a:srgbClr val="FFC000"/>
            </a:solidFill>
            <a:prstDash val="solid"/>
          </a:ln>
          <a:effectLst/>
        </p:spPr>
        <p:txBody>
          <a:bodyPr rtlCol="0" anchor="ctr"/>
          <a:lstStyle/>
          <a:p>
            <a:pPr lvl="0" algn="just" defTabSz="609539">
              <a:lnSpc>
                <a:spcPct val="150000"/>
              </a:lnSpc>
            </a:pPr>
            <a:r>
              <a:rPr lang="vi-VN" sz="2400" b="1" kern="0" dirty="0">
                <a:solidFill>
                  <a:prstClr val="black"/>
                </a:solidFill>
                <a:latin typeface="UTM Avo" panose="02040603050506020204" pitchFamily="18" charset="0"/>
                <a:cs typeface="Arial" panose="020B0604020202020204" pitchFamily="34" charset="0"/>
              </a:rPr>
              <a:t>Tình huống 1: </a:t>
            </a:r>
            <a:r>
              <a:rPr lang="vi-VN" sz="2400" kern="0" dirty="0">
                <a:solidFill>
                  <a:prstClr val="black"/>
                </a:solidFill>
                <a:latin typeface="UTM Avo" panose="02040603050506020204" pitchFamily="18" charset="0"/>
                <a:cs typeface="Arial" panose="020B0604020202020204" pitchFamily="34" charset="0"/>
              </a:rPr>
              <a:t>Bố mẹ đi làm xa, Lan sống cùng ông bà ở quê. Lan luôn tích cực, tự giác để giúp đỡ ông bà công việc nhà. Tuy nhiên, vì thương cháu nên ông bà yêu cầu Lan chỉ cần tập trung vào việc học, còn mọi việc để ông bà lo.</a:t>
            </a:r>
          </a:p>
        </p:txBody>
      </p:sp>
      <p:grpSp>
        <p:nvGrpSpPr>
          <p:cNvPr id="21" name="Group 20">
            <a:extLst>
              <a:ext uri="{FF2B5EF4-FFF2-40B4-BE49-F238E27FC236}">
                <a16:creationId xmlns:a16="http://schemas.microsoft.com/office/drawing/2014/main" id="{BD05633A-2876-8DE6-3A15-7B33992B4646}"/>
              </a:ext>
            </a:extLst>
          </p:cNvPr>
          <p:cNvGrpSpPr/>
          <p:nvPr/>
        </p:nvGrpSpPr>
        <p:grpSpPr>
          <a:xfrm>
            <a:off x="1251634" y="6006703"/>
            <a:ext cx="7931695" cy="1211394"/>
            <a:chOff x="844440" y="6004538"/>
            <a:chExt cx="10922306" cy="1817092"/>
          </a:xfrm>
        </p:grpSpPr>
        <p:pic>
          <p:nvPicPr>
            <p:cNvPr id="22" name="Graphic 21" descr="Back with solid fill">
              <a:extLst>
                <a:ext uri="{FF2B5EF4-FFF2-40B4-BE49-F238E27FC236}">
                  <a16:creationId xmlns:a16="http://schemas.microsoft.com/office/drawing/2014/main" id="{F5D039B2-844B-8012-C259-93A6F4C94AD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V="1">
              <a:off x="844440" y="6004538"/>
              <a:ext cx="1193800" cy="895350"/>
            </a:xfrm>
            <a:prstGeom prst="rect">
              <a:avLst/>
            </a:prstGeom>
          </p:spPr>
        </p:pic>
        <p:sp>
          <p:nvSpPr>
            <p:cNvPr id="23" name="TextBox 22">
              <a:extLst>
                <a:ext uri="{FF2B5EF4-FFF2-40B4-BE49-F238E27FC236}">
                  <a16:creationId xmlns:a16="http://schemas.microsoft.com/office/drawing/2014/main" id="{0B9DF75A-8728-F35A-AFFD-5912F4713837}"/>
                </a:ext>
              </a:extLst>
            </p:cNvPr>
            <p:cNvSpPr txBox="1"/>
            <p:nvPr/>
          </p:nvSpPr>
          <p:spPr>
            <a:xfrm>
              <a:off x="2180318" y="6129050"/>
              <a:ext cx="9586428" cy="1692580"/>
            </a:xfrm>
            <a:prstGeom prst="rect">
              <a:avLst/>
            </a:prstGeom>
            <a:noFill/>
          </p:spPr>
          <p:txBody>
            <a:bodyPr wrap="square">
              <a:spAutoFit/>
            </a:bodyPr>
            <a:lstStyle/>
            <a:p>
              <a:pPr algn="just" defTabSz="609539">
                <a:lnSpc>
                  <a:spcPct val="150000"/>
                </a:lnSpc>
              </a:pPr>
              <a:r>
                <a:rPr lang="en-US" sz="2400" b="1" i="1" dirty="0" err="1">
                  <a:solidFill>
                    <a:prstClr val="black"/>
                  </a:solidFill>
                  <a:latin typeface="UTM Avo" panose="02040603050506020204" pitchFamily="18" charset="0"/>
                  <a:cs typeface="Arial" panose="020B0604020202020204" pitchFamily="34" charset="0"/>
                </a:rPr>
                <a:t>Nếu</a:t>
              </a:r>
              <a:r>
                <a:rPr lang="en-US" sz="2400" b="1" i="1" dirty="0">
                  <a:solidFill>
                    <a:prstClr val="black"/>
                  </a:solidFill>
                  <a:latin typeface="UTM Avo" panose="02040603050506020204" pitchFamily="18" charset="0"/>
                  <a:cs typeface="Arial" panose="020B0604020202020204" pitchFamily="34" charset="0"/>
                </a:rPr>
                <a:t> </a:t>
              </a:r>
              <a:r>
                <a:rPr lang="en-US" sz="2400" b="1" i="1" dirty="0" err="1">
                  <a:solidFill>
                    <a:prstClr val="black"/>
                  </a:solidFill>
                  <a:latin typeface="UTM Avo" panose="02040603050506020204" pitchFamily="18" charset="0"/>
                  <a:cs typeface="Arial" panose="020B0604020202020204" pitchFamily="34" charset="0"/>
                </a:rPr>
                <a:t>là</a:t>
              </a:r>
              <a:r>
                <a:rPr lang="en-US" sz="2400" b="1" i="1" dirty="0">
                  <a:solidFill>
                    <a:prstClr val="black"/>
                  </a:solidFill>
                  <a:latin typeface="UTM Avo" panose="02040603050506020204" pitchFamily="18" charset="0"/>
                  <a:cs typeface="Arial" panose="020B0604020202020204" pitchFamily="34" charset="0"/>
                </a:rPr>
                <a:t> Lan, </a:t>
              </a:r>
              <a:r>
                <a:rPr lang="en-US" sz="2400" b="1" i="1" dirty="0" err="1">
                  <a:solidFill>
                    <a:prstClr val="black"/>
                  </a:solidFill>
                  <a:latin typeface="UTM Avo" panose="02040603050506020204" pitchFamily="18" charset="0"/>
                  <a:cs typeface="Arial" panose="020B0604020202020204" pitchFamily="34" charset="0"/>
                </a:rPr>
                <a:t>em</a:t>
              </a:r>
              <a:r>
                <a:rPr lang="en-US" sz="2400" b="1" i="1" dirty="0">
                  <a:solidFill>
                    <a:prstClr val="black"/>
                  </a:solidFill>
                  <a:latin typeface="UTM Avo" panose="02040603050506020204" pitchFamily="18" charset="0"/>
                  <a:cs typeface="Arial" panose="020B0604020202020204" pitchFamily="34" charset="0"/>
                </a:rPr>
                <a:t> </a:t>
              </a:r>
              <a:r>
                <a:rPr lang="en-US" sz="2400" b="1" i="1" dirty="0" err="1">
                  <a:solidFill>
                    <a:prstClr val="black"/>
                  </a:solidFill>
                  <a:latin typeface="UTM Avo" panose="02040603050506020204" pitchFamily="18" charset="0"/>
                  <a:cs typeface="Arial" panose="020B0604020202020204" pitchFamily="34" charset="0"/>
                </a:rPr>
                <a:t>sẽ</a:t>
              </a:r>
              <a:r>
                <a:rPr lang="en-US" sz="2400" b="1" i="1" dirty="0">
                  <a:solidFill>
                    <a:prstClr val="black"/>
                  </a:solidFill>
                  <a:latin typeface="UTM Avo" panose="02040603050506020204" pitchFamily="18" charset="0"/>
                  <a:cs typeface="Arial" panose="020B0604020202020204" pitchFamily="34" charset="0"/>
                </a:rPr>
                <a:t> </a:t>
              </a:r>
              <a:r>
                <a:rPr lang="en-US" sz="2400" b="1" i="1" dirty="0" err="1">
                  <a:solidFill>
                    <a:prstClr val="black"/>
                  </a:solidFill>
                  <a:latin typeface="UTM Avo" panose="02040603050506020204" pitchFamily="18" charset="0"/>
                  <a:cs typeface="Arial" panose="020B0604020202020204" pitchFamily="34" charset="0"/>
                </a:rPr>
                <a:t>nói</a:t>
              </a:r>
              <a:r>
                <a:rPr lang="en-US" sz="2400" b="1" i="1" dirty="0">
                  <a:solidFill>
                    <a:prstClr val="black"/>
                  </a:solidFill>
                  <a:latin typeface="UTM Avo" panose="02040603050506020204" pitchFamily="18" charset="0"/>
                  <a:cs typeface="Arial" panose="020B0604020202020204" pitchFamily="34" charset="0"/>
                </a:rPr>
                <a:t> </a:t>
              </a:r>
              <a:r>
                <a:rPr lang="en-US" sz="2400" b="1" i="1" dirty="0" err="1">
                  <a:solidFill>
                    <a:prstClr val="black"/>
                  </a:solidFill>
                  <a:latin typeface="UTM Avo" panose="02040603050506020204" pitchFamily="18" charset="0"/>
                  <a:cs typeface="Arial" panose="020B0604020202020204" pitchFamily="34" charset="0"/>
                </a:rPr>
                <a:t>với</a:t>
              </a:r>
              <a:r>
                <a:rPr lang="en-US" sz="2400" b="1" i="1" dirty="0">
                  <a:solidFill>
                    <a:prstClr val="black"/>
                  </a:solidFill>
                  <a:latin typeface="UTM Avo" panose="02040603050506020204" pitchFamily="18" charset="0"/>
                  <a:cs typeface="Arial" panose="020B0604020202020204" pitchFamily="34" charset="0"/>
                </a:rPr>
                <a:t> </a:t>
              </a:r>
              <a:r>
                <a:rPr lang="en-US" sz="2400" b="1" i="1" dirty="0" err="1">
                  <a:solidFill>
                    <a:prstClr val="black"/>
                  </a:solidFill>
                  <a:latin typeface="UTM Avo" panose="02040603050506020204" pitchFamily="18" charset="0"/>
                  <a:cs typeface="Arial" panose="020B0604020202020204" pitchFamily="34" charset="0"/>
                </a:rPr>
                <a:t>ông</a:t>
              </a:r>
              <a:r>
                <a:rPr lang="en-US" sz="2400" b="1" i="1" dirty="0">
                  <a:solidFill>
                    <a:prstClr val="black"/>
                  </a:solidFill>
                  <a:latin typeface="UTM Avo" panose="02040603050506020204" pitchFamily="18" charset="0"/>
                  <a:cs typeface="Arial" panose="020B0604020202020204" pitchFamily="34" charset="0"/>
                </a:rPr>
                <a:t> </a:t>
              </a:r>
              <a:r>
                <a:rPr lang="en-US" sz="2400" b="1" i="1" dirty="0" err="1">
                  <a:solidFill>
                    <a:prstClr val="black"/>
                  </a:solidFill>
                  <a:latin typeface="UTM Avo" panose="02040603050506020204" pitchFamily="18" charset="0"/>
                  <a:cs typeface="Arial" panose="020B0604020202020204" pitchFamily="34" charset="0"/>
                </a:rPr>
                <a:t>bà</a:t>
              </a:r>
              <a:r>
                <a:rPr lang="en-US" sz="2400" b="1" i="1" dirty="0">
                  <a:solidFill>
                    <a:prstClr val="black"/>
                  </a:solidFill>
                  <a:latin typeface="UTM Avo" panose="02040603050506020204" pitchFamily="18" charset="0"/>
                  <a:cs typeface="Arial" panose="020B0604020202020204" pitchFamily="34" charset="0"/>
                </a:rPr>
                <a:t> </a:t>
              </a:r>
              <a:r>
                <a:rPr lang="en-US" sz="2400" b="1" i="1" dirty="0" err="1">
                  <a:solidFill>
                    <a:prstClr val="black"/>
                  </a:solidFill>
                  <a:latin typeface="UTM Avo" panose="02040603050506020204" pitchFamily="18" charset="0"/>
                  <a:cs typeface="Arial" panose="020B0604020202020204" pitchFamily="34" charset="0"/>
                </a:rPr>
                <a:t>thế</a:t>
              </a:r>
              <a:r>
                <a:rPr lang="en-US" sz="2400" b="1" i="1" dirty="0">
                  <a:solidFill>
                    <a:prstClr val="black"/>
                  </a:solidFill>
                  <a:latin typeface="UTM Avo" panose="02040603050506020204" pitchFamily="18" charset="0"/>
                  <a:cs typeface="Arial" panose="020B0604020202020204" pitchFamily="34" charset="0"/>
                </a:rPr>
                <a:t> </a:t>
              </a:r>
              <a:r>
                <a:rPr lang="en-US" sz="2400" b="1" i="1" dirty="0" err="1">
                  <a:solidFill>
                    <a:prstClr val="black"/>
                  </a:solidFill>
                  <a:latin typeface="UTM Avo" panose="02040603050506020204" pitchFamily="18" charset="0"/>
                  <a:cs typeface="Arial" panose="020B0604020202020204" pitchFamily="34" charset="0"/>
                </a:rPr>
                <a:t>nào</a:t>
              </a:r>
              <a:r>
                <a:rPr lang="en-US" sz="2400" b="1" i="1" dirty="0">
                  <a:solidFill>
                    <a:prstClr val="black"/>
                  </a:solidFill>
                  <a:latin typeface="UTM Avo" panose="02040603050506020204" pitchFamily="18" charset="0"/>
                  <a:cs typeface="Arial" panose="020B0604020202020204" pitchFamily="34" charset="0"/>
                </a:rPr>
                <a:t>?</a:t>
              </a:r>
            </a:p>
          </p:txBody>
        </p:sp>
      </p:grpSp>
      <p:sp>
        <p:nvSpPr>
          <p:cNvPr id="14" name="TextBox 13">
            <a:extLst>
              <a:ext uri="{FF2B5EF4-FFF2-40B4-BE49-F238E27FC236}">
                <a16:creationId xmlns:a16="http://schemas.microsoft.com/office/drawing/2014/main" id="{25362A4A-FC86-4520-AD4D-971699731520}"/>
              </a:ext>
            </a:extLst>
          </p:cNvPr>
          <p:cNvSpPr txBox="1"/>
          <p:nvPr/>
        </p:nvSpPr>
        <p:spPr>
          <a:xfrm>
            <a:off x="2393289" y="1288471"/>
            <a:ext cx="7621732" cy="574388"/>
          </a:xfrm>
          <a:prstGeom prst="rect">
            <a:avLst/>
          </a:prstGeom>
          <a:noFill/>
        </p:spPr>
        <p:txBody>
          <a:bodyPr wrap="square">
            <a:spAutoFit/>
          </a:bodyPr>
          <a:lstStyle/>
          <a:p>
            <a:pPr algn="ctr" defTabSz="609539">
              <a:lnSpc>
                <a:spcPct val="150000"/>
              </a:lnSpc>
              <a:spcAft>
                <a:spcPts val="667"/>
              </a:spcAft>
            </a:pPr>
            <a:r>
              <a:rPr lang="en-US" sz="2400" b="1" dirty="0" err="1">
                <a:latin typeface="UTM Avo" panose="02040603050506020204" pitchFamily="18" charset="0"/>
                <a:ea typeface="Calibri" panose="020F0502020204030204" pitchFamily="34" charset="0"/>
                <a:cs typeface="Arial" panose="020B0604020202020204" pitchFamily="34" charset="0"/>
              </a:rPr>
              <a:t>Hoạt</a:t>
            </a:r>
            <a:r>
              <a:rPr lang="en-US" sz="2400" b="1" dirty="0">
                <a:latin typeface="UTM Avo" panose="02040603050506020204" pitchFamily="18" charset="0"/>
                <a:ea typeface="Calibri" panose="020F0502020204030204" pitchFamily="34" charset="0"/>
                <a:cs typeface="Arial" panose="020B0604020202020204" pitchFamily="34" charset="0"/>
              </a:rPr>
              <a:t> </a:t>
            </a:r>
            <a:r>
              <a:rPr lang="en-US" sz="2400" b="1" dirty="0" err="1">
                <a:latin typeface="UTM Avo" panose="02040603050506020204" pitchFamily="18" charset="0"/>
                <a:ea typeface="Calibri" panose="020F0502020204030204" pitchFamily="34" charset="0"/>
                <a:cs typeface="Arial" panose="020B0604020202020204" pitchFamily="34" charset="0"/>
              </a:rPr>
              <a:t>động</a:t>
            </a:r>
            <a:r>
              <a:rPr lang="en-US" sz="2400" b="1" dirty="0">
                <a:latin typeface="UTM Avo" panose="02040603050506020204" pitchFamily="18" charset="0"/>
                <a:ea typeface="Calibri" panose="020F0502020204030204" pitchFamily="34" charset="0"/>
                <a:cs typeface="Arial" panose="020B0604020202020204" pitchFamily="34" charset="0"/>
              </a:rPr>
              <a:t> 3: </a:t>
            </a:r>
            <a:r>
              <a:rPr lang="en-US" sz="2400" b="1" dirty="0" err="1">
                <a:latin typeface="UTM Avo" panose="02040603050506020204" pitchFamily="18" charset="0"/>
                <a:ea typeface="Calibri" panose="020F0502020204030204" pitchFamily="34" charset="0"/>
                <a:cs typeface="Arial" panose="020B0604020202020204" pitchFamily="34" charset="0"/>
              </a:rPr>
              <a:t>Xử</a:t>
            </a:r>
            <a:r>
              <a:rPr lang="en-US" sz="2400" b="1" dirty="0">
                <a:latin typeface="UTM Avo" panose="02040603050506020204" pitchFamily="18" charset="0"/>
                <a:ea typeface="Calibri" panose="020F0502020204030204" pitchFamily="34" charset="0"/>
                <a:cs typeface="Arial" panose="020B0604020202020204" pitchFamily="34" charset="0"/>
              </a:rPr>
              <a:t> </a:t>
            </a:r>
            <a:r>
              <a:rPr lang="en-US" sz="2400" b="1" dirty="0" err="1">
                <a:latin typeface="UTM Avo" panose="02040603050506020204" pitchFamily="18" charset="0"/>
                <a:ea typeface="Calibri" panose="020F0502020204030204" pitchFamily="34" charset="0"/>
                <a:cs typeface="Arial" panose="020B0604020202020204" pitchFamily="34" charset="0"/>
              </a:rPr>
              <a:t>lí</a:t>
            </a:r>
            <a:r>
              <a:rPr lang="en-US" sz="2400" b="1" dirty="0">
                <a:latin typeface="UTM Avo" panose="02040603050506020204" pitchFamily="18" charset="0"/>
                <a:ea typeface="Calibri" panose="020F0502020204030204" pitchFamily="34" charset="0"/>
                <a:cs typeface="Arial" panose="020B0604020202020204" pitchFamily="34" charset="0"/>
              </a:rPr>
              <a:t> </a:t>
            </a:r>
            <a:r>
              <a:rPr lang="en-US" sz="2400" b="1" dirty="0" err="1">
                <a:latin typeface="UTM Avo" panose="02040603050506020204" pitchFamily="18" charset="0"/>
                <a:ea typeface="Calibri" panose="020F0502020204030204" pitchFamily="34" charset="0"/>
                <a:cs typeface="Arial" panose="020B0604020202020204" pitchFamily="34" charset="0"/>
              </a:rPr>
              <a:t>tình</a:t>
            </a:r>
            <a:r>
              <a:rPr lang="en-US" sz="2400" b="1" dirty="0">
                <a:latin typeface="UTM Avo" panose="02040603050506020204" pitchFamily="18" charset="0"/>
                <a:ea typeface="Calibri" panose="020F0502020204030204" pitchFamily="34" charset="0"/>
                <a:cs typeface="Arial" panose="020B0604020202020204" pitchFamily="34" charset="0"/>
              </a:rPr>
              <a:t> </a:t>
            </a:r>
            <a:r>
              <a:rPr lang="en-US" sz="2400" b="1" dirty="0" err="1">
                <a:latin typeface="UTM Avo" panose="02040603050506020204" pitchFamily="18" charset="0"/>
                <a:ea typeface="Calibri" panose="020F0502020204030204" pitchFamily="34" charset="0"/>
                <a:cs typeface="Arial" panose="020B0604020202020204" pitchFamily="34" charset="0"/>
              </a:rPr>
              <a:t>huống</a:t>
            </a:r>
            <a:endParaRPr lang="en-US" sz="2400" b="1" dirty="0">
              <a:latin typeface="UTM Avo" panose="02040603050506020204" pitchFamily="18"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550390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arn(inVertical)">
                                      <p:cBhvr>
                                        <p:cTn id="17" dur="500"/>
                                        <p:tgtEl>
                                          <p:spTgt spid="20"/>
                                        </p:tgtEl>
                                      </p:cBhvr>
                                    </p:animEffect>
                                  </p:childTnLst>
                                </p:cTn>
                              </p:par>
                            </p:childTnLst>
                          </p:cTn>
                        </p:par>
                        <p:par>
                          <p:cTn id="18" fill="hold">
                            <p:stCondLst>
                              <p:cond delay="500"/>
                            </p:stCondLst>
                            <p:childTnLst>
                              <p:par>
                                <p:cTn id="19" presetID="16" presetClass="entr" presetSubtype="37" fill="hold" nodeType="after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barn(outVertical)">
                                      <p:cBhvr>
                                        <p:cTn id="2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id="{0D6D4BD7-B09C-B27F-63EA-F487D2F65266}"/>
              </a:ext>
            </a:extLst>
          </p:cNvPr>
          <p:cNvSpPr/>
          <p:nvPr/>
        </p:nvSpPr>
        <p:spPr>
          <a:xfrm>
            <a:off x="8763000" y="4572000"/>
            <a:ext cx="3429000" cy="2286000"/>
          </a:xfrm>
          <a:prstGeom prst="rect">
            <a:avLst/>
          </a:prstGeom>
          <a:solidFill>
            <a:srgbClr val="FFFA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0" name="TextBox 16">
            <a:extLst>
              <a:ext uri="{FF2B5EF4-FFF2-40B4-BE49-F238E27FC236}">
                <a16:creationId xmlns:a16="http://schemas.microsoft.com/office/drawing/2014/main" id="{E8DB1ED1-5BB2-AFF7-7579-304F708F6948}"/>
              </a:ext>
            </a:extLst>
          </p:cNvPr>
          <p:cNvSpPr txBox="1"/>
          <p:nvPr/>
        </p:nvSpPr>
        <p:spPr>
          <a:xfrm>
            <a:off x="10889937" y="249346"/>
            <a:ext cx="819375" cy="854570"/>
          </a:xfrm>
          <a:prstGeom prst="rect">
            <a:avLst/>
          </a:prstGeom>
        </p:spPr>
        <p:txBody>
          <a:bodyPr lIns="33867" tIns="33867" rIns="33867" bIns="33867" rtlCol="0" anchor="ctr"/>
          <a:lstStyle/>
          <a:p>
            <a:pPr marL="0" marR="0" lvl="0" indent="0" algn="ctr" defTabSz="609539" eaLnBrk="1" fontAlgn="auto" latinLnBrk="0" hangingPunct="1">
              <a:lnSpc>
                <a:spcPts val="1773"/>
              </a:lnSpc>
              <a:spcBef>
                <a:spcPts val="0"/>
              </a:spcBef>
              <a:spcAft>
                <a:spcPts val="0"/>
              </a:spcAft>
              <a:buClrTx/>
              <a:buSzTx/>
              <a:buFontTx/>
              <a:buNone/>
              <a:tabLst/>
              <a:defRPr/>
            </a:pPr>
            <a:endParaRPr kumimoji="0" sz="800" b="0" i="0" u="none" strike="noStrike" kern="0" cap="none" spc="0" normalizeH="0" baseline="0" noProof="0">
              <a:ln>
                <a:noFill/>
              </a:ln>
              <a:solidFill>
                <a:prstClr val="black"/>
              </a:solidFill>
              <a:effectLst/>
              <a:uLnTx/>
              <a:uFillTx/>
            </a:endParaRPr>
          </a:p>
        </p:txBody>
      </p:sp>
      <p:sp>
        <p:nvSpPr>
          <p:cNvPr id="2" name="Freeform 7">
            <a:extLst>
              <a:ext uri="{FF2B5EF4-FFF2-40B4-BE49-F238E27FC236}">
                <a16:creationId xmlns:a16="http://schemas.microsoft.com/office/drawing/2014/main" id="{14DA3E98-9F69-6660-E0D7-F72E0442BAFE}"/>
              </a:ext>
            </a:extLst>
          </p:cNvPr>
          <p:cNvSpPr/>
          <p:nvPr/>
        </p:nvSpPr>
        <p:spPr>
          <a:xfrm>
            <a:off x="4994902" y="2562599"/>
            <a:ext cx="6892297" cy="3751976"/>
          </a:xfrm>
          <a:custGeom>
            <a:avLst/>
            <a:gdLst/>
            <a:ahLst/>
            <a:cxnLst/>
            <a:rect l="l" t="t" r="r" b="b"/>
            <a:pathLst>
              <a:path w="2644875" h="2069539">
                <a:moveTo>
                  <a:pt x="39318" y="0"/>
                </a:moveTo>
                <a:lnTo>
                  <a:pt x="2605557" y="0"/>
                </a:lnTo>
                <a:cubicBezTo>
                  <a:pt x="2615985" y="0"/>
                  <a:pt x="2625986" y="4142"/>
                  <a:pt x="2633359" y="11516"/>
                </a:cubicBezTo>
                <a:cubicBezTo>
                  <a:pt x="2640733" y="18889"/>
                  <a:pt x="2644875" y="28890"/>
                  <a:pt x="2644875" y="39318"/>
                </a:cubicBezTo>
                <a:lnTo>
                  <a:pt x="2644875" y="2030222"/>
                </a:lnTo>
                <a:cubicBezTo>
                  <a:pt x="2644875" y="2051936"/>
                  <a:pt x="2627272" y="2069539"/>
                  <a:pt x="2605557" y="2069539"/>
                </a:cubicBezTo>
                <a:lnTo>
                  <a:pt x="39318" y="2069539"/>
                </a:lnTo>
                <a:cubicBezTo>
                  <a:pt x="17603" y="2069539"/>
                  <a:pt x="0" y="2051936"/>
                  <a:pt x="0" y="2030222"/>
                </a:cubicBezTo>
                <a:lnTo>
                  <a:pt x="0" y="39318"/>
                </a:lnTo>
                <a:cubicBezTo>
                  <a:pt x="0" y="17603"/>
                  <a:pt x="17603" y="0"/>
                  <a:pt x="39318" y="0"/>
                </a:cubicBezTo>
                <a:close/>
              </a:path>
            </a:pathLst>
          </a:custGeom>
          <a:solidFill>
            <a:srgbClr val="4BACC6">
              <a:lumMod val="20000"/>
              <a:lumOff val="80000"/>
            </a:srgbClr>
          </a:solidFill>
        </p:spPr>
        <p:txBody>
          <a:bodyPr anchor="ctr"/>
          <a:lstStyle/>
          <a:p>
            <a:pPr lvl="0" defTabSz="609539">
              <a:lnSpc>
                <a:spcPct val="150000"/>
              </a:lnSpc>
            </a:pPr>
            <a:r>
              <a:rPr lang="vi-VN" sz="2400" kern="0" dirty="0">
                <a:solidFill>
                  <a:prstClr val="black"/>
                </a:solidFill>
                <a:latin typeface="UTM Avo" panose="02040603050506020204" pitchFamily="18" charset="0"/>
                <a:cs typeface="Arial" panose="020B0604020202020204" pitchFamily="34" charset="0"/>
              </a:rPr>
              <a:t>Nếu là Lan, em sẽ nói với ông bà: “Những công việc này nằm trong khả năng của cháu, cháu có thể tự làm được. Cháu hứa sẽ làm việc nhà mà không làm ảnh hưởng đến việc học ạ.”</a:t>
            </a:r>
          </a:p>
        </p:txBody>
      </p:sp>
      <p:grpSp>
        <p:nvGrpSpPr>
          <p:cNvPr id="8" name="Group 7">
            <a:extLst>
              <a:ext uri="{FF2B5EF4-FFF2-40B4-BE49-F238E27FC236}">
                <a16:creationId xmlns:a16="http://schemas.microsoft.com/office/drawing/2014/main" id="{B74842FA-7C15-FB6B-A8E7-90541D7FDBBD}"/>
              </a:ext>
            </a:extLst>
          </p:cNvPr>
          <p:cNvGrpSpPr/>
          <p:nvPr/>
        </p:nvGrpSpPr>
        <p:grpSpPr>
          <a:xfrm>
            <a:off x="3707083" y="581556"/>
            <a:ext cx="5055917" cy="925372"/>
            <a:chOff x="4834930" y="84191"/>
            <a:chExt cx="7359542" cy="1232175"/>
          </a:xfrm>
        </p:grpSpPr>
        <p:sp>
          <p:nvSpPr>
            <p:cNvPr id="9" name="Round Same Side Corner Rectangle 11">
              <a:extLst>
                <a:ext uri="{FF2B5EF4-FFF2-40B4-BE49-F238E27FC236}">
                  <a16:creationId xmlns:a16="http://schemas.microsoft.com/office/drawing/2014/main" id="{DB21412C-3992-46D5-B085-027CEA7A4C3B}"/>
                </a:ext>
              </a:extLst>
            </p:cNvPr>
            <p:cNvSpPr/>
            <p:nvPr/>
          </p:nvSpPr>
          <p:spPr>
            <a:xfrm flipV="1">
              <a:off x="4834930" y="84191"/>
              <a:ext cx="7359542" cy="1232175"/>
            </a:xfrm>
            <a:prstGeom prst="round2SameRect">
              <a:avLst>
                <a:gd name="adj1" fmla="val 37720"/>
                <a:gd name="adj2" fmla="val 0"/>
              </a:avLst>
            </a:prstGeom>
            <a:solidFill>
              <a:srgbClr val="F79646">
                <a:lumMod val="75000"/>
              </a:srgbClr>
            </a:solidFill>
            <a:ln w="25400" cap="flat" cmpd="sng" algn="ctr">
              <a:solidFill>
                <a:srgbClr val="F79646">
                  <a:lumMod val="50000"/>
                </a:srgbClr>
              </a:solidFill>
              <a:prstDash val="solid"/>
            </a:ln>
            <a:effectLst/>
          </p:spPr>
          <p:txBody>
            <a:bodyPr rtlCol="0" anchor="ctr"/>
            <a:lstStyle/>
            <a:p>
              <a:pPr marL="0" marR="0" lvl="0" indent="0" algn="ctr" defTabSz="609539"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prstClr val="white"/>
                </a:solidFill>
                <a:effectLst/>
                <a:uLnTx/>
                <a:uFillTx/>
                <a:latin typeface="UTM Avo" panose="02040603050506020204" pitchFamily="18" charset="0"/>
                <a:ea typeface="+mn-ea"/>
                <a:cs typeface="Arial" panose="020B0604020202020204" pitchFamily="34" charset="0"/>
              </a:endParaRPr>
            </a:p>
          </p:txBody>
        </p:sp>
        <p:sp>
          <p:nvSpPr>
            <p:cNvPr id="10" name="TextBox 9">
              <a:extLst>
                <a:ext uri="{FF2B5EF4-FFF2-40B4-BE49-F238E27FC236}">
                  <a16:creationId xmlns:a16="http://schemas.microsoft.com/office/drawing/2014/main" id="{CD194A28-5348-EE0C-E7C6-EC8CF9A074C3}"/>
                </a:ext>
              </a:extLst>
            </p:cNvPr>
            <p:cNvSpPr txBox="1"/>
            <p:nvPr/>
          </p:nvSpPr>
          <p:spPr>
            <a:xfrm>
              <a:off x="5254230" y="277036"/>
              <a:ext cx="6403317" cy="778655"/>
            </a:xfrm>
            <a:prstGeom prst="rect">
              <a:avLst/>
            </a:prstGeom>
            <a:noFill/>
          </p:spPr>
          <p:txBody>
            <a:bodyPr wrap="square" rtlCol="0">
              <a:spAutoFit/>
            </a:bodyPr>
            <a:lstStyle/>
            <a:p>
              <a:pPr marL="0" marR="0" lvl="0" indent="0" algn="ctr" defTabSz="609539"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white"/>
                  </a:solidFill>
                  <a:effectLst/>
                  <a:uLnTx/>
                  <a:uFillTx/>
                  <a:latin typeface="UTM Avo" panose="02040603050506020204" pitchFamily="18" charset="0"/>
                  <a:cs typeface="Arial" panose="020B0604020202020204" pitchFamily="34" charset="0"/>
                </a:rPr>
                <a:t>GỢI Ý TRẢ LỜI</a:t>
              </a:r>
            </a:p>
          </p:txBody>
        </p:sp>
      </p:grpSp>
      <p:grpSp>
        <p:nvGrpSpPr>
          <p:cNvPr id="11" name="Group 10">
            <a:extLst>
              <a:ext uri="{FF2B5EF4-FFF2-40B4-BE49-F238E27FC236}">
                <a16:creationId xmlns:a16="http://schemas.microsoft.com/office/drawing/2014/main" id="{AFAD08AF-65B4-D1FB-20F1-0DA35044C568}"/>
              </a:ext>
            </a:extLst>
          </p:cNvPr>
          <p:cNvGrpSpPr/>
          <p:nvPr/>
        </p:nvGrpSpPr>
        <p:grpSpPr>
          <a:xfrm>
            <a:off x="942777" y="2343150"/>
            <a:ext cx="3611266" cy="4024719"/>
            <a:chOff x="756941" y="2400300"/>
            <a:chExt cx="6324600" cy="7048702"/>
          </a:xfrm>
        </p:grpSpPr>
        <p:grpSp>
          <p:nvGrpSpPr>
            <p:cNvPr id="12" name="Group 11">
              <a:extLst>
                <a:ext uri="{FF2B5EF4-FFF2-40B4-BE49-F238E27FC236}">
                  <a16:creationId xmlns:a16="http://schemas.microsoft.com/office/drawing/2014/main" id="{DB517734-257E-6C2A-64E6-2AE628BF2759}"/>
                </a:ext>
              </a:extLst>
            </p:cNvPr>
            <p:cNvGrpSpPr/>
            <p:nvPr/>
          </p:nvGrpSpPr>
          <p:grpSpPr>
            <a:xfrm>
              <a:off x="756941" y="2400300"/>
              <a:ext cx="6324600" cy="7048702"/>
              <a:chOff x="812040" y="2102692"/>
              <a:chExt cx="6324600" cy="7048702"/>
            </a:xfrm>
          </p:grpSpPr>
          <p:sp>
            <p:nvSpPr>
              <p:cNvPr id="14" name="Freeform 7">
                <a:extLst>
                  <a:ext uri="{FF2B5EF4-FFF2-40B4-BE49-F238E27FC236}">
                    <a16:creationId xmlns:a16="http://schemas.microsoft.com/office/drawing/2014/main" id="{F07D6CB7-4FD1-A6D3-AD1F-AEEFE0823585}"/>
                  </a:ext>
                </a:extLst>
              </p:cNvPr>
              <p:cNvSpPr/>
              <p:nvPr/>
            </p:nvSpPr>
            <p:spPr>
              <a:xfrm>
                <a:off x="812040" y="2102692"/>
                <a:ext cx="6324600" cy="7048702"/>
              </a:xfrm>
              <a:custGeom>
                <a:avLst/>
                <a:gdLst/>
                <a:ahLst/>
                <a:cxnLst/>
                <a:rect l="l" t="t" r="r" b="b"/>
                <a:pathLst>
                  <a:path w="1437726" h="2048682">
                    <a:moveTo>
                      <a:pt x="72330" y="0"/>
                    </a:moveTo>
                    <a:lnTo>
                      <a:pt x="1365396" y="0"/>
                    </a:lnTo>
                    <a:cubicBezTo>
                      <a:pt x="1405343" y="0"/>
                      <a:pt x="1437726" y="32383"/>
                      <a:pt x="1437726" y="72330"/>
                    </a:cubicBezTo>
                    <a:lnTo>
                      <a:pt x="1437726" y="1976352"/>
                    </a:lnTo>
                    <a:cubicBezTo>
                      <a:pt x="1437726" y="1995535"/>
                      <a:pt x="1430105" y="2013932"/>
                      <a:pt x="1416541" y="2027497"/>
                    </a:cubicBezTo>
                    <a:cubicBezTo>
                      <a:pt x="1402976" y="2041061"/>
                      <a:pt x="1384579" y="2048682"/>
                      <a:pt x="1365396" y="2048682"/>
                    </a:cubicBezTo>
                    <a:lnTo>
                      <a:pt x="72330" y="2048682"/>
                    </a:lnTo>
                    <a:cubicBezTo>
                      <a:pt x="32383" y="2048682"/>
                      <a:pt x="0" y="2016298"/>
                      <a:pt x="0" y="1976352"/>
                    </a:cubicBezTo>
                    <a:lnTo>
                      <a:pt x="0" y="72330"/>
                    </a:lnTo>
                    <a:cubicBezTo>
                      <a:pt x="0" y="32383"/>
                      <a:pt x="32383" y="0"/>
                      <a:pt x="72330" y="0"/>
                    </a:cubicBezTo>
                    <a:close/>
                  </a:path>
                </a:pathLst>
              </a:custGeom>
              <a:solidFill>
                <a:srgbClr val="F79646">
                  <a:lumMod val="60000"/>
                  <a:lumOff val="40000"/>
                </a:srgbClr>
              </a:solidFill>
            </p:spPr>
            <p:txBody>
              <a:bodyPr/>
              <a:lstStyle/>
              <a:p>
                <a:pPr marL="0" marR="0" lvl="0" indent="0" defTabSz="609539"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endParaRPr>
              </a:p>
            </p:txBody>
          </p:sp>
          <p:grpSp>
            <p:nvGrpSpPr>
              <p:cNvPr id="15" name="Group 14">
                <a:extLst>
                  <a:ext uri="{FF2B5EF4-FFF2-40B4-BE49-F238E27FC236}">
                    <a16:creationId xmlns:a16="http://schemas.microsoft.com/office/drawing/2014/main" id="{21A4CF9E-B47D-05A5-0C26-BCB2CCF14C08}"/>
                  </a:ext>
                </a:extLst>
              </p:cNvPr>
              <p:cNvGrpSpPr/>
              <p:nvPr/>
            </p:nvGrpSpPr>
            <p:grpSpPr>
              <a:xfrm>
                <a:off x="1075815" y="2487557"/>
                <a:ext cx="5826740" cy="1867726"/>
                <a:chOff x="1426698" y="3199063"/>
                <a:chExt cx="5826740" cy="1867726"/>
              </a:xfrm>
            </p:grpSpPr>
            <p:sp>
              <p:nvSpPr>
                <p:cNvPr id="16" name="Freeform 10">
                  <a:extLst>
                    <a:ext uri="{FF2B5EF4-FFF2-40B4-BE49-F238E27FC236}">
                      <a16:creationId xmlns:a16="http://schemas.microsoft.com/office/drawing/2014/main" id="{1C46E222-791F-1EA5-F6D8-027BCF522F48}"/>
                    </a:ext>
                  </a:extLst>
                </p:cNvPr>
                <p:cNvSpPr/>
                <p:nvPr/>
              </p:nvSpPr>
              <p:spPr>
                <a:xfrm>
                  <a:off x="1426698" y="3199063"/>
                  <a:ext cx="5826740" cy="1867726"/>
                </a:xfrm>
                <a:custGeom>
                  <a:avLst/>
                  <a:gdLst/>
                  <a:ahLst/>
                  <a:cxnLst/>
                  <a:rect l="l" t="t" r="r" b="b"/>
                  <a:pathLst>
                    <a:path w="1329860" h="335393">
                      <a:moveTo>
                        <a:pt x="78196" y="0"/>
                      </a:moveTo>
                      <a:lnTo>
                        <a:pt x="1251664" y="0"/>
                      </a:lnTo>
                      <a:cubicBezTo>
                        <a:pt x="1294851" y="0"/>
                        <a:pt x="1329860" y="35010"/>
                        <a:pt x="1329860" y="78196"/>
                      </a:cubicBezTo>
                      <a:lnTo>
                        <a:pt x="1329860" y="257196"/>
                      </a:lnTo>
                      <a:cubicBezTo>
                        <a:pt x="1329860" y="277935"/>
                        <a:pt x="1321622" y="297825"/>
                        <a:pt x="1306957" y="312489"/>
                      </a:cubicBezTo>
                      <a:cubicBezTo>
                        <a:pt x="1292292" y="327154"/>
                        <a:pt x="1272403" y="335393"/>
                        <a:pt x="1251664" y="335393"/>
                      </a:cubicBezTo>
                      <a:lnTo>
                        <a:pt x="78196" y="335393"/>
                      </a:lnTo>
                      <a:cubicBezTo>
                        <a:pt x="57457" y="335393"/>
                        <a:pt x="37568" y="327154"/>
                        <a:pt x="22903" y="312489"/>
                      </a:cubicBezTo>
                      <a:cubicBezTo>
                        <a:pt x="8239" y="297825"/>
                        <a:pt x="0" y="277935"/>
                        <a:pt x="0" y="257196"/>
                      </a:cubicBezTo>
                      <a:lnTo>
                        <a:pt x="0" y="78196"/>
                      </a:lnTo>
                      <a:cubicBezTo>
                        <a:pt x="0" y="57457"/>
                        <a:pt x="8239" y="37568"/>
                        <a:pt x="22903" y="22903"/>
                      </a:cubicBezTo>
                      <a:cubicBezTo>
                        <a:pt x="37568" y="8239"/>
                        <a:pt x="57457" y="0"/>
                        <a:pt x="78196" y="0"/>
                      </a:cubicBezTo>
                      <a:close/>
                    </a:path>
                  </a:pathLst>
                </a:custGeom>
                <a:solidFill>
                  <a:sysClr val="window" lastClr="FFFFFF"/>
                </a:solidFill>
              </p:spPr>
              <p:txBody>
                <a:bodyPr/>
                <a:lstStyle/>
                <a:p>
                  <a:pPr marL="0" marR="0" lvl="0" indent="0" defTabSz="609539"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endParaRPr>
                </a:p>
              </p:txBody>
            </p:sp>
            <p:sp>
              <p:nvSpPr>
                <p:cNvPr id="19" name="TextBox 18">
                  <a:extLst>
                    <a:ext uri="{FF2B5EF4-FFF2-40B4-BE49-F238E27FC236}">
                      <a16:creationId xmlns:a16="http://schemas.microsoft.com/office/drawing/2014/main" id="{47ADD47C-23C7-0441-39FD-3CC3C66541CE}"/>
                    </a:ext>
                  </a:extLst>
                </p:cNvPr>
                <p:cNvSpPr txBox="1"/>
                <p:nvPr/>
              </p:nvSpPr>
              <p:spPr>
                <a:xfrm>
                  <a:off x="1458553" y="3746716"/>
                  <a:ext cx="5733339" cy="969188"/>
                </a:xfrm>
                <a:prstGeom prst="rect">
                  <a:avLst/>
                </a:prstGeom>
                <a:noFill/>
              </p:spPr>
              <p:txBody>
                <a:bodyPr wrap="square" rtlCol="0">
                  <a:spAutoFit/>
                </a:bodyPr>
                <a:lstStyle/>
                <a:p>
                  <a:pPr marL="0" marR="0" lvl="0" indent="0" algn="ctr" defTabSz="609539"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C00000"/>
                      </a:solidFill>
                      <a:effectLst/>
                      <a:uLnTx/>
                      <a:uFillTx/>
                      <a:latin typeface="UTM Avo" panose="02040603050506020204" pitchFamily="18" charset="0"/>
                      <a:cs typeface="Arial" panose="020B0604020202020204" pitchFamily="34" charset="0"/>
                    </a:rPr>
                    <a:t>TÌNH HUỐNG 1</a:t>
                  </a:r>
                </a:p>
              </p:txBody>
            </p:sp>
          </p:grpSp>
        </p:grpSp>
        <p:pic>
          <p:nvPicPr>
            <p:cNvPr id="13" name="Picture 12" descr="A cartoon of a person holding an old person&#10;&#10;Description automatically generated">
              <a:extLst>
                <a:ext uri="{FF2B5EF4-FFF2-40B4-BE49-F238E27FC236}">
                  <a16:creationId xmlns:a16="http://schemas.microsoft.com/office/drawing/2014/main" id="{137CAE9D-4FAB-567E-67F3-2573E27B4A09}"/>
                </a:ext>
              </a:extLst>
            </p:cNvPr>
            <p:cNvPicPr>
              <a:picLocks noChangeAspect="1"/>
            </p:cNvPicPr>
            <p:nvPr/>
          </p:nvPicPr>
          <p:blipFill rotWithShape="1">
            <a:blip r:embed="rId2">
              <a:extLst>
                <a:ext uri="{28A0092B-C50C-407E-A947-70E740481C1C}">
                  <a14:useLocalDpi xmlns:a14="http://schemas.microsoft.com/office/drawing/2010/main" val="0"/>
                </a:ext>
              </a:extLst>
            </a:blip>
            <a:srcRect t="2386" b="13035"/>
            <a:stretch/>
          </p:blipFill>
          <p:spPr>
            <a:xfrm>
              <a:off x="1506135" y="5037756"/>
              <a:ext cx="4762500" cy="4028074"/>
            </a:xfrm>
            <a:prstGeom prst="rect">
              <a:avLst/>
            </a:prstGeom>
          </p:spPr>
        </p:pic>
      </p:grpSp>
    </p:spTree>
    <p:extLst>
      <p:ext uri="{BB962C8B-B14F-4D97-AF65-F5344CB8AC3E}">
        <p14:creationId xmlns:p14="http://schemas.microsoft.com/office/powerpoint/2010/main" val="3405324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extBox 16">
            <a:extLst>
              <a:ext uri="{FF2B5EF4-FFF2-40B4-BE49-F238E27FC236}">
                <a16:creationId xmlns:a16="http://schemas.microsoft.com/office/drawing/2014/main" id="{E8DB1ED1-5BB2-AFF7-7579-304F708F6948}"/>
              </a:ext>
            </a:extLst>
          </p:cNvPr>
          <p:cNvSpPr txBox="1"/>
          <p:nvPr/>
        </p:nvSpPr>
        <p:spPr>
          <a:xfrm>
            <a:off x="10889937" y="-251398"/>
            <a:ext cx="819375" cy="854570"/>
          </a:xfrm>
          <a:prstGeom prst="rect">
            <a:avLst/>
          </a:prstGeom>
        </p:spPr>
        <p:txBody>
          <a:bodyPr lIns="33867" tIns="33867" rIns="33867" bIns="33867" rtlCol="0" anchor="ctr"/>
          <a:lstStyle/>
          <a:p>
            <a:pPr marL="0" marR="0" lvl="0" indent="0" algn="ctr" defTabSz="609539" eaLnBrk="1" fontAlgn="auto" latinLnBrk="0" hangingPunct="1">
              <a:lnSpc>
                <a:spcPct val="15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endParaRPr>
          </a:p>
        </p:txBody>
      </p:sp>
      <p:grpSp>
        <p:nvGrpSpPr>
          <p:cNvPr id="3" name="Group 2">
            <a:extLst>
              <a:ext uri="{FF2B5EF4-FFF2-40B4-BE49-F238E27FC236}">
                <a16:creationId xmlns:a16="http://schemas.microsoft.com/office/drawing/2014/main" id="{589BF5B1-8333-A2CB-14E5-C86DB1E65802}"/>
              </a:ext>
            </a:extLst>
          </p:cNvPr>
          <p:cNvGrpSpPr/>
          <p:nvPr/>
        </p:nvGrpSpPr>
        <p:grpSpPr>
          <a:xfrm>
            <a:off x="163161" y="1605337"/>
            <a:ext cx="12136993" cy="1428348"/>
            <a:chOff x="604032" y="2783784"/>
            <a:chExt cx="18205489" cy="2142521"/>
          </a:xfrm>
        </p:grpSpPr>
        <p:sp>
          <p:nvSpPr>
            <p:cNvPr id="5" name="TextBox 4">
              <a:extLst>
                <a:ext uri="{FF2B5EF4-FFF2-40B4-BE49-F238E27FC236}">
                  <a16:creationId xmlns:a16="http://schemas.microsoft.com/office/drawing/2014/main" id="{683B2EF4-50B9-3DC3-29D1-11FDD4D24BFF}"/>
                </a:ext>
              </a:extLst>
            </p:cNvPr>
            <p:cNvSpPr txBox="1"/>
            <p:nvPr/>
          </p:nvSpPr>
          <p:spPr>
            <a:xfrm>
              <a:off x="2280430" y="3048238"/>
              <a:ext cx="16529091" cy="1878067"/>
            </a:xfrm>
            <a:prstGeom prst="roundRect">
              <a:avLst/>
            </a:prstGeom>
            <a:noFill/>
            <a:ln w="38100" cap="flat" cmpd="sng" algn="ctr">
              <a:noFill/>
              <a:prstDash val="dash"/>
            </a:ln>
            <a:effectLst/>
          </p:spPr>
          <p:txBody>
            <a:bodyPr wrap="square">
              <a:spAutoFit/>
            </a:bodyPr>
            <a:lstStyle/>
            <a:p>
              <a:pPr marL="0" marR="0" lvl="0" indent="0" algn="just" defTabSz="609539" eaLnBrk="1" fontAlgn="auto" latinLnBrk="0" hangingPunct="1">
                <a:lnSpc>
                  <a:spcPct val="15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C00000"/>
                  </a:solidFill>
                  <a:effectLst/>
                  <a:uLnTx/>
                  <a:uFillTx/>
                  <a:latin typeface="UTM Avo" panose="02040603050506020204" pitchFamily="18" charset="0"/>
                  <a:cs typeface="Arial" panose="020B0604020202020204" pitchFamily="34" charset="0"/>
                </a:rPr>
                <a:t>HOẠT ĐỘNG NHÓM: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cs typeface="Arial" panose="020B0604020202020204" pitchFamily="34" charset="0"/>
                </a:rPr>
                <a:t>Cả</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cs typeface="Arial" panose="020B0604020202020204" pitchFamily="34" charset="0"/>
                </a:rPr>
                <a:t>lớp</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rPr>
                <a:t> chia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cs typeface="Arial" panose="020B0604020202020204" pitchFamily="34" charset="0"/>
                </a:rPr>
                <a:t>thành</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cs typeface="Arial" panose="020B0604020202020204" pitchFamily="34" charset="0"/>
                </a:rPr>
                <a:t>các</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cs typeface="Arial" panose="020B0604020202020204" pitchFamily="34" charset="0"/>
                </a:rPr>
                <a:t>nhóm</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cs typeface="Arial" panose="020B0604020202020204" pitchFamily="34" charset="0"/>
                </a:rPr>
                <a:t>học</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cs typeface="Arial" panose="020B0604020202020204" pitchFamily="34" charset="0"/>
                </a:rPr>
                <a:t>tập</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rPr>
                <a:t> (4 HS/</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cs typeface="Arial" panose="020B0604020202020204" pitchFamily="34" charset="0"/>
                </a:rPr>
                <a:t>nhóm</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cs typeface="Arial" panose="020B0604020202020204" pitchFamily="34" charset="0"/>
                </a:rPr>
                <a:t>mỗi</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cs typeface="Arial" panose="020B0604020202020204" pitchFamily="34" charset="0"/>
                </a:rPr>
                <a:t>nhóm</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cs typeface="Arial" panose="020B0604020202020204" pitchFamily="34" charset="0"/>
                </a:rPr>
                <a:t>đọc</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cs typeface="Arial" panose="020B0604020202020204" pitchFamily="34" charset="0"/>
                </a:rPr>
                <a:t>tình</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cs typeface="Arial" panose="020B0604020202020204" pitchFamily="34" charset="0"/>
                </a:rPr>
                <a:t>huống</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rPr>
                <a:t> </a:t>
              </a:r>
              <a:r>
                <a:rPr kumimoji="0" lang="en-US" sz="2400" b="0" i="1"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rPr>
                <a:t>(SHS – tr.33,34)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cs typeface="Arial" panose="020B0604020202020204" pitchFamily="34" charset="0"/>
                </a:rPr>
                <a:t>và</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cs typeface="Arial" panose="020B0604020202020204" pitchFamily="34" charset="0"/>
                </a:rPr>
                <a:t>trả</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cs typeface="Arial" panose="020B0604020202020204" pitchFamily="34" charset="0"/>
                </a:rPr>
                <a:t>lời</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cs typeface="Arial" panose="020B0604020202020204" pitchFamily="34" charset="0"/>
                </a:rPr>
                <a:t>câu</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cs typeface="Arial" panose="020B0604020202020204" pitchFamily="34" charset="0"/>
                </a:rPr>
                <a:t>hỏi</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rPr>
                <a:t>:</a:t>
              </a:r>
              <a:endParaRPr kumimoji="0" lang="vi-VN" sz="24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6" name="Picture 9">
              <a:extLst>
                <a:ext uri="{FF2B5EF4-FFF2-40B4-BE49-F238E27FC236}">
                  <a16:creationId xmlns:a16="http://schemas.microsoft.com/office/drawing/2014/main" id="{4EE3AD3F-D297-CFC2-95F4-FB9EC241A9F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04032" y="2783784"/>
              <a:ext cx="1676400" cy="1883595"/>
            </a:xfrm>
            <a:prstGeom prst="rect">
              <a:avLst/>
            </a:prstGeom>
          </p:spPr>
        </p:pic>
      </p:grpSp>
      <p:sp>
        <p:nvSpPr>
          <p:cNvPr id="20" name="Rectangle: Rounded Corners 19">
            <a:extLst>
              <a:ext uri="{FF2B5EF4-FFF2-40B4-BE49-F238E27FC236}">
                <a16:creationId xmlns:a16="http://schemas.microsoft.com/office/drawing/2014/main" id="{0899B91E-F4E1-91C5-4758-50E5346B02D1}"/>
              </a:ext>
            </a:extLst>
          </p:cNvPr>
          <p:cNvSpPr/>
          <p:nvPr/>
        </p:nvSpPr>
        <p:spPr>
          <a:xfrm>
            <a:off x="709287" y="3002977"/>
            <a:ext cx="10773426" cy="2529253"/>
          </a:xfrm>
          <a:prstGeom prst="roundRect">
            <a:avLst/>
          </a:prstGeom>
          <a:solidFill>
            <a:schemeClr val="accent2">
              <a:lumMod val="20000"/>
              <a:lumOff val="80000"/>
            </a:schemeClr>
          </a:solidFill>
          <a:ln w="38100" cap="flat" cmpd="sng" algn="ctr">
            <a:solidFill>
              <a:schemeClr val="accent2">
                <a:lumMod val="75000"/>
              </a:schemeClr>
            </a:solidFill>
            <a:prstDash val="solid"/>
          </a:ln>
          <a:effectLst/>
        </p:spPr>
        <p:txBody>
          <a:bodyPr rtlCol="0" anchor="ctr"/>
          <a:lstStyle/>
          <a:p>
            <a:pPr lvl="0" algn="just" defTabSz="609539">
              <a:lnSpc>
                <a:spcPct val="150000"/>
              </a:lnSpc>
            </a:pPr>
            <a:r>
              <a:rPr lang="vi-VN" sz="2400" b="1" kern="0" dirty="0">
                <a:solidFill>
                  <a:prstClr val="black"/>
                </a:solidFill>
                <a:latin typeface="UTM Avo" panose="02040603050506020204" pitchFamily="18" charset="0"/>
                <a:cs typeface="Arial" panose="020B0604020202020204" pitchFamily="34" charset="0"/>
              </a:rPr>
              <a:t>Tình huống 2: </a:t>
            </a:r>
            <a:r>
              <a:rPr lang="vi-VN" sz="2400" kern="0" dirty="0">
                <a:solidFill>
                  <a:prstClr val="black"/>
                </a:solidFill>
                <a:latin typeface="UTM Avo" panose="02040603050506020204" pitchFamily="18" charset="0"/>
                <a:cs typeface="Arial" panose="020B0604020202020204" pitchFamily="34" charset="0"/>
              </a:rPr>
              <a:t>Tiến rất tự giác và tích cực tham gia các hoạt động lao động những lại thường bỏ bê việc học dẫn đến kết quả học tập sa sút. Bố mẹ biết chuyện nên không muốn cho Tiến tham gia các hoạt động này nữa.</a:t>
            </a:r>
          </a:p>
        </p:txBody>
      </p:sp>
      <p:grpSp>
        <p:nvGrpSpPr>
          <p:cNvPr id="21" name="Group 20">
            <a:extLst>
              <a:ext uri="{FF2B5EF4-FFF2-40B4-BE49-F238E27FC236}">
                <a16:creationId xmlns:a16="http://schemas.microsoft.com/office/drawing/2014/main" id="{BD05633A-2876-8DE6-3A15-7B33992B4646}"/>
              </a:ext>
            </a:extLst>
          </p:cNvPr>
          <p:cNvGrpSpPr/>
          <p:nvPr/>
        </p:nvGrpSpPr>
        <p:grpSpPr>
          <a:xfrm>
            <a:off x="2373604" y="5812600"/>
            <a:ext cx="6416437" cy="657396"/>
            <a:chOff x="844440" y="6004538"/>
            <a:chExt cx="9624655" cy="986094"/>
          </a:xfrm>
        </p:grpSpPr>
        <p:pic>
          <p:nvPicPr>
            <p:cNvPr id="22" name="Graphic 21" descr="Back with solid fill">
              <a:extLst>
                <a:ext uri="{FF2B5EF4-FFF2-40B4-BE49-F238E27FC236}">
                  <a16:creationId xmlns:a16="http://schemas.microsoft.com/office/drawing/2014/main" id="{F5D039B2-844B-8012-C259-93A6F4C94AD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V="1">
              <a:off x="844440" y="6004538"/>
              <a:ext cx="1193800" cy="895350"/>
            </a:xfrm>
            <a:prstGeom prst="rect">
              <a:avLst/>
            </a:prstGeom>
          </p:spPr>
        </p:pic>
        <p:sp>
          <p:nvSpPr>
            <p:cNvPr id="23" name="TextBox 22">
              <a:extLst>
                <a:ext uri="{FF2B5EF4-FFF2-40B4-BE49-F238E27FC236}">
                  <a16:creationId xmlns:a16="http://schemas.microsoft.com/office/drawing/2014/main" id="{0B9DF75A-8728-F35A-AFFD-5912F4713837}"/>
                </a:ext>
              </a:extLst>
            </p:cNvPr>
            <p:cNvSpPr txBox="1"/>
            <p:nvPr/>
          </p:nvSpPr>
          <p:spPr>
            <a:xfrm>
              <a:off x="2180318" y="6129050"/>
              <a:ext cx="8288777" cy="861582"/>
            </a:xfrm>
            <a:prstGeom prst="rect">
              <a:avLst/>
            </a:prstGeom>
            <a:noFill/>
          </p:spPr>
          <p:txBody>
            <a:bodyPr wrap="square">
              <a:spAutoFit/>
            </a:bodyPr>
            <a:lstStyle/>
            <a:p>
              <a:pPr algn="just" defTabSz="609539">
                <a:lnSpc>
                  <a:spcPct val="150000"/>
                </a:lnSpc>
              </a:pPr>
              <a:r>
                <a:rPr lang="en-US" sz="2400" b="1" i="1" dirty="0" err="1">
                  <a:solidFill>
                    <a:prstClr val="black"/>
                  </a:solidFill>
                  <a:latin typeface="UTM Avo" panose="02040603050506020204" pitchFamily="18" charset="0"/>
                  <a:cs typeface="Arial" panose="020B0604020202020204" pitchFamily="34" charset="0"/>
                </a:rPr>
                <a:t>Nếu</a:t>
              </a:r>
              <a:r>
                <a:rPr lang="en-US" sz="2400" b="1" i="1" dirty="0">
                  <a:solidFill>
                    <a:prstClr val="black"/>
                  </a:solidFill>
                  <a:latin typeface="UTM Avo" panose="02040603050506020204" pitchFamily="18" charset="0"/>
                  <a:cs typeface="Arial" panose="020B0604020202020204" pitchFamily="34" charset="0"/>
                </a:rPr>
                <a:t> </a:t>
              </a:r>
              <a:r>
                <a:rPr lang="en-US" sz="2400" b="1" i="1" dirty="0" err="1">
                  <a:solidFill>
                    <a:prstClr val="black"/>
                  </a:solidFill>
                  <a:latin typeface="UTM Avo" panose="02040603050506020204" pitchFamily="18" charset="0"/>
                  <a:cs typeface="Arial" panose="020B0604020202020204" pitchFamily="34" charset="0"/>
                </a:rPr>
                <a:t>là</a:t>
              </a:r>
              <a:r>
                <a:rPr lang="en-US" sz="2400" b="1" i="1" dirty="0">
                  <a:solidFill>
                    <a:prstClr val="black"/>
                  </a:solidFill>
                  <a:latin typeface="UTM Avo" panose="02040603050506020204" pitchFamily="18" charset="0"/>
                  <a:cs typeface="Arial" panose="020B0604020202020204" pitchFamily="34" charset="0"/>
                </a:rPr>
                <a:t> </a:t>
              </a:r>
              <a:r>
                <a:rPr lang="en-US" sz="2400" b="1" i="1" dirty="0" err="1">
                  <a:solidFill>
                    <a:prstClr val="black"/>
                  </a:solidFill>
                  <a:latin typeface="UTM Avo" panose="02040603050506020204" pitchFamily="18" charset="0"/>
                  <a:cs typeface="Arial" panose="020B0604020202020204" pitchFamily="34" charset="0"/>
                </a:rPr>
                <a:t>Tiến</a:t>
              </a:r>
              <a:r>
                <a:rPr lang="en-US" sz="2400" b="1" i="1" dirty="0">
                  <a:solidFill>
                    <a:prstClr val="black"/>
                  </a:solidFill>
                  <a:latin typeface="UTM Avo" panose="02040603050506020204" pitchFamily="18" charset="0"/>
                  <a:cs typeface="Arial" panose="020B0604020202020204" pitchFamily="34" charset="0"/>
                </a:rPr>
                <a:t>, </a:t>
              </a:r>
              <a:r>
                <a:rPr lang="en-US" sz="2400" b="1" i="1" dirty="0" err="1">
                  <a:solidFill>
                    <a:prstClr val="black"/>
                  </a:solidFill>
                  <a:latin typeface="UTM Avo" panose="02040603050506020204" pitchFamily="18" charset="0"/>
                  <a:cs typeface="Arial" panose="020B0604020202020204" pitchFamily="34" charset="0"/>
                </a:rPr>
                <a:t>em</a:t>
              </a:r>
              <a:r>
                <a:rPr lang="en-US" sz="2400" b="1" i="1" dirty="0">
                  <a:solidFill>
                    <a:prstClr val="black"/>
                  </a:solidFill>
                  <a:latin typeface="UTM Avo" panose="02040603050506020204" pitchFamily="18" charset="0"/>
                  <a:cs typeface="Arial" panose="020B0604020202020204" pitchFamily="34" charset="0"/>
                </a:rPr>
                <a:t> </a:t>
              </a:r>
              <a:r>
                <a:rPr lang="en-US" sz="2400" b="1" i="1" dirty="0" err="1">
                  <a:solidFill>
                    <a:prstClr val="black"/>
                  </a:solidFill>
                  <a:latin typeface="UTM Avo" panose="02040603050506020204" pitchFamily="18" charset="0"/>
                  <a:cs typeface="Arial" panose="020B0604020202020204" pitchFamily="34" charset="0"/>
                </a:rPr>
                <a:t>sẽ</a:t>
              </a:r>
              <a:r>
                <a:rPr lang="en-US" sz="2400" b="1" i="1" dirty="0">
                  <a:solidFill>
                    <a:prstClr val="black"/>
                  </a:solidFill>
                  <a:latin typeface="UTM Avo" panose="02040603050506020204" pitchFamily="18" charset="0"/>
                  <a:cs typeface="Arial" panose="020B0604020202020204" pitchFamily="34" charset="0"/>
                </a:rPr>
                <a:t> </a:t>
              </a:r>
              <a:r>
                <a:rPr lang="en-US" sz="2400" b="1" i="1" dirty="0" err="1">
                  <a:solidFill>
                    <a:prstClr val="black"/>
                  </a:solidFill>
                  <a:latin typeface="UTM Avo" panose="02040603050506020204" pitchFamily="18" charset="0"/>
                  <a:cs typeface="Arial" panose="020B0604020202020204" pitchFamily="34" charset="0"/>
                </a:rPr>
                <a:t>làm</a:t>
              </a:r>
              <a:r>
                <a:rPr lang="en-US" sz="2400" b="1" i="1" dirty="0">
                  <a:solidFill>
                    <a:prstClr val="black"/>
                  </a:solidFill>
                  <a:latin typeface="UTM Avo" panose="02040603050506020204" pitchFamily="18" charset="0"/>
                  <a:cs typeface="Arial" panose="020B0604020202020204" pitchFamily="34" charset="0"/>
                </a:rPr>
                <a:t> </a:t>
              </a:r>
              <a:r>
                <a:rPr lang="en-US" sz="2400" b="1" i="1" dirty="0" err="1">
                  <a:solidFill>
                    <a:prstClr val="black"/>
                  </a:solidFill>
                  <a:latin typeface="UTM Avo" panose="02040603050506020204" pitchFamily="18" charset="0"/>
                  <a:cs typeface="Arial" panose="020B0604020202020204" pitchFamily="34" charset="0"/>
                </a:rPr>
                <a:t>gì</a:t>
              </a:r>
              <a:r>
                <a:rPr lang="en-US" sz="2400" b="1" i="1" dirty="0">
                  <a:solidFill>
                    <a:prstClr val="black"/>
                  </a:solidFill>
                  <a:latin typeface="UTM Avo" panose="02040603050506020204" pitchFamily="18" charset="0"/>
                  <a:cs typeface="Arial" panose="020B0604020202020204" pitchFamily="34" charset="0"/>
                </a:rPr>
                <a:t>?</a:t>
              </a:r>
            </a:p>
          </p:txBody>
        </p:sp>
      </p:grpSp>
    </p:spTree>
    <p:extLst>
      <p:ext uri="{BB962C8B-B14F-4D97-AF65-F5344CB8AC3E}">
        <p14:creationId xmlns:p14="http://schemas.microsoft.com/office/powerpoint/2010/main" val="3130020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barn(outVertical)">
                                      <p:cBhvr>
                                        <p:cTn id="1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id="{0D6D4BD7-B09C-B27F-63EA-F487D2F65266}"/>
              </a:ext>
            </a:extLst>
          </p:cNvPr>
          <p:cNvSpPr/>
          <p:nvPr/>
        </p:nvSpPr>
        <p:spPr>
          <a:xfrm>
            <a:off x="8763000" y="4572000"/>
            <a:ext cx="3429000" cy="2286000"/>
          </a:xfrm>
          <a:prstGeom prst="rect">
            <a:avLst/>
          </a:prstGeom>
          <a:solidFill>
            <a:srgbClr val="FFFA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0" name="TextBox 16">
            <a:extLst>
              <a:ext uri="{FF2B5EF4-FFF2-40B4-BE49-F238E27FC236}">
                <a16:creationId xmlns:a16="http://schemas.microsoft.com/office/drawing/2014/main" id="{E8DB1ED1-5BB2-AFF7-7579-304F708F6948}"/>
              </a:ext>
            </a:extLst>
          </p:cNvPr>
          <p:cNvSpPr txBox="1"/>
          <p:nvPr/>
        </p:nvSpPr>
        <p:spPr>
          <a:xfrm>
            <a:off x="10889937" y="249346"/>
            <a:ext cx="819375" cy="854570"/>
          </a:xfrm>
          <a:prstGeom prst="rect">
            <a:avLst/>
          </a:prstGeom>
        </p:spPr>
        <p:txBody>
          <a:bodyPr lIns="33867" tIns="33867" rIns="33867" bIns="33867" rtlCol="0" anchor="ctr"/>
          <a:lstStyle/>
          <a:p>
            <a:pPr marL="0" marR="0" lvl="0" indent="0" algn="ctr" defTabSz="609539" eaLnBrk="1" fontAlgn="auto" latinLnBrk="0" hangingPunct="1">
              <a:lnSpc>
                <a:spcPts val="1773"/>
              </a:lnSpc>
              <a:spcBef>
                <a:spcPts val="0"/>
              </a:spcBef>
              <a:spcAft>
                <a:spcPts val="0"/>
              </a:spcAft>
              <a:buClrTx/>
              <a:buSzTx/>
              <a:buFontTx/>
              <a:buNone/>
              <a:tabLst/>
              <a:defRPr/>
            </a:pPr>
            <a:endParaRPr kumimoji="0" sz="800" b="0" i="0" u="none" strike="noStrike" kern="0" cap="none" spc="0" normalizeH="0" baseline="0" noProof="0">
              <a:ln>
                <a:noFill/>
              </a:ln>
              <a:solidFill>
                <a:prstClr val="black"/>
              </a:solidFill>
              <a:effectLst/>
              <a:uLnTx/>
              <a:uFillTx/>
            </a:endParaRPr>
          </a:p>
        </p:txBody>
      </p:sp>
      <p:sp>
        <p:nvSpPr>
          <p:cNvPr id="2" name="Freeform 7">
            <a:extLst>
              <a:ext uri="{FF2B5EF4-FFF2-40B4-BE49-F238E27FC236}">
                <a16:creationId xmlns:a16="http://schemas.microsoft.com/office/drawing/2014/main" id="{14DA3E98-9F69-6660-E0D7-F72E0442BAFE}"/>
              </a:ext>
            </a:extLst>
          </p:cNvPr>
          <p:cNvSpPr/>
          <p:nvPr/>
        </p:nvSpPr>
        <p:spPr>
          <a:xfrm>
            <a:off x="4994902" y="2562599"/>
            <a:ext cx="6892297" cy="3751976"/>
          </a:xfrm>
          <a:custGeom>
            <a:avLst/>
            <a:gdLst/>
            <a:ahLst/>
            <a:cxnLst/>
            <a:rect l="l" t="t" r="r" b="b"/>
            <a:pathLst>
              <a:path w="2644875" h="2069539">
                <a:moveTo>
                  <a:pt x="39318" y="0"/>
                </a:moveTo>
                <a:lnTo>
                  <a:pt x="2605557" y="0"/>
                </a:lnTo>
                <a:cubicBezTo>
                  <a:pt x="2615985" y="0"/>
                  <a:pt x="2625986" y="4142"/>
                  <a:pt x="2633359" y="11516"/>
                </a:cubicBezTo>
                <a:cubicBezTo>
                  <a:pt x="2640733" y="18889"/>
                  <a:pt x="2644875" y="28890"/>
                  <a:pt x="2644875" y="39318"/>
                </a:cubicBezTo>
                <a:lnTo>
                  <a:pt x="2644875" y="2030222"/>
                </a:lnTo>
                <a:cubicBezTo>
                  <a:pt x="2644875" y="2051936"/>
                  <a:pt x="2627272" y="2069539"/>
                  <a:pt x="2605557" y="2069539"/>
                </a:cubicBezTo>
                <a:lnTo>
                  <a:pt x="39318" y="2069539"/>
                </a:lnTo>
                <a:cubicBezTo>
                  <a:pt x="17603" y="2069539"/>
                  <a:pt x="0" y="2051936"/>
                  <a:pt x="0" y="2030222"/>
                </a:cubicBezTo>
                <a:lnTo>
                  <a:pt x="0" y="39318"/>
                </a:lnTo>
                <a:cubicBezTo>
                  <a:pt x="0" y="17603"/>
                  <a:pt x="17603" y="0"/>
                  <a:pt x="39318" y="0"/>
                </a:cubicBezTo>
                <a:close/>
              </a:path>
            </a:pathLst>
          </a:custGeom>
          <a:solidFill>
            <a:srgbClr val="4BACC6">
              <a:lumMod val="20000"/>
              <a:lumOff val="80000"/>
            </a:srgbClr>
          </a:solidFill>
        </p:spPr>
        <p:txBody>
          <a:bodyPr anchor="ctr"/>
          <a:lstStyle/>
          <a:p>
            <a:pPr lvl="0" defTabSz="609539">
              <a:lnSpc>
                <a:spcPct val="150000"/>
              </a:lnSpc>
            </a:pPr>
            <a:r>
              <a:rPr lang="vi-VN" sz="2400" kern="0" dirty="0">
                <a:solidFill>
                  <a:prstClr val="black"/>
                </a:solidFill>
                <a:latin typeface="UTM Avo" panose="02040603050506020204" pitchFamily="18" charset="0"/>
                <a:cs typeface="Arial" panose="020B0604020202020204" pitchFamily="34" charset="0"/>
              </a:rPr>
              <a:t>Nếu em là Tiến, em sẽ cố gắng chăm chỉ học hành hơn nữa để có kết quả tốt, xin phép bố mẹ tiếp tục tham gia các hoạt động lao động và hứa sẽ không bỏ bê việc học nữa.</a:t>
            </a:r>
          </a:p>
        </p:txBody>
      </p:sp>
      <p:grpSp>
        <p:nvGrpSpPr>
          <p:cNvPr id="8" name="Group 7">
            <a:extLst>
              <a:ext uri="{FF2B5EF4-FFF2-40B4-BE49-F238E27FC236}">
                <a16:creationId xmlns:a16="http://schemas.microsoft.com/office/drawing/2014/main" id="{B74842FA-7C15-FB6B-A8E7-90541D7FDBBD}"/>
              </a:ext>
            </a:extLst>
          </p:cNvPr>
          <p:cNvGrpSpPr/>
          <p:nvPr/>
        </p:nvGrpSpPr>
        <p:grpSpPr>
          <a:xfrm>
            <a:off x="3707083" y="581556"/>
            <a:ext cx="5055917" cy="925372"/>
            <a:chOff x="4834930" y="84191"/>
            <a:chExt cx="7359542" cy="1232175"/>
          </a:xfrm>
        </p:grpSpPr>
        <p:sp>
          <p:nvSpPr>
            <p:cNvPr id="9" name="Round Same Side Corner Rectangle 11">
              <a:extLst>
                <a:ext uri="{FF2B5EF4-FFF2-40B4-BE49-F238E27FC236}">
                  <a16:creationId xmlns:a16="http://schemas.microsoft.com/office/drawing/2014/main" id="{DB21412C-3992-46D5-B085-027CEA7A4C3B}"/>
                </a:ext>
              </a:extLst>
            </p:cNvPr>
            <p:cNvSpPr/>
            <p:nvPr/>
          </p:nvSpPr>
          <p:spPr>
            <a:xfrm flipV="1">
              <a:off x="4834930" y="84191"/>
              <a:ext cx="7359542" cy="1232175"/>
            </a:xfrm>
            <a:prstGeom prst="round2SameRect">
              <a:avLst>
                <a:gd name="adj1" fmla="val 37720"/>
                <a:gd name="adj2" fmla="val 0"/>
              </a:avLst>
            </a:prstGeom>
            <a:solidFill>
              <a:srgbClr val="F79646">
                <a:lumMod val="75000"/>
              </a:srgbClr>
            </a:solidFill>
            <a:ln w="25400" cap="flat" cmpd="sng" algn="ctr">
              <a:solidFill>
                <a:srgbClr val="F79646">
                  <a:lumMod val="50000"/>
                </a:srgbClr>
              </a:solidFill>
              <a:prstDash val="solid"/>
            </a:ln>
            <a:effectLst/>
          </p:spPr>
          <p:txBody>
            <a:bodyPr rtlCol="0" anchor="ctr"/>
            <a:lstStyle/>
            <a:p>
              <a:pPr marL="0" marR="0" lvl="0" indent="0" algn="ctr" defTabSz="609539"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prstClr val="white"/>
                </a:solidFill>
                <a:effectLst/>
                <a:uLnTx/>
                <a:uFillTx/>
                <a:latin typeface="UTM Avo" panose="02040603050506020204" pitchFamily="18" charset="0"/>
                <a:ea typeface="+mn-ea"/>
                <a:cs typeface="Arial" panose="020B0604020202020204" pitchFamily="34" charset="0"/>
              </a:endParaRPr>
            </a:p>
          </p:txBody>
        </p:sp>
        <p:sp>
          <p:nvSpPr>
            <p:cNvPr id="10" name="TextBox 9">
              <a:extLst>
                <a:ext uri="{FF2B5EF4-FFF2-40B4-BE49-F238E27FC236}">
                  <a16:creationId xmlns:a16="http://schemas.microsoft.com/office/drawing/2014/main" id="{CD194A28-5348-EE0C-E7C6-EC8CF9A074C3}"/>
                </a:ext>
              </a:extLst>
            </p:cNvPr>
            <p:cNvSpPr txBox="1"/>
            <p:nvPr/>
          </p:nvSpPr>
          <p:spPr>
            <a:xfrm>
              <a:off x="5254230" y="277036"/>
              <a:ext cx="6403317" cy="778655"/>
            </a:xfrm>
            <a:prstGeom prst="rect">
              <a:avLst/>
            </a:prstGeom>
            <a:noFill/>
          </p:spPr>
          <p:txBody>
            <a:bodyPr wrap="square" rtlCol="0">
              <a:spAutoFit/>
            </a:bodyPr>
            <a:lstStyle/>
            <a:p>
              <a:pPr marL="0" marR="0" lvl="0" indent="0" algn="ctr" defTabSz="609539"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white"/>
                  </a:solidFill>
                  <a:effectLst/>
                  <a:uLnTx/>
                  <a:uFillTx/>
                  <a:latin typeface="UTM Avo" panose="02040603050506020204" pitchFamily="18" charset="0"/>
                  <a:cs typeface="Arial" panose="020B0604020202020204" pitchFamily="34" charset="0"/>
                </a:rPr>
                <a:t>GỢI Ý TRẢ LỜI</a:t>
              </a:r>
            </a:p>
          </p:txBody>
        </p:sp>
      </p:grpSp>
      <p:grpSp>
        <p:nvGrpSpPr>
          <p:cNvPr id="20" name="Group 19">
            <a:extLst>
              <a:ext uri="{FF2B5EF4-FFF2-40B4-BE49-F238E27FC236}">
                <a16:creationId xmlns:a16="http://schemas.microsoft.com/office/drawing/2014/main" id="{2E66DAC1-8262-6FE6-12AF-61C5D217BFB7}"/>
              </a:ext>
            </a:extLst>
          </p:cNvPr>
          <p:cNvGrpSpPr/>
          <p:nvPr/>
        </p:nvGrpSpPr>
        <p:grpSpPr>
          <a:xfrm>
            <a:off x="733227" y="2384374"/>
            <a:ext cx="3686373" cy="4108425"/>
            <a:chOff x="756941" y="2400300"/>
            <a:chExt cx="6324600" cy="7048702"/>
          </a:xfrm>
        </p:grpSpPr>
        <p:grpSp>
          <p:nvGrpSpPr>
            <p:cNvPr id="21" name="Group 20">
              <a:extLst>
                <a:ext uri="{FF2B5EF4-FFF2-40B4-BE49-F238E27FC236}">
                  <a16:creationId xmlns:a16="http://schemas.microsoft.com/office/drawing/2014/main" id="{4278ABD6-1EC9-A888-6224-F588DF0464D7}"/>
                </a:ext>
              </a:extLst>
            </p:cNvPr>
            <p:cNvGrpSpPr/>
            <p:nvPr/>
          </p:nvGrpSpPr>
          <p:grpSpPr>
            <a:xfrm>
              <a:off x="756941" y="2400300"/>
              <a:ext cx="6324600" cy="7048702"/>
              <a:chOff x="812040" y="2102692"/>
              <a:chExt cx="6324600" cy="7048702"/>
            </a:xfrm>
          </p:grpSpPr>
          <p:sp>
            <p:nvSpPr>
              <p:cNvPr id="23" name="Freeform 7">
                <a:extLst>
                  <a:ext uri="{FF2B5EF4-FFF2-40B4-BE49-F238E27FC236}">
                    <a16:creationId xmlns:a16="http://schemas.microsoft.com/office/drawing/2014/main" id="{CBB31B96-21D6-C8F3-85A8-A46D149EF258}"/>
                  </a:ext>
                </a:extLst>
              </p:cNvPr>
              <p:cNvSpPr/>
              <p:nvPr/>
            </p:nvSpPr>
            <p:spPr>
              <a:xfrm>
                <a:off x="812040" y="2102692"/>
                <a:ext cx="6324600" cy="7048702"/>
              </a:xfrm>
              <a:custGeom>
                <a:avLst/>
                <a:gdLst/>
                <a:ahLst/>
                <a:cxnLst/>
                <a:rect l="l" t="t" r="r" b="b"/>
                <a:pathLst>
                  <a:path w="1437726" h="2048682">
                    <a:moveTo>
                      <a:pt x="72330" y="0"/>
                    </a:moveTo>
                    <a:lnTo>
                      <a:pt x="1365396" y="0"/>
                    </a:lnTo>
                    <a:cubicBezTo>
                      <a:pt x="1405343" y="0"/>
                      <a:pt x="1437726" y="32383"/>
                      <a:pt x="1437726" y="72330"/>
                    </a:cubicBezTo>
                    <a:lnTo>
                      <a:pt x="1437726" y="1976352"/>
                    </a:lnTo>
                    <a:cubicBezTo>
                      <a:pt x="1437726" y="1995535"/>
                      <a:pt x="1430105" y="2013932"/>
                      <a:pt x="1416541" y="2027497"/>
                    </a:cubicBezTo>
                    <a:cubicBezTo>
                      <a:pt x="1402976" y="2041061"/>
                      <a:pt x="1384579" y="2048682"/>
                      <a:pt x="1365396" y="2048682"/>
                    </a:cubicBezTo>
                    <a:lnTo>
                      <a:pt x="72330" y="2048682"/>
                    </a:lnTo>
                    <a:cubicBezTo>
                      <a:pt x="32383" y="2048682"/>
                      <a:pt x="0" y="2016298"/>
                      <a:pt x="0" y="1976352"/>
                    </a:cubicBezTo>
                    <a:lnTo>
                      <a:pt x="0" y="72330"/>
                    </a:lnTo>
                    <a:cubicBezTo>
                      <a:pt x="0" y="32383"/>
                      <a:pt x="32383" y="0"/>
                      <a:pt x="72330" y="0"/>
                    </a:cubicBezTo>
                    <a:close/>
                  </a:path>
                </a:pathLst>
              </a:custGeom>
              <a:solidFill>
                <a:srgbClr val="F79646">
                  <a:lumMod val="60000"/>
                  <a:lumOff val="40000"/>
                </a:srgbClr>
              </a:solidFill>
            </p:spPr>
            <p:txBody>
              <a:bodyPr/>
              <a:lstStyle/>
              <a:p>
                <a:pPr marL="0" marR="0" lvl="0" indent="0" defTabSz="609539" eaLnBrk="1" fontAlgn="auto" latinLnBrk="0" hangingPunct="1">
                  <a:lnSpc>
                    <a:spcPct val="100000"/>
                  </a:lnSpc>
                  <a:spcBef>
                    <a:spcPts val="0"/>
                  </a:spcBef>
                  <a:spcAft>
                    <a:spcPts val="0"/>
                  </a:spcAft>
                  <a:buClrTx/>
                  <a:buSzTx/>
                  <a:buFontTx/>
                  <a:buNone/>
                  <a:tabLst/>
                  <a:defRPr/>
                </a:pPr>
                <a:endParaRPr kumimoji="0" lang="en-US" sz="700" b="0" i="0"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endParaRPr>
              </a:p>
            </p:txBody>
          </p:sp>
          <p:grpSp>
            <p:nvGrpSpPr>
              <p:cNvPr id="24" name="Group 23">
                <a:extLst>
                  <a:ext uri="{FF2B5EF4-FFF2-40B4-BE49-F238E27FC236}">
                    <a16:creationId xmlns:a16="http://schemas.microsoft.com/office/drawing/2014/main" id="{613601FB-772B-D636-AECE-34EAECBE44F8}"/>
                  </a:ext>
                </a:extLst>
              </p:cNvPr>
              <p:cNvGrpSpPr/>
              <p:nvPr/>
            </p:nvGrpSpPr>
            <p:grpSpPr>
              <a:xfrm>
                <a:off x="1075815" y="2487557"/>
                <a:ext cx="5826740" cy="1867726"/>
                <a:chOff x="1426698" y="3199063"/>
                <a:chExt cx="5826740" cy="1867726"/>
              </a:xfrm>
            </p:grpSpPr>
            <p:sp>
              <p:nvSpPr>
                <p:cNvPr id="25" name="Freeform 10">
                  <a:extLst>
                    <a:ext uri="{FF2B5EF4-FFF2-40B4-BE49-F238E27FC236}">
                      <a16:creationId xmlns:a16="http://schemas.microsoft.com/office/drawing/2014/main" id="{6E7C969B-513B-9EAA-253A-DF4123656C48}"/>
                    </a:ext>
                  </a:extLst>
                </p:cNvPr>
                <p:cNvSpPr/>
                <p:nvPr/>
              </p:nvSpPr>
              <p:spPr>
                <a:xfrm>
                  <a:off x="1426698" y="3199063"/>
                  <a:ext cx="5826740" cy="1867726"/>
                </a:xfrm>
                <a:custGeom>
                  <a:avLst/>
                  <a:gdLst/>
                  <a:ahLst/>
                  <a:cxnLst/>
                  <a:rect l="l" t="t" r="r" b="b"/>
                  <a:pathLst>
                    <a:path w="1329860" h="335393">
                      <a:moveTo>
                        <a:pt x="78196" y="0"/>
                      </a:moveTo>
                      <a:lnTo>
                        <a:pt x="1251664" y="0"/>
                      </a:lnTo>
                      <a:cubicBezTo>
                        <a:pt x="1294851" y="0"/>
                        <a:pt x="1329860" y="35010"/>
                        <a:pt x="1329860" y="78196"/>
                      </a:cubicBezTo>
                      <a:lnTo>
                        <a:pt x="1329860" y="257196"/>
                      </a:lnTo>
                      <a:cubicBezTo>
                        <a:pt x="1329860" y="277935"/>
                        <a:pt x="1321622" y="297825"/>
                        <a:pt x="1306957" y="312489"/>
                      </a:cubicBezTo>
                      <a:cubicBezTo>
                        <a:pt x="1292292" y="327154"/>
                        <a:pt x="1272403" y="335393"/>
                        <a:pt x="1251664" y="335393"/>
                      </a:cubicBezTo>
                      <a:lnTo>
                        <a:pt x="78196" y="335393"/>
                      </a:lnTo>
                      <a:cubicBezTo>
                        <a:pt x="57457" y="335393"/>
                        <a:pt x="37568" y="327154"/>
                        <a:pt x="22903" y="312489"/>
                      </a:cubicBezTo>
                      <a:cubicBezTo>
                        <a:pt x="8239" y="297825"/>
                        <a:pt x="0" y="277935"/>
                        <a:pt x="0" y="257196"/>
                      </a:cubicBezTo>
                      <a:lnTo>
                        <a:pt x="0" y="78196"/>
                      </a:lnTo>
                      <a:cubicBezTo>
                        <a:pt x="0" y="57457"/>
                        <a:pt x="8239" y="37568"/>
                        <a:pt x="22903" y="22903"/>
                      </a:cubicBezTo>
                      <a:cubicBezTo>
                        <a:pt x="37568" y="8239"/>
                        <a:pt x="57457" y="0"/>
                        <a:pt x="78196" y="0"/>
                      </a:cubicBezTo>
                      <a:close/>
                    </a:path>
                  </a:pathLst>
                </a:custGeom>
                <a:solidFill>
                  <a:sysClr val="window" lastClr="FFFFFF"/>
                </a:solidFill>
              </p:spPr>
              <p:txBody>
                <a:bodyPr/>
                <a:lstStyle/>
                <a:p>
                  <a:pPr marL="0" marR="0" lvl="0" indent="0" defTabSz="609539" eaLnBrk="1" fontAlgn="auto" latinLnBrk="0" hangingPunct="1">
                    <a:lnSpc>
                      <a:spcPct val="100000"/>
                    </a:lnSpc>
                    <a:spcBef>
                      <a:spcPts val="0"/>
                    </a:spcBef>
                    <a:spcAft>
                      <a:spcPts val="0"/>
                    </a:spcAft>
                    <a:buClrTx/>
                    <a:buSzTx/>
                    <a:buFontTx/>
                    <a:buNone/>
                    <a:tabLst/>
                    <a:defRPr/>
                  </a:pPr>
                  <a:endParaRPr kumimoji="0" lang="en-US" sz="700" b="0" i="0"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endParaRPr>
                </a:p>
              </p:txBody>
            </p:sp>
            <p:sp>
              <p:nvSpPr>
                <p:cNvPr id="26" name="TextBox 25">
                  <a:extLst>
                    <a:ext uri="{FF2B5EF4-FFF2-40B4-BE49-F238E27FC236}">
                      <a16:creationId xmlns:a16="http://schemas.microsoft.com/office/drawing/2014/main" id="{FBA9D65D-041E-E54C-F2C4-6115762A0F0C}"/>
                    </a:ext>
                  </a:extLst>
                </p:cNvPr>
                <p:cNvSpPr txBox="1"/>
                <p:nvPr/>
              </p:nvSpPr>
              <p:spPr>
                <a:xfrm>
                  <a:off x="1426698" y="3822113"/>
                  <a:ext cx="5733338" cy="815512"/>
                </a:xfrm>
                <a:prstGeom prst="rect">
                  <a:avLst/>
                </a:prstGeom>
                <a:noFill/>
              </p:spPr>
              <p:txBody>
                <a:bodyPr wrap="square" rtlCol="0">
                  <a:spAutoFit/>
                </a:bodyPr>
                <a:lstStyle/>
                <a:p>
                  <a:pPr marL="0" marR="0" lvl="0" indent="0" algn="ctr" defTabSz="609539"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C00000"/>
                      </a:solidFill>
                      <a:effectLst/>
                      <a:uLnTx/>
                      <a:uFillTx/>
                      <a:latin typeface="UTM Avo" panose="02040603050506020204" pitchFamily="18" charset="0"/>
                      <a:cs typeface="Arial" panose="020B0604020202020204" pitchFamily="34" charset="0"/>
                    </a:rPr>
                    <a:t>TÌNH HUỐNG 2</a:t>
                  </a:r>
                </a:p>
              </p:txBody>
            </p:sp>
          </p:grpSp>
        </p:grpSp>
        <p:pic>
          <p:nvPicPr>
            <p:cNvPr id="22" name="Picture 21" descr="A person scolding a child&#10;&#10;Description automatically generated">
              <a:extLst>
                <a:ext uri="{FF2B5EF4-FFF2-40B4-BE49-F238E27FC236}">
                  <a16:creationId xmlns:a16="http://schemas.microsoft.com/office/drawing/2014/main" id="{F26713E1-729B-CBE0-D053-307BB97981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0131" y="5441695"/>
              <a:ext cx="5747325" cy="3218502"/>
            </a:xfrm>
            <a:prstGeom prst="rect">
              <a:avLst/>
            </a:prstGeom>
          </p:spPr>
        </p:pic>
      </p:grpSp>
    </p:spTree>
    <p:extLst>
      <p:ext uri="{BB962C8B-B14F-4D97-AF65-F5344CB8AC3E}">
        <p14:creationId xmlns:p14="http://schemas.microsoft.com/office/powerpoint/2010/main" val="5965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BC30524-3A1B-3C78-C134-82EC16669D5A}"/>
              </a:ext>
            </a:extLst>
          </p:cNvPr>
          <p:cNvSpPr/>
          <p:nvPr/>
        </p:nvSpPr>
        <p:spPr>
          <a:xfrm>
            <a:off x="8763000" y="4572000"/>
            <a:ext cx="3429000" cy="2286000"/>
          </a:xfrm>
          <a:prstGeom prst="rect">
            <a:avLst/>
          </a:prstGeom>
          <a:solidFill>
            <a:srgbClr val="FFFA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8E599536-CCCA-C675-6095-7DECCDD521C9}"/>
              </a:ext>
            </a:extLst>
          </p:cNvPr>
          <p:cNvSpPr txBox="1"/>
          <p:nvPr/>
        </p:nvSpPr>
        <p:spPr>
          <a:xfrm>
            <a:off x="1633564" y="1327224"/>
            <a:ext cx="8924872" cy="1128386"/>
          </a:xfrm>
          <a:prstGeom prst="rect">
            <a:avLst/>
          </a:prstGeom>
          <a:noFill/>
        </p:spPr>
        <p:txBody>
          <a:bodyPr wrap="square">
            <a:spAutoFit/>
          </a:bodyPr>
          <a:lstStyle/>
          <a:p>
            <a:pPr algn="ctr" defTabSz="609539">
              <a:lnSpc>
                <a:spcPct val="150000"/>
              </a:lnSpc>
              <a:spcAft>
                <a:spcPts val="667"/>
              </a:spcAft>
            </a:pPr>
            <a:r>
              <a:rPr lang="vi-VN" sz="2400" b="1" dirty="0">
                <a:solidFill>
                  <a:srgbClr val="C00000"/>
                </a:solidFill>
                <a:latin typeface="UTM Avo" panose="02040603050506020204" pitchFamily="18" charset="0"/>
                <a:ea typeface="Calibri" panose="020F0502020204030204" pitchFamily="34" charset="0"/>
                <a:cs typeface="Arial" panose="020B0604020202020204" pitchFamily="34" charset="0"/>
              </a:rPr>
              <a:t>Hoạt động 1: Chia sẻ với các bạn về những tấm gương lao động tích cực, tự giác mà em biết</a:t>
            </a:r>
          </a:p>
        </p:txBody>
      </p:sp>
      <p:grpSp>
        <p:nvGrpSpPr>
          <p:cNvPr id="4" name="Group 3">
            <a:extLst>
              <a:ext uri="{FF2B5EF4-FFF2-40B4-BE49-F238E27FC236}">
                <a16:creationId xmlns:a16="http://schemas.microsoft.com/office/drawing/2014/main" id="{BB47DB74-B6B5-174E-3548-1E2BB789B0BE}"/>
              </a:ext>
            </a:extLst>
          </p:cNvPr>
          <p:cNvGrpSpPr/>
          <p:nvPr/>
        </p:nvGrpSpPr>
        <p:grpSpPr>
          <a:xfrm>
            <a:off x="583399" y="2191008"/>
            <a:ext cx="11025201" cy="1591425"/>
            <a:chOff x="865509" y="2602491"/>
            <a:chExt cx="16537801" cy="2387137"/>
          </a:xfrm>
        </p:grpSpPr>
        <p:sp>
          <p:nvSpPr>
            <p:cNvPr id="5" name="TextBox 4">
              <a:extLst>
                <a:ext uri="{FF2B5EF4-FFF2-40B4-BE49-F238E27FC236}">
                  <a16:creationId xmlns:a16="http://schemas.microsoft.com/office/drawing/2014/main" id="{DCC24A21-C908-73B5-5548-7807ECC9120E}"/>
                </a:ext>
              </a:extLst>
            </p:cNvPr>
            <p:cNvSpPr txBox="1"/>
            <p:nvPr/>
          </p:nvSpPr>
          <p:spPr>
            <a:xfrm>
              <a:off x="3124200" y="3127841"/>
              <a:ext cx="14279110" cy="1861787"/>
            </a:xfrm>
            <a:prstGeom prst="roundRect">
              <a:avLst/>
            </a:prstGeom>
            <a:solidFill>
              <a:srgbClr val="4BACC6">
                <a:lumMod val="20000"/>
                <a:lumOff val="80000"/>
              </a:srgbClr>
            </a:solidFill>
          </p:spPr>
          <p:txBody>
            <a:bodyPr wrap="square" rtlCol="0">
              <a:spAutoFit/>
            </a:bodyPr>
            <a:lstStyle/>
            <a:p>
              <a:pPr marL="0" marR="0" lvl="0" indent="0" algn="just" defTabSz="609539" eaLnBrk="1" fontAlgn="auto" latinLnBrk="0" hangingPunct="1">
                <a:lnSpc>
                  <a:spcPct val="150000"/>
                </a:lnSpc>
                <a:spcBef>
                  <a:spcPts val="0"/>
                </a:spcBef>
                <a:spcAft>
                  <a:spcPts val="0"/>
                </a:spcAft>
                <a:buClrTx/>
                <a:buSzTx/>
                <a:buFontTx/>
                <a:buNone/>
                <a:tabLst/>
                <a:defRPr/>
              </a:pPr>
              <a:r>
                <a:rPr kumimoji="0" lang="vi-VN" sz="2400" b="0" i="1"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rPr>
                <a:t>Em hãy nêu và chia sẻ trước lớp những tấm gương tích cực, tự giác trong lao động.</a:t>
              </a:r>
            </a:p>
          </p:txBody>
        </p:sp>
        <p:pic>
          <p:nvPicPr>
            <p:cNvPr id="6" name="Picture 5" descr="A person reading a book&#10;&#10;Description automatically generated with low confidence">
              <a:extLst>
                <a:ext uri="{FF2B5EF4-FFF2-40B4-BE49-F238E27FC236}">
                  <a16:creationId xmlns:a16="http://schemas.microsoft.com/office/drawing/2014/main" id="{C2D8E60B-A32F-D977-487E-26D921136C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509" y="2602491"/>
              <a:ext cx="2258691" cy="2258691"/>
            </a:xfrm>
            <a:prstGeom prst="rect">
              <a:avLst/>
            </a:prstGeom>
          </p:spPr>
        </p:pic>
      </p:grpSp>
      <p:grpSp>
        <p:nvGrpSpPr>
          <p:cNvPr id="7" name="Group 6">
            <a:extLst>
              <a:ext uri="{FF2B5EF4-FFF2-40B4-BE49-F238E27FC236}">
                <a16:creationId xmlns:a16="http://schemas.microsoft.com/office/drawing/2014/main" id="{4E78A707-7219-73FC-4F8C-FEDF7C8F807A}"/>
              </a:ext>
            </a:extLst>
          </p:cNvPr>
          <p:cNvGrpSpPr/>
          <p:nvPr/>
        </p:nvGrpSpPr>
        <p:grpSpPr>
          <a:xfrm>
            <a:off x="827586" y="4057741"/>
            <a:ext cx="2781881" cy="2468755"/>
            <a:chOff x="1552079" y="5730655"/>
            <a:chExt cx="4172822" cy="3703133"/>
          </a:xfrm>
        </p:grpSpPr>
        <p:sp>
          <p:nvSpPr>
            <p:cNvPr id="8" name="Rectangle 7">
              <a:extLst>
                <a:ext uri="{FF2B5EF4-FFF2-40B4-BE49-F238E27FC236}">
                  <a16:creationId xmlns:a16="http://schemas.microsoft.com/office/drawing/2014/main" id="{00E5B2DD-96EC-6936-0FEA-8C28DA1B6AAB}"/>
                </a:ext>
              </a:extLst>
            </p:cNvPr>
            <p:cNvSpPr/>
            <p:nvPr/>
          </p:nvSpPr>
          <p:spPr>
            <a:xfrm>
              <a:off x="2300056" y="5730655"/>
              <a:ext cx="2676867" cy="914264"/>
            </a:xfrm>
            <a:prstGeom prst="rect">
              <a:avLst/>
            </a:prstGeom>
            <a:solidFill>
              <a:sysClr val="window" lastClr="FFFFFF"/>
            </a:solidFill>
            <a:ln w="25400" cap="flat" cmpd="sng" algn="ctr">
              <a:solidFill>
                <a:srgbClr val="C0504D">
                  <a:lumMod val="50000"/>
                </a:srgbClr>
              </a:solidFill>
              <a:prstDash val="solid"/>
            </a:ln>
            <a:effectLst/>
          </p:spPr>
          <p:txBody>
            <a:bodyPr rtlCol="0" anchor="ctr"/>
            <a:lstStyle/>
            <a:p>
              <a:pPr marL="0" marR="0" lvl="0" indent="0" algn="ctr" defTabSz="609539"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C00000"/>
                  </a:solidFill>
                  <a:effectLst/>
                  <a:uLnTx/>
                  <a:uFillTx/>
                  <a:latin typeface="UTM Avo" panose="02040603050506020204" pitchFamily="18" charset="0"/>
                  <a:ea typeface="+mn-ea"/>
                  <a:cs typeface="Arial" panose="020B0604020202020204" pitchFamily="34" charset="0"/>
                </a:rPr>
                <a:t>GỢI Ý</a:t>
              </a:r>
            </a:p>
          </p:txBody>
        </p:sp>
        <p:pic>
          <p:nvPicPr>
            <p:cNvPr id="9" name="Picture 3">
              <a:extLst>
                <a:ext uri="{FF2B5EF4-FFF2-40B4-BE49-F238E27FC236}">
                  <a16:creationId xmlns:a16="http://schemas.microsoft.com/office/drawing/2014/main" id="{D8DA3271-B877-BFCE-E400-79D8581C188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52079" y="6836205"/>
              <a:ext cx="4172822" cy="2597583"/>
            </a:xfrm>
            <a:prstGeom prst="rect">
              <a:avLst/>
            </a:prstGeom>
          </p:spPr>
        </p:pic>
      </p:grpSp>
      <p:pic>
        <p:nvPicPr>
          <p:cNvPr id="10" name="Picture 2" descr="Chủ tịch Hồ Chí Minh - Anh hùng giải phóng dân tộc, lãnh tụ thiên tài của  Đảng và Nhân dân Việt Nam">
            <a:extLst>
              <a:ext uri="{FF2B5EF4-FFF2-40B4-BE49-F238E27FC236}">
                <a16:creationId xmlns:a16="http://schemas.microsoft.com/office/drawing/2014/main" id="{8D860536-3FD0-3480-8123-8F3CBEAA964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55272" y="3887134"/>
            <a:ext cx="2526429" cy="20950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Box 10">
            <a:extLst>
              <a:ext uri="{FF2B5EF4-FFF2-40B4-BE49-F238E27FC236}">
                <a16:creationId xmlns:a16="http://schemas.microsoft.com/office/drawing/2014/main" id="{BCE312CE-B662-BAA7-F6EE-2387AEA0F959}"/>
              </a:ext>
            </a:extLst>
          </p:cNvPr>
          <p:cNvSpPr txBox="1"/>
          <p:nvPr/>
        </p:nvSpPr>
        <p:spPr>
          <a:xfrm>
            <a:off x="3863470" y="6194720"/>
            <a:ext cx="3822225" cy="461665"/>
          </a:xfrm>
          <a:prstGeom prst="rect">
            <a:avLst/>
          </a:prstGeom>
          <a:noFill/>
        </p:spPr>
        <p:txBody>
          <a:bodyPr wrap="square" rtlCol="0">
            <a:spAutoFit/>
          </a:bodyPr>
          <a:lstStyle/>
          <a:p>
            <a:pPr algn="ctr" defTabSz="609539"/>
            <a:r>
              <a:rPr lang="en-US" sz="2400" i="1" dirty="0" err="1">
                <a:solidFill>
                  <a:prstClr val="black"/>
                </a:solidFill>
                <a:latin typeface="UTM Avo" panose="02040603050506020204" pitchFamily="18" charset="0"/>
                <a:cs typeface="Arial" panose="020B0604020202020204" pitchFamily="34" charset="0"/>
              </a:rPr>
              <a:t>Chủ</a:t>
            </a:r>
            <a:r>
              <a:rPr lang="en-US" sz="2400" i="1" dirty="0">
                <a:solidFill>
                  <a:prstClr val="black"/>
                </a:solidFill>
                <a:latin typeface="UTM Avo" panose="02040603050506020204" pitchFamily="18" charset="0"/>
                <a:cs typeface="Arial" panose="020B0604020202020204" pitchFamily="34" charset="0"/>
              </a:rPr>
              <a:t> </a:t>
            </a:r>
            <a:r>
              <a:rPr lang="en-US" sz="2400" i="1" dirty="0" err="1">
                <a:solidFill>
                  <a:prstClr val="black"/>
                </a:solidFill>
                <a:latin typeface="UTM Avo" panose="02040603050506020204" pitchFamily="18" charset="0"/>
                <a:cs typeface="Arial" panose="020B0604020202020204" pitchFamily="34" charset="0"/>
              </a:rPr>
              <a:t>tịch</a:t>
            </a:r>
            <a:r>
              <a:rPr lang="en-US" sz="2400" i="1" dirty="0">
                <a:solidFill>
                  <a:prstClr val="black"/>
                </a:solidFill>
                <a:latin typeface="UTM Avo" panose="02040603050506020204" pitchFamily="18" charset="0"/>
                <a:cs typeface="Arial" panose="020B0604020202020204" pitchFamily="34" charset="0"/>
              </a:rPr>
              <a:t> </a:t>
            </a:r>
            <a:r>
              <a:rPr lang="en-US" sz="2400" i="1" dirty="0" err="1">
                <a:solidFill>
                  <a:prstClr val="black"/>
                </a:solidFill>
                <a:latin typeface="UTM Avo" panose="02040603050506020204" pitchFamily="18" charset="0"/>
                <a:cs typeface="Arial" panose="020B0604020202020204" pitchFamily="34" charset="0"/>
              </a:rPr>
              <a:t>Hồ</a:t>
            </a:r>
            <a:r>
              <a:rPr lang="en-US" sz="2400" i="1" dirty="0">
                <a:solidFill>
                  <a:prstClr val="black"/>
                </a:solidFill>
                <a:latin typeface="UTM Avo" panose="02040603050506020204" pitchFamily="18" charset="0"/>
                <a:cs typeface="Arial" panose="020B0604020202020204" pitchFamily="34" charset="0"/>
              </a:rPr>
              <a:t> Chí Minh</a:t>
            </a:r>
          </a:p>
        </p:txBody>
      </p:sp>
      <p:sp>
        <p:nvSpPr>
          <p:cNvPr id="12" name="TextBox 11">
            <a:extLst>
              <a:ext uri="{FF2B5EF4-FFF2-40B4-BE49-F238E27FC236}">
                <a16:creationId xmlns:a16="http://schemas.microsoft.com/office/drawing/2014/main" id="{82B3DEF1-17C4-0238-E9F4-0548E98DA155}"/>
              </a:ext>
            </a:extLst>
          </p:cNvPr>
          <p:cNvSpPr txBox="1"/>
          <p:nvPr/>
        </p:nvSpPr>
        <p:spPr>
          <a:xfrm>
            <a:off x="7557911" y="6183834"/>
            <a:ext cx="4229672" cy="461665"/>
          </a:xfrm>
          <a:prstGeom prst="rect">
            <a:avLst/>
          </a:prstGeom>
          <a:noFill/>
        </p:spPr>
        <p:txBody>
          <a:bodyPr wrap="square" rtlCol="0">
            <a:spAutoFit/>
          </a:bodyPr>
          <a:lstStyle/>
          <a:p>
            <a:pPr algn="ctr" defTabSz="609539"/>
            <a:r>
              <a:rPr lang="en-US" sz="2400" i="1" dirty="0" err="1">
                <a:solidFill>
                  <a:prstClr val="black"/>
                </a:solidFill>
                <a:latin typeface="UTM Avo" panose="02040603050506020204" pitchFamily="18" charset="0"/>
                <a:cs typeface="Arial" panose="020B0604020202020204" pitchFamily="34" charset="0"/>
              </a:rPr>
              <a:t>Thầy</a:t>
            </a:r>
            <a:r>
              <a:rPr lang="en-US" sz="2400" i="1" dirty="0">
                <a:solidFill>
                  <a:prstClr val="black"/>
                </a:solidFill>
                <a:latin typeface="UTM Avo" panose="02040603050506020204" pitchFamily="18" charset="0"/>
                <a:cs typeface="Arial" panose="020B0604020202020204" pitchFamily="34" charset="0"/>
              </a:rPr>
              <a:t> </a:t>
            </a:r>
            <a:r>
              <a:rPr lang="en-US" sz="2400" i="1" dirty="0" err="1">
                <a:solidFill>
                  <a:prstClr val="black"/>
                </a:solidFill>
                <a:latin typeface="UTM Avo" panose="02040603050506020204" pitchFamily="18" charset="0"/>
                <a:cs typeface="Arial" panose="020B0604020202020204" pitchFamily="34" charset="0"/>
              </a:rPr>
              <a:t>giáo</a:t>
            </a:r>
            <a:r>
              <a:rPr lang="en-US" sz="2400" i="1" dirty="0">
                <a:solidFill>
                  <a:prstClr val="black"/>
                </a:solidFill>
                <a:latin typeface="UTM Avo" panose="02040603050506020204" pitchFamily="18" charset="0"/>
                <a:cs typeface="Arial" panose="020B0604020202020204" pitchFamily="34" charset="0"/>
              </a:rPr>
              <a:t> </a:t>
            </a:r>
            <a:r>
              <a:rPr lang="en-US" sz="2400" i="1" dirty="0" err="1">
                <a:solidFill>
                  <a:prstClr val="black"/>
                </a:solidFill>
                <a:latin typeface="UTM Avo" panose="02040603050506020204" pitchFamily="18" charset="0"/>
                <a:cs typeface="Arial" panose="020B0604020202020204" pitchFamily="34" charset="0"/>
              </a:rPr>
              <a:t>Nguyễn</a:t>
            </a:r>
            <a:r>
              <a:rPr lang="en-US" sz="2400" i="1" dirty="0">
                <a:solidFill>
                  <a:prstClr val="black"/>
                </a:solidFill>
                <a:latin typeface="UTM Avo" panose="02040603050506020204" pitchFamily="18" charset="0"/>
                <a:cs typeface="Arial" panose="020B0604020202020204" pitchFamily="34" charset="0"/>
              </a:rPr>
              <a:t> </a:t>
            </a:r>
            <a:r>
              <a:rPr lang="en-US" sz="2400" i="1" dirty="0" err="1">
                <a:solidFill>
                  <a:prstClr val="black"/>
                </a:solidFill>
                <a:latin typeface="UTM Avo" panose="02040603050506020204" pitchFamily="18" charset="0"/>
                <a:cs typeface="Arial" panose="020B0604020202020204" pitchFamily="34" charset="0"/>
              </a:rPr>
              <a:t>Ngọc</a:t>
            </a:r>
            <a:r>
              <a:rPr lang="en-US" sz="2400" i="1" dirty="0">
                <a:solidFill>
                  <a:prstClr val="black"/>
                </a:solidFill>
                <a:latin typeface="UTM Avo" panose="02040603050506020204" pitchFamily="18" charset="0"/>
                <a:cs typeface="Arial" panose="020B0604020202020204" pitchFamily="34" charset="0"/>
              </a:rPr>
              <a:t> </a:t>
            </a:r>
            <a:r>
              <a:rPr lang="en-US" sz="2400" i="1" dirty="0" err="1">
                <a:solidFill>
                  <a:prstClr val="black"/>
                </a:solidFill>
                <a:latin typeface="UTM Avo" panose="02040603050506020204" pitchFamily="18" charset="0"/>
                <a:cs typeface="Arial" panose="020B0604020202020204" pitchFamily="34" charset="0"/>
              </a:rPr>
              <a:t>Ký</a:t>
            </a:r>
            <a:endParaRPr lang="en-US" sz="2400" i="1" dirty="0">
              <a:solidFill>
                <a:prstClr val="black"/>
              </a:solidFill>
              <a:latin typeface="UTM Avo" panose="02040603050506020204" pitchFamily="18" charset="0"/>
              <a:cs typeface="Arial" panose="020B0604020202020204" pitchFamily="34" charset="0"/>
            </a:endParaRPr>
          </a:p>
        </p:txBody>
      </p:sp>
      <p:pic>
        <p:nvPicPr>
          <p:cNvPr id="13" name="Picture 4" descr="Cuộc đời nhà giáo ưu tú Nguyễn Ngọc Ký - tấm gương sáng lay động triệu người">
            <a:extLst>
              <a:ext uri="{FF2B5EF4-FFF2-40B4-BE49-F238E27FC236}">
                <a16:creationId xmlns:a16="http://schemas.microsoft.com/office/drawing/2014/main" id="{7CB458AD-B9AF-CA0D-AF9C-FA570BF0389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64348" y="3887133"/>
            <a:ext cx="2940473" cy="20950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09861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ppt_x"/>
                                          </p:val>
                                        </p:tav>
                                        <p:tav tm="100000">
                                          <p:val>
                                            <p:strVal val="#ppt_x"/>
                                          </p:val>
                                        </p:tav>
                                      </p:tavLst>
                                    </p:anim>
                                    <p:anim calcmode="lin" valueType="num">
                                      <p:cBhvr additive="base">
                                        <p:cTn id="23" dur="500" fill="hold"/>
                                        <p:tgtEl>
                                          <p:spTgt spid="10"/>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additive="base">
                                        <p:cTn id="26" dur="500" fill="hold"/>
                                        <p:tgtEl>
                                          <p:spTgt spid="11"/>
                                        </p:tgtEl>
                                        <p:attrNameLst>
                                          <p:attrName>ppt_x</p:attrName>
                                        </p:attrNameLst>
                                      </p:cBhvr>
                                      <p:tavLst>
                                        <p:tav tm="0">
                                          <p:val>
                                            <p:strVal val="#ppt_x"/>
                                          </p:val>
                                        </p:tav>
                                        <p:tav tm="100000">
                                          <p:val>
                                            <p:strVal val="#ppt_x"/>
                                          </p:val>
                                        </p:tav>
                                      </p:tavLst>
                                    </p:anim>
                                    <p:anim calcmode="lin" valueType="num">
                                      <p:cBhvr additive="base">
                                        <p:cTn id="27" dur="500" fill="hold"/>
                                        <p:tgtEl>
                                          <p:spTgt spid="11"/>
                                        </p:tgtEl>
                                        <p:attrNameLst>
                                          <p:attrName>ppt_y</p:attrName>
                                        </p:attrNameLst>
                                      </p:cBhvr>
                                      <p:tavLst>
                                        <p:tav tm="0">
                                          <p:val>
                                            <p:strVal val="1+#ppt_h/2"/>
                                          </p:val>
                                        </p:tav>
                                        <p:tav tm="100000">
                                          <p:val>
                                            <p:strVal val="#ppt_y"/>
                                          </p:val>
                                        </p:tav>
                                      </p:tavLst>
                                    </p:anim>
                                  </p:childTnLst>
                                </p:cTn>
                              </p:par>
                            </p:childTnLst>
                          </p:cTn>
                        </p:par>
                        <p:par>
                          <p:cTn id="28" fill="hold">
                            <p:stCondLst>
                              <p:cond delay="500"/>
                            </p:stCondLst>
                            <p:childTnLst>
                              <p:par>
                                <p:cTn id="29" presetID="2" presetClass="entr" presetSubtype="4" fill="hold" nodeType="after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3C75D9CF-BEF4-BD1C-1BA0-35AC3AF236D0}"/>
              </a:ext>
            </a:extLst>
          </p:cNvPr>
          <p:cNvGrpSpPr/>
          <p:nvPr/>
        </p:nvGrpSpPr>
        <p:grpSpPr>
          <a:xfrm>
            <a:off x="5513543" y="2328219"/>
            <a:ext cx="6678457" cy="2976421"/>
            <a:chOff x="0" y="2717800"/>
            <a:chExt cx="7024254" cy="2976421"/>
          </a:xfrm>
        </p:grpSpPr>
        <p:sp>
          <p:nvSpPr>
            <p:cNvPr id="5" name="Round Same Side Corner Rectangle 3">
              <a:extLst>
                <a:ext uri="{FF2B5EF4-FFF2-40B4-BE49-F238E27FC236}">
                  <a16:creationId xmlns:a16="http://schemas.microsoft.com/office/drawing/2014/main" id="{8F82B2FA-C19A-0C30-5F39-0226AE8B9001}"/>
                </a:ext>
              </a:extLst>
            </p:cNvPr>
            <p:cNvSpPr/>
            <p:nvPr/>
          </p:nvSpPr>
          <p:spPr>
            <a:xfrm rot="5400000">
              <a:off x="2023917" y="693884"/>
              <a:ext cx="2976421" cy="7024253"/>
            </a:xfrm>
            <a:prstGeom prst="round2SameRect">
              <a:avLst/>
            </a:prstGeom>
            <a:solidFill>
              <a:srgbClr val="F79646">
                <a:lumMod val="20000"/>
                <a:lumOff val="80000"/>
              </a:srgbClr>
            </a:solidFill>
            <a:ln w="25400" cap="flat" cmpd="sng" algn="ctr">
              <a:solidFill>
                <a:sysClr val="window" lastClr="FFFFFF"/>
              </a:solidFill>
              <a:prstDash val="solid"/>
            </a:ln>
            <a:effectLst/>
          </p:spPr>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prstClr val="white"/>
                </a:solidFill>
                <a:effectLst/>
                <a:uLnTx/>
                <a:uFillTx/>
                <a:latin typeface="Calibri"/>
                <a:ea typeface="+mn-ea"/>
                <a:cs typeface="+mn-cs"/>
              </a:endParaRPr>
            </a:p>
          </p:txBody>
        </p:sp>
        <p:sp>
          <p:nvSpPr>
            <p:cNvPr id="6" name="TextBox 5">
              <a:extLst>
                <a:ext uri="{FF2B5EF4-FFF2-40B4-BE49-F238E27FC236}">
                  <a16:creationId xmlns:a16="http://schemas.microsoft.com/office/drawing/2014/main" id="{BAFE59C8-42D7-21F8-911C-6402D301A236}"/>
                </a:ext>
              </a:extLst>
            </p:cNvPr>
            <p:cNvSpPr txBox="1"/>
            <p:nvPr/>
          </p:nvSpPr>
          <p:spPr>
            <a:xfrm>
              <a:off x="0" y="3044923"/>
              <a:ext cx="6780668" cy="2322174"/>
            </a:xfrm>
            <a:prstGeom prst="rect">
              <a:avLst/>
            </a:prstGeom>
            <a:noFill/>
          </p:spPr>
          <p:txBody>
            <a:bodyPr wrap="square" rtlCol="0">
              <a:spAutoFit/>
            </a:bodyPr>
            <a:lstStyle/>
            <a:p>
              <a:pPr marL="0" marR="0" lvl="0" indent="0" algn="ctr" defTabSz="609539"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UTM Avo" panose="02040603050506020204" pitchFamily="18" charset="0"/>
                  <a:ea typeface="+mn-ea"/>
                  <a:cs typeface="Arial" panose="020B0604020202020204" pitchFamily="34" charset="0"/>
                </a:rPr>
                <a:t>GỢI Ý TRẢ LỜI</a:t>
              </a:r>
            </a:p>
            <a:p>
              <a:pPr marL="0" marR="0" lvl="0" indent="0" algn="ctr" defTabSz="609539" rtl="0" eaLnBrk="1" fontAlgn="auto" latinLnBrk="0" hangingPunct="1">
                <a:lnSpc>
                  <a:spcPct val="15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Trong bài hát trên, Bống đã có việc làm đáng khen là khéo sảy, khéo sàng, ra gánh đỡ cho mẹ để giúp mẹ chạy mưa.</a:t>
              </a:r>
            </a:p>
          </p:txBody>
        </p:sp>
      </p:grpSp>
      <p:pic>
        <p:nvPicPr>
          <p:cNvPr id="8" name="Picture 7" descr="A cartoon of a child feeding a rooster&#10;&#10;Description automatically generated">
            <a:extLst>
              <a:ext uri="{FF2B5EF4-FFF2-40B4-BE49-F238E27FC236}">
                <a16:creationId xmlns:a16="http://schemas.microsoft.com/office/drawing/2014/main" id="{1D42E1F2-1A37-7A2D-9C98-4221C20C7B1C}"/>
              </a:ext>
            </a:extLst>
          </p:cNvPr>
          <p:cNvPicPr>
            <a:picLocks noChangeAspect="1"/>
          </p:cNvPicPr>
          <p:nvPr/>
        </p:nvPicPr>
        <p:blipFill rotWithShape="1">
          <a:blip r:embed="rId2">
            <a:extLst>
              <a:ext uri="{28A0092B-C50C-407E-A947-70E740481C1C}">
                <a14:useLocalDpi xmlns:a14="http://schemas.microsoft.com/office/drawing/2010/main" val="0"/>
              </a:ext>
            </a:extLst>
          </a:blip>
          <a:srcRect b="6268"/>
          <a:stretch/>
        </p:blipFill>
        <p:spPr>
          <a:xfrm>
            <a:off x="145143" y="2306848"/>
            <a:ext cx="5368400" cy="3019164"/>
          </a:xfrm>
          <a:prstGeom prst="rect">
            <a:avLst/>
          </a:prstGeom>
        </p:spPr>
      </p:pic>
    </p:spTree>
    <p:extLst>
      <p:ext uri="{BB962C8B-B14F-4D97-AF65-F5344CB8AC3E}">
        <p14:creationId xmlns:p14="http://schemas.microsoft.com/office/powerpoint/2010/main" val="2809348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BC30524-3A1B-3C78-C134-82EC16669D5A}"/>
              </a:ext>
            </a:extLst>
          </p:cNvPr>
          <p:cNvSpPr/>
          <p:nvPr/>
        </p:nvSpPr>
        <p:spPr>
          <a:xfrm>
            <a:off x="8763000" y="4572000"/>
            <a:ext cx="3429000" cy="2286000"/>
          </a:xfrm>
          <a:prstGeom prst="rect">
            <a:avLst/>
          </a:prstGeom>
          <a:solidFill>
            <a:srgbClr val="FFFA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Freeform 12">
            <a:extLst>
              <a:ext uri="{FF2B5EF4-FFF2-40B4-BE49-F238E27FC236}">
                <a16:creationId xmlns:a16="http://schemas.microsoft.com/office/drawing/2014/main" id="{28CA8BDD-DC1D-27AD-566F-1534A28AA4EC}"/>
              </a:ext>
            </a:extLst>
          </p:cNvPr>
          <p:cNvSpPr/>
          <p:nvPr/>
        </p:nvSpPr>
        <p:spPr>
          <a:xfrm rot="10800000">
            <a:off x="485316" y="2743198"/>
            <a:ext cx="3705683" cy="3715553"/>
          </a:xfrm>
          <a:custGeom>
            <a:avLst/>
            <a:gdLst/>
            <a:ahLst/>
            <a:cxnLst/>
            <a:rect l="l" t="t" r="r" b="b"/>
            <a:pathLst>
              <a:path w="1302441" h="2167467">
                <a:moveTo>
                  <a:pt x="79843" y="0"/>
                </a:moveTo>
                <a:lnTo>
                  <a:pt x="1222599" y="0"/>
                </a:lnTo>
                <a:cubicBezTo>
                  <a:pt x="1266695" y="0"/>
                  <a:pt x="1302441" y="35747"/>
                  <a:pt x="1302441" y="79843"/>
                </a:cubicBezTo>
                <a:lnTo>
                  <a:pt x="1302441" y="2087624"/>
                </a:lnTo>
                <a:cubicBezTo>
                  <a:pt x="1302441" y="2131720"/>
                  <a:pt x="1266695" y="2167467"/>
                  <a:pt x="1222599" y="2167467"/>
                </a:cubicBezTo>
                <a:lnTo>
                  <a:pt x="79843" y="2167467"/>
                </a:lnTo>
                <a:cubicBezTo>
                  <a:pt x="35747" y="2167467"/>
                  <a:pt x="0" y="2131720"/>
                  <a:pt x="0" y="2087624"/>
                </a:cubicBezTo>
                <a:lnTo>
                  <a:pt x="0" y="79843"/>
                </a:lnTo>
                <a:cubicBezTo>
                  <a:pt x="0" y="35747"/>
                  <a:pt x="35747" y="0"/>
                  <a:pt x="79843" y="0"/>
                </a:cubicBezTo>
                <a:close/>
              </a:path>
            </a:pathLst>
          </a:custGeom>
          <a:solidFill>
            <a:srgbClr val="C0504D">
              <a:lumMod val="60000"/>
              <a:lumOff val="40000"/>
            </a:srgbClr>
          </a:solidFill>
        </p:spPr>
        <p:txBody>
          <a:bodyPr/>
          <a:lstStyle/>
          <a:p>
            <a:pPr marL="0" marR="0" lvl="0" indent="0" defTabSz="609539"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endParaRPr>
          </a:p>
        </p:txBody>
      </p:sp>
      <p:sp>
        <p:nvSpPr>
          <p:cNvPr id="20" name="TextBox 19">
            <a:extLst>
              <a:ext uri="{FF2B5EF4-FFF2-40B4-BE49-F238E27FC236}">
                <a16:creationId xmlns:a16="http://schemas.microsoft.com/office/drawing/2014/main" id="{6EFF4ACC-0502-EDFD-CC63-02498FA74931}"/>
              </a:ext>
            </a:extLst>
          </p:cNvPr>
          <p:cNvSpPr txBox="1"/>
          <p:nvPr/>
        </p:nvSpPr>
        <p:spPr>
          <a:xfrm>
            <a:off x="4343400" y="2397984"/>
            <a:ext cx="7359655" cy="4191917"/>
          </a:xfrm>
          <a:prstGeom prst="rect">
            <a:avLst/>
          </a:prstGeom>
          <a:noFill/>
        </p:spPr>
        <p:txBody>
          <a:bodyPr wrap="square">
            <a:spAutoFit/>
          </a:bodyPr>
          <a:lstStyle/>
          <a:p>
            <a:pPr marL="381019" indent="-381019" algn="just" defTabSz="609539">
              <a:lnSpc>
                <a:spcPct val="125000"/>
              </a:lnSpc>
              <a:buFont typeface="Courier New" panose="02070309020205020404" pitchFamily="49" charset="0"/>
              <a:buChar char="o"/>
            </a:pPr>
            <a:r>
              <a:rPr lang="en-US" sz="2400" dirty="0" err="1">
                <a:solidFill>
                  <a:prstClr val="black"/>
                </a:solidFill>
                <a:latin typeface="UTM Avo" panose="02040603050506020204" pitchFamily="18" charset="0"/>
                <a:ea typeface="Calibri" panose="020F0502020204030204" pitchFamily="34" charset="0"/>
                <a:cs typeface="Arial" panose="020B0604020202020204" pitchFamily="34" charset="0"/>
              </a:rPr>
              <a:t>Các</a:t>
            </a:r>
            <a:r>
              <a:rPr lang="en-US" sz="2400" dirty="0">
                <a:solidFill>
                  <a:prstClr val="black"/>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prstClr val="black"/>
                </a:solidFill>
                <a:latin typeface="UTM Avo" panose="02040603050506020204" pitchFamily="18" charset="0"/>
                <a:ea typeface="Calibri" panose="020F0502020204030204" pitchFamily="34" charset="0"/>
                <a:cs typeface="Arial" panose="020B0604020202020204" pitchFamily="34" charset="0"/>
              </a:rPr>
              <a:t>em</a:t>
            </a:r>
            <a:r>
              <a:rPr lang="en-US" sz="2400" dirty="0">
                <a:solidFill>
                  <a:prstClr val="black"/>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prstClr val="black"/>
                </a:solidFill>
                <a:latin typeface="UTM Avo" panose="02040603050506020204" pitchFamily="18" charset="0"/>
                <a:ea typeface="Calibri" panose="020F0502020204030204" pitchFamily="34" charset="0"/>
                <a:cs typeface="Arial" panose="020B0604020202020204" pitchFamily="34" charset="0"/>
              </a:rPr>
              <a:t>sử</a:t>
            </a:r>
            <a:r>
              <a:rPr lang="en-US" sz="2400" dirty="0">
                <a:solidFill>
                  <a:prstClr val="black"/>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prstClr val="black"/>
                </a:solidFill>
                <a:latin typeface="UTM Avo" panose="02040603050506020204" pitchFamily="18" charset="0"/>
                <a:ea typeface="Calibri" panose="020F0502020204030204" pitchFamily="34" charset="0"/>
                <a:cs typeface="Arial" panose="020B0604020202020204" pitchFamily="34" charset="0"/>
              </a:rPr>
              <a:t>dụng</a:t>
            </a:r>
            <a:r>
              <a:rPr lang="en-US" sz="2400" dirty="0">
                <a:solidFill>
                  <a:prstClr val="black"/>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prstClr val="black"/>
                </a:solidFill>
                <a:latin typeface="UTM Avo" panose="02040603050506020204" pitchFamily="18" charset="0"/>
                <a:ea typeface="Calibri" panose="020F0502020204030204" pitchFamily="34" charset="0"/>
                <a:cs typeface="Arial" panose="020B0604020202020204" pitchFamily="34" charset="0"/>
              </a:rPr>
              <a:t>một</a:t>
            </a:r>
            <a:r>
              <a:rPr lang="en-US" sz="2400" dirty="0">
                <a:solidFill>
                  <a:prstClr val="black"/>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prstClr val="black"/>
                </a:solidFill>
                <a:latin typeface="UTM Avo" panose="02040603050506020204" pitchFamily="18" charset="0"/>
                <a:ea typeface="Calibri" panose="020F0502020204030204" pitchFamily="34" charset="0"/>
                <a:cs typeface="Arial" panose="020B0604020202020204" pitchFamily="34" charset="0"/>
              </a:rPr>
              <a:t>tấm</a:t>
            </a:r>
            <a:r>
              <a:rPr lang="en-US" sz="2400" dirty="0">
                <a:solidFill>
                  <a:prstClr val="black"/>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prstClr val="black"/>
                </a:solidFill>
                <a:latin typeface="UTM Avo" panose="02040603050506020204" pitchFamily="18" charset="0"/>
                <a:ea typeface="Calibri" panose="020F0502020204030204" pitchFamily="34" charset="0"/>
                <a:cs typeface="Arial" panose="020B0604020202020204" pitchFamily="34" charset="0"/>
              </a:rPr>
              <a:t>bìa</a:t>
            </a:r>
            <a:r>
              <a:rPr lang="en-US" sz="2400" dirty="0">
                <a:solidFill>
                  <a:prstClr val="black"/>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prstClr val="black"/>
                </a:solidFill>
                <a:latin typeface="UTM Avo" panose="02040603050506020204" pitchFamily="18" charset="0"/>
                <a:ea typeface="Calibri" panose="020F0502020204030204" pitchFamily="34" charset="0"/>
                <a:cs typeface="Arial" panose="020B0604020202020204" pitchFamily="34" charset="0"/>
              </a:rPr>
              <a:t>hoặc</a:t>
            </a:r>
            <a:r>
              <a:rPr lang="en-US" sz="2400" dirty="0">
                <a:solidFill>
                  <a:prstClr val="black"/>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prstClr val="black"/>
                </a:solidFill>
                <a:latin typeface="UTM Avo" panose="02040603050506020204" pitchFamily="18" charset="0"/>
                <a:ea typeface="Calibri" panose="020F0502020204030204" pitchFamily="34" charset="0"/>
                <a:cs typeface="Arial" panose="020B0604020202020204" pitchFamily="34" charset="0"/>
              </a:rPr>
              <a:t>giấy</a:t>
            </a:r>
            <a:r>
              <a:rPr lang="en-US" sz="2400" dirty="0">
                <a:solidFill>
                  <a:prstClr val="black"/>
                </a:solidFill>
                <a:latin typeface="UTM Avo" panose="02040603050506020204" pitchFamily="18" charset="0"/>
                <a:ea typeface="Calibri" panose="020F0502020204030204" pitchFamily="34" charset="0"/>
                <a:cs typeface="Arial" panose="020B0604020202020204" pitchFamily="34" charset="0"/>
              </a:rPr>
              <a:t> A4 </a:t>
            </a:r>
            <a:r>
              <a:rPr lang="en-US" sz="2400" dirty="0" err="1">
                <a:solidFill>
                  <a:prstClr val="black"/>
                </a:solidFill>
                <a:latin typeface="UTM Avo" panose="02040603050506020204" pitchFamily="18" charset="0"/>
                <a:ea typeface="Calibri" panose="020F0502020204030204" pitchFamily="34" charset="0"/>
                <a:cs typeface="Arial" panose="020B0604020202020204" pitchFamily="34" charset="0"/>
              </a:rPr>
              <a:t>để</a:t>
            </a:r>
            <a:r>
              <a:rPr lang="en-US" sz="2400" dirty="0">
                <a:solidFill>
                  <a:prstClr val="black"/>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prstClr val="black"/>
                </a:solidFill>
                <a:latin typeface="UTM Avo" panose="02040603050506020204" pitchFamily="18" charset="0"/>
                <a:ea typeface="Calibri" panose="020F0502020204030204" pitchFamily="34" charset="0"/>
                <a:cs typeface="Arial" panose="020B0604020202020204" pitchFamily="34" charset="0"/>
              </a:rPr>
              <a:t>ghi</a:t>
            </a:r>
            <a:r>
              <a:rPr lang="en-US" sz="2400" dirty="0">
                <a:solidFill>
                  <a:prstClr val="black"/>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prstClr val="black"/>
                </a:solidFill>
                <a:latin typeface="UTM Avo" panose="02040603050506020204" pitchFamily="18" charset="0"/>
                <a:ea typeface="Calibri" panose="020F0502020204030204" pitchFamily="34" charset="0"/>
                <a:cs typeface="Arial" panose="020B0604020202020204" pitchFamily="34" charset="0"/>
              </a:rPr>
              <a:t>lại</a:t>
            </a:r>
            <a:r>
              <a:rPr lang="en-US" sz="2400" dirty="0">
                <a:solidFill>
                  <a:prstClr val="black"/>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prstClr val="black"/>
                </a:solidFill>
                <a:latin typeface="UTM Avo" panose="02040603050506020204" pitchFamily="18" charset="0"/>
                <a:ea typeface="Calibri" panose="020F0502020204030204" pitchFamily="34" charset="0"/>
                <a:cs typeface="Arial" panose="020B0604020202020204" pitchFamily="34" charset="0"/>
              </a:rPr>
              <a:t>các</a:t>
            </a:r>
            <a:r>
              <a:rPr lang="en-US" sz="2400" dirty="0">
                <a:solidFill>
                  <a:prstClr val="black"/>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prstClr val="black"/>
                </a:solidFill>
                <a:latin typeface="UTM Avo" panose="02040603050506020204" pitchFamily="18" charset="0"/>
                <a:ea typeface="Calibri" panose="020F0502020204030204" pitchFamily="34" charset="0"/>
                <a:cs typeface="Arial" panose="020B0604020202020204" pitchFamily="34" charset="0"/>
              </a:rPr>
              <a:t>công</a:t>
            </a:r>
            <a:r>
              <a:rPr lang="en-US" sz="2400" dirty="0">
                <a:solidFill>
                  <a:prstClr val="black"/>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prstClr val="black"/>
                </a:solidFill>
                <a:latin typeface="UTM Avo" panose="02040603050506020204" pitchFamily="18" charset="0"/>
                <a:ea typeface="Calibri" panose="020F0502020204030204" pitchFamily="34" charset="0"/>
                <a:cs typeface="Arial" panose="020B0604020202020204" pitchFamily="34" charset="0"/>
              </a:rPr>
              <a:t>việc</a:t>
            </a:r>
            <a:r>
              <a:rPr lang="en-US" sz="2400" dirty="0">
                <a:solidFill>
                  <a:prstClr val="black"/>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prstClr val="black"/>
                </a:solidFill>
                <a:latin typeface="UTM Avo" panose="02040603050506020204" pitchFamily="18" charset="0"/>
                <a:ea typeface="Calibri" panose="020F0502020204030204" pitchFamily="34" charset="0"/>
                <a:cs typeface="Arial" panose="020B0604020202020204" pitchFamily="34" charset="0"/>
              </a:rPr>
              <a:t>mà</a:t>
            </a:r>
            <a:r>
              <a:rPr lang="en-US" sz="2400" dirty="0">
                <a:solidFill>
                  <a:prstClr val="black"/>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prstClr val="black"/>
                </a:solidFill>
                <a:latin typeface="UTM Avo" panose="02040603050506020204" pitchFamily="18" charset="0"/>
                <a:ea typeface="Calibri" panose="020F0502020204030204" pitchFamily="34" charset="0"/>
                <a:cs typeface="Arial" panose="020B0604020202020204" pitchFamily="34" charset="0"/>
              </a:rPr>
              <a:t>bản</a:t>
            </a:r>
            <a:r>
              <a:rPr lang="en-US" sz="2400" dirty="0">
                <a:solidFill>
                  <a:prstClr val="black"/>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prstClr val="black"/>
                </a:solidFill>
                <a:latin typeface="UTM Avo" panose="02040603050506020204" pitchFamily="18" charset="0"/>
                <a:ea typeface="Calibri" panose="020F0502020204030204" pitchFamily="34" charset="0"/>
                <a:cs typeface="Arial" panose="020B0604020202020204" pitchFamily="34" charset="0"/>
              </a:rPr>
              <a:t>thân</a:t>
            </a:r>
            <a:r>
              <a:rPr lang="en-US" sz="2400" dirty="0">
                <a:solidFill>
                  <a:prstClr val="black"/>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prstClr val="black"/>
                </a:solidFill>
                <a:latin typeface="UTM Avo" panose="02040603050506020204" pitchFamily="18" charset="0"/>
                <a:ea typeface="Calibri" panose="020F0502020204030204" pitchFamily="34" charset="0"/>
                <a:cs typeface="Arial" panose="020B0604020202020204" pitchFamily="34" charset="0"/>
              </a:rPr>
              <a:t>có</a:t>
            </a:r>
            <a:r>
              <a:rPr lang="en-US" sz="2400" dirty="0">
                <a:solidFill>
                  <a:prstClr val="black"/>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prstClr val="black"/>
                </a:solidFill>
                <a:latin typeface="UTM Avo" panose="02040603050506020204" pitchFamily="18" charset="0"/>
                <a:ea typeface="Calibri" panose="020F0502020204030204" pitchFamily="34" charset="0"/>
                <a:cs typeface="Arial" panose="020B0604020202020204" pitchFamily="34" charset="0"/>
              </a:rPr>
              <a:t>thể</a:t>
            </a:r>
            <a:r>
              <a:rPr lang="en-US" sz="2400" dirty="0">
                <a:solidFill>
                  <a:prstClr val="black"/>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prstClr val="black"/>
                </a:solidFill>
                <a:latin typeface="UTM Avo" panose="02040603050506020204" pitchFamily="18" charset="0"/>
                <a:ea typeface="Calibri" panose="020F0502020204030204" pitchFamily="34" charset="0"/>
                <a:cs typeface="Arial" panose="020B0604020202020204" pitchFamily="34" charset="0"/>
              </a:rPr>
              <a:t>làm</a:t>
            </a:r>
            <a:r>
              <a:rPr lang="en-US" sz="2400" dirty="0">
                <a:solidFill>
                  <a:prstClr val="black"/>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prstClr val="black"/>
                </a:solidFill>
                <a:latin typeface="UTM Avo" panose="02040603050506020204" pitchFamily="18" charset="0"/>
                <a:ea typeface="Calibri" panose="020F0502020204030204" pitchFamily="34" charset="0"/>
                <a:cs typeface="Arial" panose="020B0604020202020204" pitchFamily="34" charset="0"/>
              </a:rPr>
              <a:t>trong</a:t>
            </a:r>
            <a:r>
              <a:rPr lang="en-US" sz="2400" dirty="0">
                <a:solidFill>
                  <a:prstClr val="black"/>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prstClr val="black"/>
                </a:solidFill>
                <a:latin typeface="UTM Avo" panose="02040603050506020204" pitchFamily="18" charset="0"/>
                <a:ea typeface="Calibri" panose="020F0502020204030204" pitchFamily="34" charset="0"/>
                <a:cs typeface="Arial" panose="020B0604020202020204" pitchFamily="34" charset="0"/>
              </a:rPr>
              <a:t>từng</a:t>
            </a:r>
            <a:r>
              <a:rPr lang="en-US" sz="2400" dirty="0">
                <a:solidFill>
                  <a:prstClr val="black"/>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prstClr val="black"/>
                </a:solidFill>
                <a:latin typeface="UTM Avo" panose="02040603050506020204" pitchFamily="18" charset="0"/>
                <a:ea typeface="Calibri" panose="020F0502020204030204" pitchFamily="34" charset="0"/>
                <a:cs typeface="Arial" panose="020B0604020202020204" pitchFamily="34" charset="0"/>
              </a:rPr>
              <a:t>ngày</a:t>
            </a:r>
            <a:r>
              <a:rPr lang="en-US" sz="2400" dirty="0">
                <a:solidFill>
                  <a:prstClr val="black"/>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prstClr val="black"/>
                </a:solidFill>
                <a:latin typeface="UTM Avo" panose="02040603050506020204" pitchFamily="18" charset="0"/>
                <a:ea typeface="Calibri" panose="020F0502020204030204" pitchFamily="34" charset="0"/>
                <a:cs typeface="Arial" panose="020B0604020202020204" pitchFamily="34" charset="0"/>
              </a:rPr>
              <a:t>của</a:t>
            </a:r>
            <a:r>
              <a:rPr lang="en-US" sz="2400" dirty="0">
                <a:solidFill>
                  <a:prstClr val="black"/>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prstClr val="black"/>
                </a:solidFill>
                <a:latin typeface="UTM Avo" panose="02040603050506020204" pitchFamily="18" charset="0"/>
                <a:ea typeface="Calibri" panose="020F0502020204030204" pitchFamily="34" charset="0"/>
                <a:cs typeface="Arial" panose="020B0604020202020204" pitchFamily="34" charset="0"/>
              </a:rPr>
              <a:t>tuần</a:t>
            </a:r>
            <a:r>
              <a:rPr lang="en-US" sz="2400" dirty="0">
                <a:solidFill>
                  <a:prstClr val="black"/>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prstClr val="black"/>
                </a:solidFill>
                <a:latin typeface="UTM Avo" panose="02040603050506020204" pitchFamily="18" charset="0"/>
                <a:ea typeface="Calibri" panose="020F0502020204030204" pitchFamily="34" charset="0"/>
                <a:cs typeface="Arial" panose="020B0604020202020204" pitchFamily="34" charset="0"/>
              </a:rPr>
              <a:t>tiếp</a:t>
            </a:r>
            <a:r>
              <a:rPr lang="en-US" sz="2400" dirty="0">
                <a:solidFill>
                  <a:prstClr val="black"/>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prstClr val="black"/>
                </a:solidFill>
                <a:latin typeface="UTM Avo" panose="02040603050506020204" pitchFamily="18" charset="0"/>
                <a:ea typeface="Calibri" panose="020F0502020204030204" pitchFamily="34" charset="0"/>
                <a:cs typeface="Arial" panose="020B0604020202020204" pitchFamily="34" charset="0"/>
              </a:rPr>
              <a:t>theo</a:t>
            </a:r>
            <a:r>
              <a:rPr lang="en-US" sz="2400" dirty="0">
                <a:solidFill>
                  <a:prstClr val="black"/>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prstClr val="black"/>
                </a:solidFill>
                <a:latin typeface="UTM Avo" panose="02040603050506020204" pitchFamily="18" charset="0"/>
                <a:ea typeface="Calibri" panose="020F0502020204030204" pitchFamily="34" charset="0"/>
                <a:cs typeface="Arial" panose="020B0604020202020204" pitchFamily="34" charset="0"/>
              </a:rPr>
              <a:t>nêu</a:t>
            </a:r>
            <a:r>
              <a:rPr lang="en-US" sz="2400" dirty="0">
                <a:solidFill>
                  <a:prstClr val="black"/>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prstClr val="black"/>
                </a:solidFill>
                <a:latin typeface="UTM Avo" panose="02040603050506020204" pitchFamily="18" charset="0"/>
                <a:ea typeface="Calibri" panose="020F0502020204030204" pitchFamily="34" charset="0"/>
                <a:cs typeface="Arial" panose="020B0604020202020204" pitchFamily="34" charset="0"/>
              </a:rPr>
              <a:t>thời</a:t>
            </a:r>
            <a:r>
              <a:rPr lang="en-US" sz="2400" dirty="0">
                <a:solidFill>
                  <a:prstClr val="black"/>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prstClr val="black"/>
                </a:solidFill>
                <a:latin typeface="UTM Avo" panose="02040603050506020204" pitchFamily="18" charset="0"/>
                <a:ea typeface="Calibri" panose="020F0502020204030204" pitchFamily="34" charset="0"/>
                <a:cs typeface="Arial" panose="020B0604020202020204" pitchFamily="34" charset="0"/>
              </a:rPr>
              <a:t>gian</a:t>
            </a:r>
            <a:r>
              <a:rPr lang="en-US" sz="2400" dirty="0">
                <a:solidFill>
                  <a:prstClr val="black"/>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prstClr val="black"/>
                </a:solidFill>
                <a:latin typeface="UTM Avo" panose="02040603050506020204" pitchFamily="18" charset="0"/>
                <a:ea typeface="Calibri" panose="020F0502020204030204" pitchFamily="34" charset="0"/>
                <a:cs typeface="Arial" panose="020B0604020202020204" pitchFamily="34" charset="0"/>
              </a:rPr>
              <a:t>thực</a:t>
            </a:r>
            <a:r>
              <a:rPr lang="en-US" sz="2400" dirty="0">
                <a:solidFill>
                  <a:prstClr val="black"/>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prstClr val="black"/>
                </a:solidFill>
                <a:latin typeface="UTM Avo" panose="02040603050506020204" pitchFamily="18" charset="0"/>
                <a:ea typeface="Calibri" panose="020F0502020204030204" pitchFamily="34" charset="0"/>
                <a:cs typeface="Arial" panose="020B0604020202020204" pitchFamily="34" charset="0"/>
              </a:rPr>
              <a:t>hiện</a:t>
            </a:r>
            <a:r>
              <a:rPr lang="en-US" sz="2400" dirty="0">
                <a:solidFill>
                  <a:prstClr val="black"/>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prstClr val="black"/>
                </a:solidFill>
                <a:latin typeface="UTM Avo" panose="02040603050506020204" pitchFamily="18" charset="0"/>
                <a:ea typeface="Calibri" panose="020F0502020204030204" pitchFamily="34" charset="0"/>
                <a:cs typeface="Arial" panose="020B0604020202020204" pitchFamily="34" charset="0"/>
              </a:rPr>
              <a:t>và</a:t>
            </a:r>
            <a:r>
              <a:rPr lang="en-US" sz="2400" dirty="0">
                <a:solidFill>
                  <a:prstClr val="black"/>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prstClr val="black"/>
                </a:solidFill>
                <a:latin typeface="UTM Avo" panose="02040603050506020204" pitchFamily="18" charset="0"/>
                <a:ea typeface="Calibri" panose="020F0502020204030204" pitchFamily="34" charset="0"/>
                <a:cs typeface="Arial" panose="020B0604020202020204" pitchFamily="34" charset="0"/>
              </a:rPr>
              <a:t>kết</a:t>
            </a:r>
            <a:r>
              <a:rPr lang="en-US" sz="2400" dirty="0">
                <a:solidFill>
                  <a:prstClr val="black"/>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prstClr val="black"/>
                </a:solidFill>
                <a:latin typeface="UTM Avo" panose="02040603050506020204" pitchFamily="18" charset="0"/>
                <a:ea typeface="Calibri" panose="020F0502020204030204" pitchFamily="34" charset="0"/>
                <a:cs typeface="Arial" panose="020B0604020202020204" pitchFamily="34" charset="0"/>
              </a:rPr>
              <a:t>quả</a:t>
            </a:r>
            <a:r>
              <a:rPr lang="en-US" sz="2400" dirty="0">
                <a:solidFill>
                  <a:prstClr val="black"/>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prstClr val="black"/>
                </a:solidFill>
                <a:latin typeface="UTM Avo" panose="02040603050506020204" pitchFamily="18" charset="0"/>
                <a:ea typeface="Calibri" panose="020F0502020204030204" pitchFamily="34" charset="0"/>
                <a:cs typeface="Arial" panose="020B0604020202020204" pitchFamily="34" charset="0"/>
              </a:rPr>
              <a:t>thực</a:t>
            </a:r>
            <a:r>
              <a:rPr lang="en-US" sz="2400" dirty="0">
                <a:solidFill>
                  <a:prstClr val="black"/>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prstClr val="black"/>
                </a:solidFill>
                <a:latin typeface="UTM Avo" panose="02040603050506020204" pitchFamily="18" charset="0"/>
                <a:ea typeface="Calibri" panose="020F0502020204030204" pitchFamily="34" charset="0"/>
                <a:cs typeface="Arial" panose="020B0604020202020204" pitchFamily="34" charset="0"/>
              </a:rPr>
              <a:t>hiện</a:t>
            </a:r>
            <a:r>
              <a:rPr lang="en-US" sz="2400" dirty="0">
                <a:solidFill>
                  <a:prstClr val="black"/>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prstClr val="black"/>
                </a:solidFill>
                <a:latin typeface="UTM Avo" panose="02040603050506020204" pitchFamily="18" charset="0"/>
                <a:ea typeface="Calibri" panose="020F0502020204030204" pitchFamily="34" charset="0"/>
                <a:cs typeface="Arial" panose="020B0604020202020204" pitchFamily="34" charset="0"/>
              </a:rPr>
              <a:t>các</a:t>
            </a:r>
            <a:r>
              <a:rPr lang="en-US" sz="2400" dirty="0">
                <a:solidFill>
                  <a:prstClr val="black"/>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prstClr val="black"/>
                </a:solidFill>
                <a:latin typeface="UTM Avo" panose="02040603050506020204" pitchFamily="18" charset="0"/>
                <a:ea typeface="Calibri" panose="020F0502020204030204" pitchFamily="34" charset="0"/>
                <a:cs typeface="Arial" panose="020B0604020202020204" pitchFamily="34" charset="0"/>
              </a:rPr>
              <a:t>công</a:t>
            </a:r>
            <a:r>
              <a:rPr lang="en-US" sz="2400" dirty="0">
                <a:solidFill>
                  <a:prstClr val="black"/>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prstClr val="black"/>
                </a:solidFill>
                <a:latin typeface="UTM Avo" panose="02040603050506020204" pitchFamily="18" charset="0"/>
                <a:ea typeface="Calibri" panose="020F0502020204030204" pitchFamily="34" charset="0"/>
                <a:cs typeface="Arial" panose="020B0604020202020204" pitchFamily="34" charset="0"/>
              </a:rPr>
              <a:t>việc</a:t>
            </a:r>
            <a:r>
              <a:rPr lang="en-US" sz="2400" dirty="0">
                <a:solidFill>
                  <a:prstClr val="black"/>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prstClr val="black"/>
                </a:solidFill>
                <a:latin typeface="UTM Avo" panose="02040603050506020204" pitchFamily="18" charset="0"/>
                <a:ea typeface="Calibri" panose="020F0502020204030204" pitchFamily="34" charset="0"/>
                <a:cs typeface="Arial" panose="020B0604020202020204" pitchFamily="34" charset="0"/>
              </a:rPr>
              <a:t>đó</a:t>
            </a:r>
            <a:r>
              <a:rPr lang="en-US" sz="2400" dirty="0">
                <a:solidFill>
                  <a:prstClr val="black"/>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prstClr val="black"/>
                </a:solidFill>
                <a:latin typeface="UTM Avo" panose="02040603050506020204" pitchFamily="18" charset="0"/>
                <a:ea typeface="Calibri" panose="020F0502020204030204" pitchFamily="34" charset="0"/>
                <a:cs typeface="Arial" panose="020B0604020202020204" pitchFamily="34" charset="0"/>
              </a:rPr>
              <a:t>có</a:t>
            </a:r>
            <a:r>
              <a:rPr lang="en-US" sz="2400" dirty="0">
                <a:solidFill>
                  <a:prstClr val="black"/>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prstClr val="black"/>
                </a:solidFill>
                <a:latin typeface="UTM Avo" panose="02040603050506020204" pitchFamily="18" charset="0"/>
                <a:ea typeface="Calibri" panose="020F0502020204030204" pitchFamily="34" charset="0"/>
                <a:cs typeface="Arial" panose="020B0604020202020204" pitchFamily="34" charset="0"/>
              </a:rPr>
              <a:t>thể</a:t>
            </a:r>
            <a:r>
              <a:rPr lang="en-US" sz="2400" dirty="0">
                <a:solidFill>
                  <a:prstClr val="black"/>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prstClr val="black"/>
                </a:solidFill>
                <a:latin typeface="UTM Avo" panose="02040603050506020204" pitchFamily="18" charset="0"/>
                <a:ea typeface="Calibri" panose="020F0502020204030204" pitchFamily="34" charset="0"/>
                <a:cs typeface="Arial" panose="020B0604020202020204" pitchFamily="34" charset="0"/>
              </a:rPr>
              <a:t>thực</a:t>
            </a:r>
            <a:r>
              <a:rPr lang="en-US" sz="2400" dirty="0">
                <a:solidFill>
                  <a:prstClr val="black"/>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prstClr val="black"/>
                </a:solidFill>
                <a:latin typeface="UTM Avo" panose="02040603050506020204" pitchFamily="18" charset="0"/>
                <a:ea typeface="Calibri" panose="020F0502020204030204" pitchFamily="34" charset="0"/>
                <a:cs typeface="Arial" panose="020B0604020202020204" pitchFamily="34" charset="0"/>
              </a:rPr>
              <a:t>hiện</a:t>
            </a:r>
            <a:r>
              <a:rPr lang="en-US" sz="2400" dirty="0">
                <a:solidFill>
                  <a:prstClr val="black"/>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prstClr val="black"/>
                </a:solidFill>
                <a:latin typeface="UTM Avo" panose="02040603050506020204" pitchFamily="18" charset="0"/>
                <a:ea typeface="Calibri" panose="020F0502020204030204" pitchFamily="34" charset="0"/>
                <a:cs typeface="Arial" panose="020B0604020202020204" pitchFamily="34" charset="0"/>
              </a:rPr>
              <a:t>theo</a:t>
            </a:r>
            <a:r>
              <a:rPr lang="en-US" sz="2400" dirty="0">
                <a:solidFill>
                  <a:prstClr val="black"/>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prstClr val="black"/>
                </a:solidFill>
                <a:latin typeface="UTM Avo" panose="02040603050506020204" pitchFamily="18" charset="0"/>
                <a:ea typeface="Calibri" panose="020F0502020204030204" pitchFamily="34" charset="0"/>
                <a:cs typeface="Arial" panose="020B0604020202020204" pitchFamily="34" charset="0"/>
              </a:rPr>
              <a:t>mẫu</a:t>
            </a:r>
            <a:r>
              <a:rPr lang="en-US" sz="2400" dirty="0">
                <a:solidFill>
                  <a:prstClr val="black"/>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prstClr val="black"/>
                </a:solidFill>
                <a:latin typeface="UTM Avo" panose="02040603050506020204" pitchFamily="18" charset="0"/>
                <a:ea typeface="Calibri" panose="020F0502020204030204" pitchFamily="34" charset="0"/>
                <a:cs typeface="Arial" panose="020B0604020202020204" pitchFamily="34" charset="0"/>
              </a:rPr>
              <a:t>dưới</a:t>
            </a:r>
            <a:r>
              <a:rPr lang="en-US" sz="2400" dirty="0">
                <a:solidFill>
                  <a:prstClr val="black"/>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prstClr val="black"/>
                </a:solidFill>
                <a:latin typeface="UTM Avo" panose="02040603050506020204" pitchFamily="18" charset="0"/>
                <a:ea typeface="Calibri" panose="020F0502020204030204" pitchFamily="34" charset="0"/>
                <a:cs typeface="Arial" panose="020B0604020202020204" pitchFamily="34" charset="0"/>
              </a:rPr>
              <a:t>đây</a:t>
            </a:r>
            <a:r>
              <a:rPr lang="en-US" sz="2400" dirty="0">
                <a:solidFill>
                  <a:prstClr val="black"/>
                </a:solidFill>
                <a:latin typeface="UTM Avo" panose="02040603050506020204" pitchFamily="18" charset="0"/>
                <a:ea typeface="Calibri" panose="020F0502020204030204" pitchFamily="34" charset="0"/>
                <a:cs typeface="Arial" panose="020B0604020202020204" pitchFamily="34" charset="0"/>
              </a:rPr>
              <a:t>)</a:t>
            </a:r>
          </a:p>
          <a:p>
            <a:pPr marL="381019" indent="-381019" algn="just" defTabSz="609539">
              <a:lnSpc>
                <a:spcPct val="125000"/>
              </a:lnSpc>
              <a:buFont typeface="Courier New" panose="02070309020205020404" pitchFamily="49" charset="0"/>
              <a:buChar char="o"/>
            </a:pPr>
            <a:r>
              <a:rPr lang="en-US" sz="2400" b="1" dirty="0" err="1">
                <a:solidFill>
                  <a:srgbClr val="C00000"/>
                </a:solidFill>
                <a:latin typeface="UTM Avo" panose="02040603050506020204" pitchFamily="18" charset="0"/>
                <a:ea typeface="Calibri" panose="020F0502020204030204" pitchFamily="34" charset="0"/>
                <a:cs typeface="Arial" panose="020B0604020202020204" pitchFamily="34" charset="0"/>
              </a:rPr>
              <a:t>Lưu</a:t>
            </a:r>
            <a:r>
              <a:rPr lang="en-US" sz="2400" b="1" dirty="0">
                <a:solidFill>
                  <a:srgbClr val="C00000"/>
                </a:solidFill>
                <a:latin typeface="UTM Avo" panose="02040603050506020204" pitchFamily="18" charset="0"/>
                <a:ea typeface="Calibri" panose="020F0502020204030204" pitchFamily="34" charset="0"/>
                <a:cs typeface="Arial" panose="020B0604020202020204" pitchFamily="34" charset="0"/>
              </a:rPr>
              <a:t> ý: </a:t>
            </a:r>
            <a:r>
              <a:rPr lang="en-US" sz="2400" dirty="0" err="1">
                <a:solidFill>
                  <a:prstClr val="black"/>
                </a:solidFill>
                <a:latin typeface="UTM Avo" panose="02040603050506020204" pitchFamily="18" charset="0"/>
                <a:ea typeface="Calibri" panose="020F0502020204030204" pitchFamily="34" charset="0"/>
                <a:cs typeface="Arial" panose="020B0604020202020204" pitchFamily="34" charset="0"/>
              </a:rPr>
              <a:t>Khuyến</a:t>
            </a:r>
            <a:r>
              <a:rPr lang="en-US" sz="2400" dirty="0">
                <a:solidFill>
                  <a:prstClr val="black"/>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prstClr val="black"/>
                </a:solidFill>
                <a:latin typeface="UTM Avo" panose="02040603050506020204" pitchFamily="18" charset="0"/>
                <a:ea typeface="Calibri" panose="020F0502020204030204" pitchFamily="34" charset="0"/>
                <a:cs typeface="Arial" panose="020B0604020202020204" pitchFamily="34" charset="0"/>
              </a:rPr>
              <a:t>khích</a:t>
            </a:r>
            <a:r>
              <a:rPr lang="en-US" sz="2400" dirty="0">
                <a:solidFill>
                  <a:prstClr val="black"/>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prstClr val="black"/>
                </a:solidFill>
                <a:latin typeface="UTM Avo" panose="02040603050506020204" pitchFamily="18" charset="0"/>
                <a:ea typeface="Calibri" panose="020F0502020204030204" pitchFamily="34" charset="0"/>
                <a:cs typeface="Arial" panose="020B0604020202020204" pitchFamily="34" charset="0"/>
              </a:rPr>
              <a:t>trang</a:t>
            </a:r>
            <a:r>
              <a:rPr lang="en-US" sz="2400" dirty="0">
                <a:solidFill>
                  <a:prstClr val="black"/>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prstClr val="black"/>
                </a:solidFill>
                <a:latin typeface="UTM Avo" panose="02040603050506020204" pitchFamily="18" charset="0"/>
                <a:ea typeface="Calibri" panose="020F0502020204030204" pitchFamily="34" charset="0"/>
                <a:cs typeface="Arial" panose="020B0604020202020204" pitchFamily="34" charset="0"/>
              </a:rPr>
              <a:t>trí</a:t>
            </a:r>
            <a:r>
              <a:rPr lang="en-US" sz="2400" dirty="0">
                <a:solidFill>
                  <a:prstClr val="black"/>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prstClr val="black"/>
                </a:solidFill>
                <a:latin typeface="UTM Avo" panose="02040603050506020204" pitchFamily="18" charset="0"/>
                <a:ea typeface="Calibri" panose="020F0502020204030204" pitchFamily="34" charset="0"/>
                <a:cs typeface="Arial" panose="020B0604020202020204" pitchFamily="34" charset="0"/>
              </a:rPr>
              <a:t>sản</a:t>
            </a:r>
            <a:r>
              <a:rPr lang="en-US" sz="2400" dirty="0">
                <a:solidFill>
                  <a:prstClr val="black"/>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prstClr val="black"/>
                </a:solidFill>
                <a:latin typeface="UTM Avo" panose="02040603050506020204" pitchFamily="18" charset="0"/>
                <a:ea typeface="Calibri" panose="020F0502020204030204" pitchFamily="34" charset="0"/>
                <a:cs typeface="Arial" panose="020B0604020202020204" pitchFamily="34" charset="0"/>
              </a:rPr>
              <a:t>phẩm</a:t>
            </a:r>
            <a:r>
              <a:rPr lang="en-US" sz="2400" dirty="0">
                <a:solidFill>
                  <a:prstClr val="black"/>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prstClr val="black"/>
                </a:solidFill>
                <a:latin typeface="UTM Avo" panose="02040603050506020204" pitchFamily="18" charset="0"/>
                <a:ea typeface="Calibri" panose="020F0502020204030204" pitchFamily="34" charset="0"/>
                <a:cs typeface="Arial" panose="020B0604020202020204" pitchFamily="34" charset="0"/>
              </a:rPr>
              <a:t>mang</a:t>
            </a:r>
            <a:r>
              <a:rPr lang="en-US" sz="2400" dirty="0">
                <a:solidFill>
                  <a:prstClr val="black"/>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prstClr val="black"/>
                </a:solidFill>
                <a:latin typeface="UTM Avo" panose="02040603050506020204" pitchFamily="18" charset="0"/>
                <a:ea typeface="Calibri" panose="020F0502020204030204" pitchFamily="34" charset="0"/>
                <a:cs typeface="Arial" panose="020B0604020202020204" pitchFamily="34" charset="0"/>
              </a:rPr>
              <a:t>tính</a:t>
            </a:r>
            <a:r>
              <a:rPr lang="en-US" sz="2400" dirty="0">
                <a:solidFill>
                  <a:prstClr val="black"/>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prstClr val="black"/>
                </a:solidFill>
                <a:latin typeface="UTM Avo" panose="02040603050506020204" pitchFamily="18" charset="0"/>
                <a:ea typeface="Calibri" panose="020F0502020204030204" pitchFamily="34" charset="0"/>
                <a:cs typeface="Arial" panose="020B0604020202020204" pitchFamily="34" charset="0"/>
              </a:rPr>
              <a:t>thẩm</a:t>
            </a:r>
            <a:r>
              <a:rPr lang="en-US" sz="2400" dirty="0">
                <a:solidFill>
                  <a:prstClr val="black"/>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prstClr val="black"/>
                </a:solidFill>
                <a:latin typeface="UTM Avo" panose="02040603050506020204" pitchFamily="18" charset="0"/>
                <a:ea typeface="Calibri" panose="020F0502020204030204" pitchFamily="34" charset="0"/>
                <a:cs typeface="Arial" panose="020B0604020202020204" pitchFamily="34" charset="0"/>
              </a:rPr>
              <a:t>mĩ</a:t>
            </a:r>
            <a:r>
              <a:rPr lang="en-US" sz="2400" dirty="0">
                <a:solidFill>
                  <a:prstClr val="black"/>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prstClr val="black"/>
                </a:solidFill>
                <a:latin typeface="UTM Avo" panose="02040603050506020204" pitchFamily="18" charset="0"/>
                <a:ea typeface="Calibri" panose="020F0502020204030204" pitchFamily="34" charset="0"/>
                <a:cs typeface="Arial" panose="020B0604020202020204" pitchFamily="34" charset="0"/>
              </a:rPr>
              <a:t>và</a:t>
            </a:r>
            <a:r>
              <a:rPr lang="en-US" sz="2400" dirty="0">
                <a:solidFill>
                  <a:prstClr val="black"/>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prstClr val="black"/>
                </a:solidFill>
                <a:latin typeface="UTM Avo" panose="02040603050506020204" pitchFamily="18" charset="0"/>
                <a:ea typeface="Calibri" panose="020F0502020204030204" pitchFamily="34" charset="0"/>
                <a:cs typeface="Arial" panose="020B0604020202020204" pitchFamily="34" charset="0"/>
              </a:rPr>
              <a:t>sáng</a:t>
            </a:r>
            <a:r>
              <a:rPr lang="en-US" sz="2400" dirty="0">
                <a:solidFill>
                  <a:prstClr val="black"/>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prstClr val="black"/>
                </a:solidFill>
                <a:latin typeface="UTM Avo" panose="02040603050506020204" pitchFamily="18" charset="0"/>
                <a:ea typeface="Calibri" panose="020F0502020204030204" pitchFamily="34" charset="0"/>
                <a:cs typeface="Arial" panose="020B0604020202020204" pitchFamily="34" charset="0"/>
              </a:rPr>
              <a:t>tạo</a:t>
            </a:r>
            <a:r>
              <a:rPr lang="en-US" sz="2400" dirty="0">
                <a:solidFill>
                  <a:prstClr val="black"/>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prstClr val="black"/>
                </a:solidFill>
                <a:latin typeface="UTM Avo" panose="02040603050506020204" pitchFamily="18" charset="0"/>
                <a:ea typeface="Calibri" panose="020F0502020204030204" pitchFamily="34" charset="0"/>
                <a:cs typeface="Arial" panose="020B0604020202020204" pitchFamily="34" charset="0"/>
              </a:rPr>
              <a:t>trang</a:t>
            </a:r>
            <a:r>
              <a:rPr lang="en-US" sz="2400" dirty="0">
                <a:solidFill>
                  <a:prstClr val="black"/>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prstClr val="black"/>
                </a:solidFill>
                <a:latin typeface="UTM Avo" panose="02040603050506020204" pitchFamily="18" charset="0"/>
                <a:ea typeface="Calibri" panose="020F0502020204030204" pitchFamily="34" charset="0"/>
                <a:cs typeface="Arial" panose="020B0604020202020204" pitchFamily="34" charset="0"/>
              </a:rPr>
              <a:t>trí</a:t>
            </a:r>
            <a:r>
              <a:rPr lang="en-US" sz="2400" dirty="0">
                <a:solidFill>
                  <a:prstClr val="black"/>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prstClr val="black"/>
                </a:solidFill>
                <a:latin typeface="UTM Avo" panose="02040603050506020204" pitchFamily="18" charset="0"/>
                <a:ea typeface="Calibri" panose="020F0502020204030204" pitchFamily="34" charset="0"/>
                <a:cs typeface="Arial" panose="020B0604020202020204" pitchFamily="34" charset="0"/>
              </a:rPr>
              <a:t>các</a:t>
            </a:r>
            <a:r>
              <a:rPr lang="en-US" sz="2400" dirty="0">
                <a:solidFill>
                  <a:prstClr val="black"/>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prstClr val="black"/>
                </a:solidFill>
                <a:latin typeface="UTM Avo" panose="02040603050506020204" pitchFamily="18" charset="0"/>
                <a:ea typeface="Calibri" panose="020F0502020204030204" pitchFamily="34" charset="0"/>
                <a:cs typeface="Arial" panose="020B0604020202020204" pitchFamily="34" charset="0"/>
              </a:rPr>
              <a:t>bông</a:t>
            </a:r>
            <a:r>
              <a:rPr lang="en-US" sz="2400" dirty="0">
                <a:solidFill>
                  <a:prstClr val="black"/>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prstClr val="black"/>
                </a:solidFill>
                <a:latin typeface="UTM Avo" panose="02040603050506020204" pitchFamily="18" charset="0"/>
                <a:ea typeface="Calibri" panose="020F0502020204030204" pitchFamily="34" charset="0"/>
                <a:cs typeface="Arial" panose="020B0604020202020204" pitchFamily="34" charset="0"/>
              </a:rPr>
              <a:t>hoa</a:t>
            </a:r>
            <a:r>
              <a:rPr lang="en-US" sz="2400" dirty="0">
                <a:solidFill>
                  <a:prstClr val="black"/>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prstClr val="black"/>
                </a:solidFill>
                <a:latin typeface="UTM Avo" panose="02040603050506020204" pitchFamily="18" charset="0"/>
                <a:ea typeface="Calibri" panose="020F0502020204030204" pitchFamily="34" charset="0"/>
                <a:cs typeface="Arial" panose="020B0604020202020204" pitchFamily="34" charset="0"/>
              </a:rPr>
              <a:t>tô</a:t>
            </a:r>
            <a:r>
              <a:rPr lang="en-US" sz="2400" dirty="0">
                <a:solidFill>
                  <a:prstClr val="black"/>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prstClr val="black"/>
                </a:solidFill>
                <a:latin typeface="UTM Avo" panose="02040603050506020204" pitchFamily="18" charset="0"/>
                <a:ea typeface="Calibri" panose="020F0502020204030204" pitchFamily="34" charset="0"/>
                <a:cs typeface="Arial" panose="020B0604020202020204" pitchFamily="34" charset="0"/>
              </a:rPr>
              <a:t>màu</a:t>
            </a:r>
            <a:r>
              <a:rPr lang="en-US" sz="2400" dirty="0">
                <a:solidFill>
                  <a:prstClr val="black"/>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prstClr val="black"/>
                </a:solidFill>
                <a:latin typeface="UTM Avo" panose="02040603050506020204" pitchFamily="18" charset="0"/>
                <a:ea typeface="Calibri" panose="020F0502020204030204" pitchFamily="34" charset="0"/>
                <a:cs typeface="Arial" panose="020B0604020202020204" pitchFamily="34" charset="0"/>
              </a:rPr>
              <a:t>sắc</a:t>
            </a:r>
            <a:r>
              <a:rPr lang="en-US" sz="2400" dirty="0">
                <a:solidFill>
                  <a:prstClr val="black"/>
                </a:solidFill>
                <a:latin typeface="UTM Avo" panose="02040603050506020204" pitchFamily="18" charset="0"/>
                <a:ea typeface="Calibri" panose="020F0502020204030204" pitchFamily="34" charset="0"/>
                <a:cs typeface="Arial" panose="020B0604020202020204" pitchFamily="34" charset="0"/>
              </a:rPr>
              <a:t>,…</a:t>
            </a:r>
          </a:p>
        </p:txBody>
      </p:sp>
      <p:sp>
        <p:nvSpPr>
          <p:cNvPr id="21" name="TextBox 20">
            <a:extLst>
              <a:ext uri="{FF2B5EF4-FFF2-40B4-BE49-F238E27FC236}">
                <a16:creationId xmlns:a16="http://schemas.microsoft.com/office/drawing/2014/main" id="{5F96DFB5-4751-9E9F-BE7B-BDAD2C53FA48}"/>
              </a:ext>
            </a:extLst>
          </p:cNvPr>
          <p:cNvSpPr txBox="1"/>
          <p:nvPr/>
        </p:nvSpPr>
        <p:spPr>
          <a:xfrm>
            <a:off x="1332827" y="1487072"/>
            <a:ext cx="9526345" cy="830997"/>
          </a:xfrm>
          <a:prstGeom prst="rect">
            <a:avLst/>
          </a:prstGeom>
          <a:noFill/>
        </p:spPr>
        <p:txBody>
          <a:bodyPr wrap="square">
            <a:spAutoFit/>
          </a:bodyPr>
          <a:lstStyle>
            <a:defPPr>
              <a:defRPr lang="en-US"/>
            </a:defPPr>
            <a:lvl1pPr algn="ctr" defTabSz="609539">
              <a:spcAft>
                <a:spcPts val="667"/>
              </a:spcAft>
              <a:defRPr sz="2400" b="1">
                <a:solidFill>
                  <a:srgbClr val="C00000"/>
                </a:solidFill>
                <a:latin typeface="UTM Avo" panose="02040603050506020204" pitchFamily="18" charset="0"/>
                <a:ea typeface="Calibri" panose="020F0502020204030204" pitchFamily="34" charset="0"/>
                <a:cs typeface="Arial" panose="020B0604020202020204" pitchFamily="34" charset="0"/>
              </a:defRPr>
            </a:lvl1pPr>
          </a:lstStyle>
          <a:p>
            <a:r>
              <a:rPr lang="vi-VN" dirty="0"/>
              <a:t>Hoạt động 2: Xây dựng và thực hiện kế hoạch tham gia lao động của em trong gia đình</a:t>
            </a:r>
            <a:endParaRPr lang="en-US" dirty="0"/>
          </a:p>
        </p:txBody>
      </p:sp>
      <p:pic>
        <p:nvPicPr>
          <p:cNvPr id="22" name="Picture 11">
            <a:extLst>
              <a:ext uri="{FF2B5EF4-FFF2-40B4-BE49-F238E27FC236}">
                <a16:creationId xmlns:a16="http://schemas.microsoft.com/office/drawing/2014/main" id="{192A7BC3-6930-798D-DEE7-9A9745B54AA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78575" y="3429000"/>
            <a:ext cx="3319164" cy="2949907"/>
          </a:xfrm>
          <a:prstGeom prst="rect">
            <a:avLst/>
          </a:prstGeom>
        </p:spPr>
      </p:pic>
    </p:spTree>
    <p:extLst>
      <p:ext uri="{BB962C8B-B14F-4D97-AF65-F5344CB8AC3E}">
        <p14:creationId xmlns:p14="http://schemas.microsoft.com/office/powerpoint/2010/main" val="995422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randombar(horizontal)">
                                      <p:cBhvr>
                                        <p:cTn id="12" dur="500"/>
                                        <p:tgtEl>
                                          <p:spTgt spid="19"/>
                                        </p:tgtEl>
                                      </p:cBhvr>
                                    </p:animEffect>
                                  </p:childTnLst>
                                </p:cTn>
                              </p:par>
                              <p:par>
                                <p:cTn id="13" presetID="14" presetClass="entr" presetSubtype="1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randombar(horizontal)">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P spid="2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BC30524-3A1B-3C78-C134-82EC16669D5A}"/>
              </a:ext>
            </a:extLst>
          </p:cNvPr>
          <p:cNvSpPr/>
          <p:nvPr/>
        </p:nvSpPr>
        <p:spPr>
          <a:xfrm>
            <a:off x="8763000" y="4572000"/>
            <a:ext cx="3429000" cy="2286000"/>
          </a:xfrm>
          <a:prstGeom prst="rect">
            <a:avLst/>
          </a:prstGeom>
          <a:solidFill>
            <a:srgbClr val="FFFA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2" name="Table 1">
            <a:extLst>
              <a:ext uri="{FF2B5EF4-FFF2-40B4-BE49-F238E27FC236}">
                <a16:creationId xmlns:a16="http://schemas.microsoft.com/office/drawing/2014/main" id="{D98765FC-95A6-2CAE-0D77-9E77BD128B3E}"/>
              </a:ext>
            </a:extLst>
          </p:cNvPr>
          <p:cNvGraphicFramePr>
            <a:graphicFrameLocks noGrp="1"/>
          </p:cNvGraphicFramePr>
          <p:nvPr>
            <p:extLst>
              <p:ext uri="{D42A27DB-BD31-4B8C-83A1-F6EECF244321}">
                <p14:modId xmlns:p14="http://schemas.microsoft.com/office/powerpoint/2010/main" val="2436186893"/>
              </p:ext>
            </p:extLst>
          </p:nvPr>
        </p:nvGraphicFramePr>
        <p:xfrm>
          <a:off x="400050" y="1600200"/>
          <a:ext cx="11582401" cy="4996966"/>
        </p:xfrm>
        <a:graphic>
          <a:graphicData uri="http://schemas.openxmlformats.org/drawingml/2006/table">
            <a:tbl>
              <a:tblPr firstRow="1" firstCol="1" bandRow="1"/>
              <a:tblGrid>
                <a:gridCol w="2677438">
                  <a:extLst>
                    <a:ext uri="{9D8B030D-6E8A-4147-A177-3AD203B41FA5}">
                      <a16:colId xmlns:a16="http://schemas.microsoft.com/office/drawing/2014/main" val="3358614695"/>
                    </a:ext>
                  </a:extLst>
                </a:gridCol>
                <a:gridCol w="3140093">
                  <a:extLst>
                    <a:ext uri="{9D8B030D-6E8A-4147-A177-3AD203B41FA5}">
                      <a16:colId xmlns:a16="http://schemas.microsoft.com/office/drawing/2014/main" val="2097245987"/>
                    </a:ext>
                  </a:extLst>
                </a:gridCol>
                <a:gridCol w="2707451">
                  <a:extLst>
                    <a:ext uri="{9D8B030D-6E8A-4147-A177-3AD203B41FA5}">
                      <a16:colId xmlns:a16="http://schemas.microsoft.com/office/drawing/2014/main" val="1141885541"/>
                    </a:ext>
                  </a:extLst>
                </a:gridCol>
                <a:gridCol w="3057419">
                  <a:extLst>
                    <a:ext uri="{9D8B030D-6E8A-4147-A177-3AD203B41FA5}">
                      <a16:colId xmlns:a16="http://schemas.microsoft.com/office/drawing/2014/main" val="655735253"/>
                    </a:ext>
                  </a:extLst>
                </a:gridCol>
              </a:tblGrid>
              <a:tr h="1257554">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lgn="ctr">
                        <a:lnSpc>
                          <a:spcPct val="100000"/>
                        </a:lnSpc>
                        <a:spcBef>
                          <a:spcPts val="100"/>
                        </a:spcBef>
                        <a:spcAft>
                          <a:spcPts val="100"/>
                        </a:spcAft>
                      </a:pPr>
                      <a:r>
                        <a:rPr lang="fr-FR" sz="2400" dirty="0" err="1">
                          <a:solidFill>
                            <a:schemeClr val="tx1"/>
                          </a:solidFill>
                          <a:effectLst/>
                          <a:latin typeface="UTM Avo" panose="02040603050506020204" pitchFamily="18" charset="0"/>
                          <a:cs typeface="Arial" panose="020B0604020202020204" pitchFamily="34" charset="0"/>
                        </a:rPr>
                        <a:t>Tên</a:t>
                      </a:r>
                      <a:r>
                        <a:rPr lang="fr-FR" sz="2400" dirty="0">
                          <a:solidFill>
                            <a:schemeClr val="tx1"/>
                          </a:solidFill>
                          <a:effectLst/>
                          <a:latin typeface="UTM Avo" panose="02040603050506020204" pitchFamily="18" charset="0"/>
                          <a:cs typeface="Arial" panose="020B0604020202020204" pitchFamily="34" charset="0"/>
                        </a:rPr>
                        <a:t> </a:t>
                      </a:r>
                      <a:r>
                        <a:rPr lang="fr-FR" sz="2400" dirty="0" err="1">
                          <a:solidFill>
                            <a:schemeClr val="tx1"/>
                          </a:solidFill>
                          <a:effectLst/>
                          <a:latin typeface="UTM Avo" panose="02040603050506020204" pitchFamily="18" charset="0"/>
                          <a:cs typeface="Arial" panose="020B0604020202020204" pitchFamily="34" charset="0"/>
                        </a:rPr>
                        <a:t>công</a:t>
                      </a:r>
                      <a:r>
                        <a:rPr lang="fr-FR" sz="2400" dirty="0">
                          <a:solidFill>
                            <a:schemeClr val="tx1"/>
                          </a:solidFill>
                          <a:effectLst/>
                          <a:latin typeface="UTM Avo" panose="02040603050506020204" pitchFamily="18" charset="0"/>
                          <a:cs typeface="Arial" panose="020B0604020202020204" pitchFamily="34" charset="0"/>
                        </a:rPr>
                        <a:t> </a:t>
                      </a:r>
                      <a:r>
                        <a:rPr lang="fr-FR" sz="2400" dirty="0" err="1">
                          <a:solidFill>
                            <a:schemeClr val="tx1"/>
                          </a:solidFill>
                          <a:effectLst/>
                          <a:latin typeface="UTM Avo" panose="02040603050506020204" pitchFamily="18" charset="0"/>
                          <a:cs typeface="Arial" panose="020B0604020202020204" pitchFamily="34" charset="0"/>
                        </a:rPr>
                        <a:t>việc</a:t>
                      </a:r>
                      <a:r>
                        <a:rPr lang="fr-FR" sz="2400" dirty="0">
                          <a:solidFill>
                            <a:schemeClr val="tx1"/>
                          </a:solidFill>
                          <a:effectLst/>
                          <a:latin typeface="UTM Avo" panose="02040603050506020204" pitchFamily="18" charset="0"/>
                          <a:cs typeface="Arial" panose="020B0604020202020204" pitchFamily="34" charset="0"/>
                        </a:rPr>
                        <a:t> </a:t>
                      </a:r>
                      <a:r>
                        <a:rPr lang="fr-FR" sz="2400" dirty="0" err="1">
                          <a:solidFill>
                            <a:schemeClr val="tx1"/>
                          </a:solidFill>
                          <a:effectLst/>
                          <a:latin typeface="UTM Avo" panose="02040603050506020204" pitchFamily="18" charset="0"/>
                          <a:cs typeface="Arial" panose="020B0604020202020204" pitchFamily="34" charset="0"/>
                        </a:rPr>
                        <a:t>của</a:t>
                      </a:r>
                      <a:r>
                        <a:rPr lang="fr-FR" sz="2400" dirty="0">
                          <a:solidFill>
                            <a:schemeClr val="tx1"/>
                          </a:solidFill>
                          <a:effectLst/>
                          <a:latin typeface="UTM Avo" panose="02040603050506020204" pitchFamily="18" charset="0"/>
                          <a:cs typeface="Arial" panose="020B0604020202020204" pitchFamily="34" charset="0"/>
                        </a:rPr>
                        <a:t> </a:t>
                      </a:r>
                      <a:r>
                        <a:rPr lang="fr-FR" sz="2400" dirty="0" err="1">
                          <a:solidFill>
                            <a:schemeClr val="tx1"/>
                          </a:solidFill>
                          <a:effectLst/>
                          <a:latin typeface="UTM Avo" panose="02040603050506020204" pitchFamily="18" charset="0"/>
                          <a:cs typeface="Arial" panose="020B0604020202020204" pitchFamily="34" charset="0"/>
                        </a:rPr>
                        <a:t>gia</a:t>
                      </a:r>
                      <a:r>
                        <a:rPr lang="fr-FR" sz="2400" dirty="0">
                          <a:solidFill>
                            <a:schemeClr val="tx1"/>
                          </a:solidFill>
                          <a:effectLst/>
                          <a:latin typeface="UTM Avo" panose="02040603050506020204" pitchFamily="18" charset="0"/>
                          <a:cs typeface="Arial" panose="020B0604020202020204" pitchFamily="34" charset="0"/>
                        </a:rPr>
                        <a:t> </a:t>
                      </a:r>
                      <a:r>
                        <a:rPr lang="fr-FR" sz="2400" dirty="0" err="1">
                          <a:solidFill>
                            <a:schemeClr val="tx1"/>
                          </a:solidFill>
                          <a:effectLst/>
                          <a:latin typeface="UTM Avo" panose="02040603050506020204" pitchFamily="18" charset="0"/>
                          <a:cs typeface="Arial" panose="020B0604020202020204" pitchFamily="34" charset="0"/>
                        </a:rPr>
                        <a:t>đình</a:t>
                      </a:r>
                      <a:endParaRPr lang="en-US" sz="2400" dirty="0">
                        <a:solidFill>
                          <a:schemeClr val="tx1"/>
                        </a:solidFill>
                        <a:effectLst/>
                        <a:latin typeface="UTM Avo" panose="02040603050506020204" pitchFamily="18" charset="0"/>
                        <a:ea typeface="Calibri" panose="020F0502020204030204" pitchFamily="34" charset="0"/>
                        <a:cs typeface="Arial" panose="020B0604020202020204" pitchFamily="34" charset="0"/>
                      </a:endParaRPr>
                    </a:p>
                  </a:txBody>
                  <a:tcPr marL="45720" marR="4572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79646">
                        <a:lumMod val="40000"/>
                        <a:lumOff val="60000"/>
                      </a:srgbClr>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lgn="ctr">
                        <a:lnSpc>
                          <a:spcPct val="100000"/>
                        </a:lnSpc>
                        <a:spcBef>
                          <a:spcPts val="100"/>
                        </a:spcBef>
                        <a:spcAft>
                          <a:spcPts val="100"/>
                        </a:spcAft>
                      </a:pPr>
                      <a:r>
                        <a:rPr lang="en-US" sz="2400" dirty="0" err="1">
                          <a:solidFill>
                            <a:schemeClr val="tx1"/>
                          </a:solidFill>
                          <a:effectLst/>
                          <a:latin typeface="UTM Avo" panose="02040603050506020204" pitchFamily="18" charset="0"/>
                          <a:cs typeface="Arial" panose="020B0604020202020204" pitchFamily="34" charset="0"/>
                        </a:rPr>
                        <a:t>Việc</a:t>
                      </a:r>
                      <a:r>
                        <a:rPr lang="en-US" sz="2400" dirty="0">
                          <a:solidFill>
                            <a:schemeClr val="tx1"/>
                          </a:solidFill>
                          <a:effectLst/>
                          <a:latin typeface="UTM Avo" panose="02040603050506020204" pitchFamily="18" charset="0"/>
                          <a:cs typeface="Arial" panose="020B0604020202020204" pitchFamily="34" charset="0"/>
                        </a:rPr>
                        <a:t> </a:t>
                      </a:r>
                      <a:r>
                        <a:rPr lang="en-US" sz="2400" dirty="0" err="1">
                          <a:solidFill>
                            <a:schemeClr val="tx1"/>
                          </a:solidFill>
                          <a:effectLst/>
                          <a:latin typeface="UTM Avo" panose="02040603050506020204" pitchFamily="18" charset="0"/>
                          <a:cs typeface="Arial" panose="020B0604020202020204" pitchFamily="34" charset="0"/>
                        </a:rPr>
                        <a:t>em</a:t>
                      </a:r>
                      <a:r>
                        <a:rPr lang="en-US" sz="2400" dirty="0">
                          <a:solidFill>
                            <a:schemeClr val="tx1"/>
                          </a:solidFill>
                          <a:effectLst/>
                          <a:latin typeface="UTM Avo" panose="02040603050506020204" pitchFamily="18" charset="0"/>
                          <a:cs typeface="Arial" panose="020B0604020202020204" pitchFamily="34" charset="0"/>
                        </a:rPr>
                        <a:t> </a:t>
                      </a:r>
                      <a:r>
                        <a:rPr lang="en-US" sz="2400" dirty="0" err="1">
                          <a:solidFill>
                            <a:schemeClr val="tx1"/>
                          </a:solidFill>
                          <a:effectLst/>
                          <a:latin typeface="UTM Avo" panose="02040603050506020204" pitchFamily="18" charset="0"/>
                          <a:cs typeface="Arial" panose="020B0604020202020204" pitchFamily="34" charset="0"/>
                        </a:rPr>
                        <a:t>có</a:t>
                      </a:r>
                      <a:r>
                        <a:rPr lang="en-US" sz="2400" dirty="0">
                          <a:solidFill>
                            <a:schemeClr val="tx1"/>
                          </a:solidFill>
                          <a:effectLst/>
                          <a:latin typeface="UTM Avo" panose="02040603050506020204" pitchFamily="18" charset="0"/>
                          <a:cs typeface="Arial" panose="020B0604020202020204" pitchFamily="34" charset="0"/>
                        </a:rPr>
                        <a:t> </a:t>
                      </a:r>
                      <a:r>
                        <a:rPr lang="en-US" sz="2400" dirty="0" err="1">
                          <a:solidFill>
                            <a:schemeClr val="tx1"/>
                          </a:solidFill>
                          <a:effectLst/>
                          <a:latin typeface="UTM Avo" panose="02040603050506020204" pitchFamily="18" charset="0"/>
                          <a:cs typeface="Arial" panose="020B0604020202020204" pitchFamily="34" charset="0"/>
                        </a:rPr>
                        <a:t>thể</a:t>
                      </a:r>
                      <a:r>
                        <a:rPr lang="en-US" sz="2400" dirty="0">
                          <a:solidFill>
                            <a:schemeClr val="tx1"/>
                          </a:solidFill>
                          <a:effectLst/>
                          <a:latin typeface="UTM Avo" panose="02040603050506020204" pitchFamily="18" charset="0"/>
                          <a:cs typeface="Arial" panose="020B0604020202020204" pitchFamily="34" charset="0"/>
                        </a:rPr>
                        <a:t> </a:t>
                      </a:r>
                      <a:r>
                        <a:rPr lang="en-US" sz="2400" dirty="0" err="1">
                          <a:solidFill>
                            <a:schemeClr val="tx1"/>
                          </a:solidFill>
                          <a:effectLst/>
                          <a:latin typeface="UTM Avo" panose="02040603050506020204" pitchFamily="18" charset="0"/>
                          <a:cs typeface="Arial" panose="020B0604020202020204" pitchFamily="34" charset="0"/>
                        </a:rPr>
                        <a:t>tham</a:t>
                      </a:r>
                      <a:r>
                        <a:rPr lang="en-US" sz="2400" dirty="0">
                          <a:solidFill>
                            <a:schemeClr val="tx1"/>
                          </a:solidFill>
                          <a:effectLst/>
                          <a:latin typeface="UTM Avo" panose="02040603050506020204" pitchFamily="18" charset="0"/>
                          <a:cs typeface="Arial" panose="020B0604020202020204" pitchFamily="34" charset="0"/>
                        </a:rPr>
                        <a:t> </a:t>
                      </a:r>
                      <a:r>
                        <a:rPr lang="en-US" sz="2400" dirty="0" err="1">
                          <a:solidFill>
                            <a:schemeClr val="tx1"/>
                          </a:solidFill>
                          <a:effectLst/>
                          <a:latin typeface="UTM Avo" panose="02040603050506020204" pitchFamily="18" charset="0"/>
                          <a:cs typeface="Arial" panose="020B0604020202020204" pitchFamily="34" charset="0"/>
                        </a:rPr>
                        <a:t>gia</a:t>
                      </a:r>
                      <a:endParaRPr lang="en-US" sz="2400" dirty="0">
                        <a:solidFill>
                          <a:schemeClr val="tx1"/>
                        </a:solidFill>
                        <a:effectLst/>
                        <a:latin typeface="UTM Avo" panose="02040603050506020204" pitchFamily="18" charset="0"/>
                        <a:ea typeface="Calibri" panose="020F0502020204030204" pitchFamily="34" charset="0"/>
                        <a:cs typeface="Arial" panose="020B0604020202020204" pitchFamily="34" charset="0"/>
                      </a:endParaRPr>
                    </a:p>
                  </a:txBody>
                  <a:tcPr marL="45720" marR="4572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79646">
                        <a:lumMod val="40000"/>
                        <a:lumOff val="60000"/>
                      </a:srgbClr>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lgn="ctr">
                        <a:lnSpc>
                          <a:spcPct val="100000"/>
                        </a:lnSpc>
                        <a:spcBef>
                          <a:spcPts val="100"/>
                        </a:spcBef>
                        <a:spcAft>
                          <a:spcPts val="100"/>
                        </a:spcAft>
                      </a:pPr>
                      <a:r>
                        <a:rPr lang="en-US" sz="2400" dirty="0" err="1">
                          <a:solidFill>
                            <a:schemeClr val="tx1"/>
                          </a:solidFill>
                          <a:effectLst/>
                          <a:latin typeface="UTM Avo" panose="02040603050506020204" pitchFamily="18" charset="0"/>
                          <a:cs typeface="Arial" panose="020B0604020202020204" pitchFamily="34" charset="0"/>
                        </a:rPr>
                        <a:t>Thời</a:t>
                      </a:r>
                      <a:r>
                        <a:rPr lang="en-US" sz="2400" dirty="0">
                          <a:solidFill>
                            <a:schemeClr val="tx1"/>
                          </a:solidFill>
                          <a:effectLst/>
                          <a:latin typeface="UTM Avo" panose="02040603050506020204" pitchFamily="18" charset="0"/>
                          <a:cs typeface="Arial" panose="020B0604020202020204" pitchFamily="34" charset="0"/>
                        </a:rPr>
                        <a:t> </a:t>
                      </a:r>
                      <a:r>
                        <a:rPr lang="en-US" sz="2400" dirty="0" err="1">
                          <a:solidFill>
                            <a:schemeClr val="tx1"/>
                          </a:solidFill>
                          <a:effectLst/>
                          <a:latin typeface="UTM Avo" panose="02040603050506020204" pitchFamily="18" charset="0"/>
                          <a:cs typeface="Arial" panose="020B0604020202020204" pitchFamily="34" charset="0"/>
                        </a:rPr>
                        <a:t>gian</a:t>
                      </a:r>
                      <a:r>
                        <a:rPr lang="en-US" sz="2400" dirty="0">
                          <a:solidFill>
                            <a:schemeClr val="tx1"/>
                          </a:solidFill>
                          <a:effectLst/>
                          <a:latin typeface="UTM Avo" panose="02040603050506020204" pitchFamily="18" charset="0"/>
                          <a:cs typeface="Arial" panose="020B0604020202020204" pitchFamily="34" charset="0"/>
                        </a:rPr>
                        <a:t> </a:t>
                      </a:r>
                      <a:r>
                        <a:rPr lang="en-US" sz="2400" dirty="0" err="1">
                          <a:solidFill>
                            <a:schemeClr val="tx1"/>
                          </a:solidFill>
                          <a:effectLst/>
                          <a:latin typeface="UTM Avo" panose="02040603050506020204" pitchFamily="18" charset="0"/>
                          <a:cs typeface="Arial" panose="020B0604020202020204" pitchFamily="34" charset="0"/>
                        </a:rPr>
                        <a:t>thực</a:t>
                      </a:r>
                      <a:r>
                        <a:rPr lang="en-US" sz="2400" dirty="0">
                          <a:solidFill>
                            <a:schemeClr val="tx1"/>
                          </a:solidFill>
                          <a:effectLst/>
                          <a:latin typeface="UTM Avo" panose="02040603050506020204" pitchFamily="18" charset="0"/>
                          <a:cs typeface="Arial" panose="020B0604020202020204" pitchFamily="34" charset="0"/>
                        </a:rPr>
                        <a:t> </a:t>
                      </a:r>
                      <a:r>
                        <a:rPr lang="en-US" sz="2400" dirty="0" err="1">
                          <a:solidFill>
                            <a:schemeClr val="tx1"/>
                          </a:solidFill>
                          <a:effectLst/>
                          <a:latin typeface="UTM Avo" panose="02040603050506020204" pitchFamily="18" charset="0"/>
                          <a:cs typeface="Arial" panose="020B0604020202020204" pitchFamily="34" charset="0"/>
                        </a:rPr>
                        <a:t>hiện</a:t>
                      </a:r>
                      <a:endParaRPr lang="en-US" sz="2400" dirty="0">
                        <a:solidFill>
                          <a:schemeClr val="tx1"/>
                        </a:solidFill>
                        <a:effectLst/>
                        <a:latin typeface="UTM Avo" panose="02040603050506020204" pitchFamily="18" charset="0"/>
                        <a:ea typeface="Calibri" panose="020F0502020204030204" pitchFamily="34" charset="0"/>
                        <a:cs typeface="Arial" panose="020B0604020202020204" pitchFamily="34" charset="0"/>
                      </a:endParaRPr>
                    </a:p>
                  </a:txBody>
                  <a:tcPr marL="45720" marR="4572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79646">
                        <a:lumMod val="40000"/>
                        <a:lumOff val="60000"/>
                      </a:srgbClr>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lgn="ctr">
                        <a:lnSpc>
                          <a:spcPct val="100000"/>
                        </a:lnSpc>
                        <a:spcBef>
                          <a:spcPts val="100"/>
                        </a:spcBef>
                        <a:spcAft>
                          <a:spcPts val="100"/>
                        </a:spcAft>
                      </a:pPr>
                      <a:r>
                        <a:rPr lang="en-US" sz="2400" dirty="0" err="1">
                          <a:solidFill>
                            <a:schemeClr val="tx1"/>
                          </a:solidFill>
                          <a:effectLst/>
                          <a:latin typeface="UTM Avo" panose="02040603050506020204" pitchFamily="18" charset="0"/>
                          <a:cs typeface="Arial" panose="020B0604020202020204" pitchFamily="34" charset="0"/>
                        </a:rPr>
                        <a:t>Kết</a:t>
                      </a:r>
                      <a:r>
                        <a:rPr lang="en-US" sz="2400" dirty="0">
                          <a:solidFill>
                            <a:schemeClr val="tx1"/>
                          </a:solidFill>
                          <a:effectLst/>
                          <a:latin typeface="UTM Avo" panose="02040603050506020204" pitchFamily="18" charset="0"/>
                          <a:cs typeface="Arial" panose="020B0604020202020204" pitchFamily="34" charset="0"/>
                        </a:rPr>
                        <a:t> </a:t>
                      </a:r>
                      <a:r>
                        <a:rPr lang="en-US" sz="2400" dirty="0" err="1">
                          <a:solidFill>
                            <a:schemeClr val="tx1"/>
                          </a:solidFill>
                          <a:effectLst/>
                          <a:latin typeface="UTM Avo" panose="02040603050506020204" pitchFamily="18" charset="0"/>
                          <a:cs typeface="Arial" panose="020B0604020202020204" pitchFamily="34" charset="0"/>
                        </a:rPr>
                        <a:t>quả</a:t>
                      </a:r>
                      <a:endParaRPr lang="en-US" sz="2400" dirty="0">
                        <a:solidFill>
                          <a:schemeClr val="tx1"/>
                        </a:solidFill>
                        <a:effectLst/>
                        <a:latin typeface="UTM Avo" panose="02040603050506020204" pitchFamily="18" charset="0"/>
                        <a:ea typeface="Calibri" panose="020F0502020204030204" pitchFamily="34" charset="0"/>
                        <a:cs typeface="Arial" panose="020B0604020202020204" pitchFamily="34" charset="0"/>
                      </a:endParaRPr>
                    </a:p>
                  </a:txBody>
                  <a:tcPr marL="45720" marR="4572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79646">
                        <a:lumMod val="40000"/>
                        <a:lumOff val="60000"/>
                      </a:srgbClr>
                    </a:solidFill>
                  </a:tcPr>
                </a:tc>
                <a:extLst>
                  <a:ext uri="{0D108BD9-81ED-4DB2-BD59-A6C34878D82A}">
                    <a16:rowId xmlns:a16="http://schemas.microsoft.com/office/drawing/2014/main" val="295514975"/>
                  </a:ext>
                </a:extLst>
              </a:tr>
              <a:tr h="1869706">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lgn="just">
                        <a:lnSpc>
                          <a:spcPct val="100000"/>
                        </a:lnSpc>
                        <a:spcBef>
                          <a:spcPts val="100"/>
                        </a:spcBef>
                        <a:spcAft>
                          <a:spcPts val="100"/>
                        </a:spcAft>
                      </a:pPr>
                      <a:endParaRPr lang="en-US" sz="2400" dirty="0">
                        <a:solidFill>
                          <a:schemeClr val="tx1"/>
                        </a:solidFill>
                        <a:effectLst/>
                        <a:latin typeface="UTM Avo" panose="02040603050506020204" pitchFamily="18" charset="0"/>
                        <a:ea typeface="Calibri" panose="020F0502020204030204" pitchFamily="34" charset="0"/>
                        <a:cs typeface="Arial" panose="020B0604020202020204" pitchFamily="34" charset="0"/>
                      </a:endParaRPr>
                    </a:p>
                  </a:txBody>
                  <a:tcPr marL="45720" marR="4572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lnSpc>
                          <a:spcPct val="100000"/>
                        </a:lnSpc>
                        <a:spcBef>
                          <a:spcPts val="100"/>
                        </a:spcBef>
                        <a:spcAft>
                          <a:spcPts val="100"/>
                        </a:spcAft>
                      </a:pPr>
                      <a:endParaRPr lang="en-US" sz="2400" dirty="0">
                        <a:solidFill>
                          <a:schemeClr val="tx1"/>
                        </a:solidFill>
                        <a:effectLst/>
                        <a:latin typeface="UTM Avo" panose="02040603050506020204" pitchFamily="18" charset="0"/>
                        <a:ea typeface="Calibri" panose="020F0502020204030204" pitchFamily="34" charset="0"/>
                        <a:cs typeface="Arial" panose="020B0604020202020204" pitchFamily="34" charset="0"/>
                      </a:endParaRPr>
                    </a:p>
                  </a:txBody>
                  <a:tcPr marL="45720" marR="4572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lnSpc>
                          <a:spcPct val="100000"/>
                        </a:lnSpc>
                        <a:spcBef>
                          <a:spcPts val="100"/>
                        </a:spcBef>
                        <a:spcAft>
                          <a:spcPts val="100"/>
                        </a:spcAft>
                      </a:pPr>
                      <a:endParaRPr lang="en-US" sz="2400" dirty="0">
                        <a:solidFill>
                          <a:schemeClr val="tx1"/>
                        </a:solidFill>
                        <a:effectLst/>
                        <a:latin typeface="UTM Avo" panose="02040603050506020204" pitchFamily="18" charset="0"/>
                        <a:ea typeface="Calibri" panose="020F0502020204030204" pitchFamily="34" charset="0"/>
                        <a:cs typeface="Arial" panose="020B0604020202020204" pitchFamily="34" charset="0"/>
                      </a:endParaRPr>
                    </a:p>
                  </a:txBody>
                  <a:tcPr marL="45720" marR="4572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lnSpc>
                          <a:spcPct val="100000"/>
                        </a:lnSpc>
                        <a:spcBef>
                          <a:spcPts val="100"/>
                        </a:spcBef>
                        <a:spcAft>
                          <a:spcPts val="100"/>
                        </a:spcAft>
                      </a:pPr>
                      <a:endParaRPr lang="en-US" sz="2400" dirty="0">
                        <a:solidFill>
                          <a:schemeClr val="tx1"/>
                        </a:solidFill>
                        <a:effectLst/>
                        <a:latin typeface="UTM Avo" panose="02040603050506020204" pitchFamily="18" charset="0"/>
                        <a:ea typeface="Calibri" panose="020F0502020204030204" pitchFamily="34" charset="0"/>
                        <a:cs typeface="Arial" panose="020B0604020202020204" pitchFamily="34" charset="0"/>
                      </a:endParaRPr>
                    </a:p>
                  </a:txBody>
                  <a:tcPr marL="45720" marR="4572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2906857592"/>
                  </a:ext>
                </a:extLst>
              </a:tr>
              <a:tr h="1869706">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lgn="just">
                        <a:lnSpc>
                          <a:spcPct val="100000"/>
                        </a:lnSpc>
                        <a:spcBef>
                          <a:spcPts val="100"/>
                        </a:spcBef>
                        <a:spcAft>
                          <a:spcPts val="100"/>
                        </a:spcAft>
                      </a:pPr>
                      <a:endParaRPr lang="en-US" sz="2400" dirty="0">
                        <a:solidFill>
                          <a:schemeClr val="tx1"/>
                        </a:solidFill>
                        <a:effectLst/>
                        <a:latin typeface="UTM Avo" panose="02040603050506020204" pitchFamily="18" charset="0"/>
                        <a:ea typeface="Calibri" panose="020F0502020204030204" pitchFamily="34" charset="0"/>
                        <a:cs typeface="Arial" panose="020B0604020202020204" pitchFamily="34" charset="0"/>
                      </a:endParaRPr>
                    </a:p>
                  </a:txBody>
                  <a:tcPr marL="45720" marR="4572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lnSpc>
                          <a:spcPct val="100000"/>
                        </a:lnSpc>
                        <a:spcBef>
                          <a:spcPts val="100"/>
                        </a:spcBef>
                        <a:spcAft>
                          <a:spcPts val="100"/>
                        </a:spcAft>
                      </a:pPr>
                      <a:endParaRPr lang="en-US" sz="2400" dirty="0">
                        <a:solidFill>
                          <a:schemeClr val="tx1"/>
                        </a:solidFill>
                        <a:effectLst/>
                        <a:latin typeface="UTM Avo" panose="02040603050506020204" pitchFamily="18" charset="0"/>
                        <a:ea typeface="Calibri" panose="020F0502020204030204" pitchFamily="34" charset="0"/>
                        <a:cs typeface="Arial" panose="020B0604020202020204" pitchFamily="34" charset="0"/>
                      </a:endParaRPr>
                    </a:p>
                  </a:txBody>
                  <a:tcPr marL="45720" marR="4572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lnSpc>
                          <a:spcPct val="100000"/>
                        </a:lnSpc>
                        <a:spcBef>
                          <a:spcPts val="100"/>
                        </a:spcBef>
                        <a:spcAft>
                          <a:spcPts val="100"/>
                        </a:spcAft>
                      </a:pPr>
                      <a:endParaRPr lang="en-US" sz="2400" dirty="0">
                        <a:solidFill>
                          <a:schemeClr val="tx1"/>
                        </a:solidFill>
                        <a:effectLst/>
                        <a:latin typeface="UTM Avo" panose="02040603050506020204" pitchFamily="18" charset="0"/>
                        <a:ea typeface="Calibri" panose="020F0502020204030204" pitchFamily="34" charset="0"/>
                        <a:cs typeface="Arial" panose="020B0604020202020204" pitchFamily="34" charset="0"/>
                      </a:endParaRPr>
                    </a:p>
                  </a:txBody>
                  <a:tcPr marL="45720" marR="4572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lnSpc>
                          <a:spcPct val="100000"/>
                        </a:lnSpc>
                        <a:spcBef>
                          <a:spcPts val="100"/>
                        </a:spcBef>
                        <a:spcAft>
                          <a:spcPts val="100"/>
                        </a:spcAft>
                      </a:pPr>
                      <a:endParaRPr lang="en-US" sz="2400" dirty="0">
                        <a:solidFill>
                          <a:schemeClr val="tx1"/>
                        </a:solidFill>
                        <a:effectLst/>
                        <a:latin typeface="UTM Avo" panose="02040603050506020204" pitchFamily="18" charset="0"/>
                        <a:ea typeface="Calibri" panose="020F0502020204030204" pitchFamily="34" charset="0"/>
                        <a:cs typeface="Arial" panose="020B0604020202020204" pitchFamily="34" charset="0"/>
                      </a:endParaRPr>
                    </a:p>
                  </a:txBody>
                  <a:tcPr marL="45720" marR="4572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786006827"/>
                  </a:ext>
                </a:extLst>
              </a:tr>
            </a:tbl>
          </a:graphicData>
        </a:graphic>
      </p:graphicFrame>
    </p:spTree>
    <p:extLst>
      <p:ext uri="{BB962C8B-B14F-4D97-AF65-F5344CB8AC3E}">
        <p14:creationId xmlns:p14="http://schemas.microsoft.com/office/powerpoint/2010/main" val="3224598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BC30524-3A1B-3C78-C134-82EC16669D5A}"/>
              </a:ext>
            </a:extLst>
          </p:cNvPr>
          <p:cNvSpPr/>
          <p:nvPr/>
        </p:nvSpPr>
        <p:spPr>
          <a:xfrm>
            <a:off x="8763000" y="4572000"/>
            <a:ext cx="3429000" cy="2286000"/>
          </a:xfrm>
          <a:prstGeom prst="rect">
            <a:avLst/>
          </a:prstGeom>
          <a:solidFill>
            <a:srgbClr val="FFFA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34C6428B-4021-1F4D-5B12-C1DB7FCF3382}"/>
              </a:ext>
            </a:extLst>
          </p:cNvPr>
          <p:cNvGrpSpPr/>
          <p:nvPr/>
        </p:nvGrpSpPr>
        <p:grpSpPr>
          <a:xfrm>
            <a:off x="343219" y="1478285"/>
            <a:ext cx="4324010" cy="816960"/>
            <a:chOff x="0" y="1788960"/>
            <a:chExt cx="6486014" cy="1225440"/>
          </a:xfrm>
        </p:grpSpPr>
        <p:sp>
          <p:nvSpPr>
            <p:cNvPr id="4" name="Rectangle 3">
              <a:extLst>
                <a:ext uri="{FF2B5EF4-FFF2-40B4-BE49-F238E27FC236}">
                  <a16:creationId xmlns:a16="http://schemas.microsoft.com/office/drawing/2014/main" id="{D2B3A7E7-CB3E-D71E-4C38-8FB1788DF1D6}"/>
                </a:ext>
              </a:extLst>
            </p:cNvPr>
            <p:cNvSpPr/>
            <p:nvPr/>
          </p:nvSpPr>
          <p:spPr>
            <a:xfrm>
              <a:off x="0" y="1822686"/>
              <a:ext cx="5862382" cy="1157988"/>
            </a:xfrm>
            <a:prstGeom prst="rect">
              <a:avLst/>
            </a:prstGeom>
            <a:solidFill>
              <a:sysClr val="window" lastClr="FFFFFF"/>
            </a:solidFill>
            <a:ln w="25400" cap="flat" cmpd="sng" algn="ctr">
              <a:solidFill>
                <a:srgbClr val="C0504D">
                  <a:lumMod val="50000"/>
                </a:srgbClr>
              </a:solidFill>
              <a:prstDash val="solid"/>
            </a:ln>
            <a:effectLst/>
          </p:spPr>
          <p:txBody>
            <a:bodyPr rtlCol="0" anchor="ctr"/>
            <a:lstStyle/>
            <a:p>
              <a:pPr marL="0" marR="0" lvl="0" indent="0" algn="ctr" defTabSz="609539"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a:ln>
                    <a:noFill/>
                  </a:ln>
                  <a:solidFill>
                    <a:srgbClr val="C00000"/>
                  </a:solidFill>
                  <a:effectLst/>
                  <a:uLnTx/>
                  <a:uFillTx/>
                  <a:latin typeface="UTM Avo" panose="02040603050506020204" pitchFamily="18" charset="0"/>
                  <a:ea typeface="+mn-ea"/>
                  <a:cs typeface="Arial" panose="020B0604020202020204" pitchFamily="34" charset="0"/>
                </a:rPr>
                <a:t>Gợi</a:t>
              </a:r>
              <a:r>
                <a:rPr kumimoji="0" lang="en-US" sz="2400" b="1" i="0" u="none" strike="noStrike" kern="0" cap="none" spc="0" normalizeH="0" baseline="0" noProof="0" dirty="0">
                  <a:ln>
                    <a:noFill/>
                  </a:ln>
                  <a:solidFill>
                    <a:srgbClr val="C00000"/>
                  </a:solidFill>
                  <a:effectLst/>
                  <a:uLnTx/>
                  <a:uFillTx/>
                  <a:latin typeface="UTM Avo" panose="02040603050506020204" pitchFamily="18" charset="0"/>
                  <a:ea typeface="+mn-ea"/>
                  <a:cs typeface="Arial" panose="020B0604020202020204" pitchFamily="34" charset="0"/>
                </a:rPr>
                <a:t> ý </a:t>
              </a:r>
              <a:r>
                <a:rPr kumimoji="0" lang="en-US" sz="2400" b="1" i="0" u="none" strike="noStrike" kern="0" cap="none" spc="0" normalizeH="0" baseline="0" noProof="0" dirty="0" err="1">
                  <a:ln>
                    <a:noFill/>
                  </a:ln>
                  <a:solidFill>
                    <a:srgbClr val="C00000"/>
                  </a:solidFill>
                  <a:effectLst/>
                  <a:uLnTx/>
                  <a:uFillTx/>
                  <a:latin typeface="UTM Avo" panose="02040603050506020204" pitchFamily="18" charset="0"/>
                  <a:ea typeface="+mn-ea"/>
                  <a:cs typeface="Arial" panose="020B0604020202020204" pitchFamily="34" charset="0"/>
                </a:rPr>
                <a:t>trả</a:t>
              </a:r>
              <a:r>
                <a:rPr kumimoji="0" lang="en-US" sz="2400" b="1" i="0" u="none" strike="noStrike" kern="0" cap="none" spc="0" normalizeH="0" baseline="0" noProof="0" dirty="0">
                  <a:ln>
                    <a:noFill/>
                  </a:ln>
                  <a:solidFill>
                    <a:srgbClr val="C00000"/>
                  </a:solidFill>
                  <a:effectLst/>
                  <a:uLnTx/>
                  <a:uFillTx/>
                  <a:latin typeface="UTM Avo" panose="02040603050506020204" pitchFamily="18" charset="0"/>
                  <a:ea typeface="+mn-ea"/>
                  <a:cs typeface="Arial" panose="020B0604020202020204" pitchFamily="34" charset="0"/>
                </a:rPr>
                <a:t> </a:t>
              </a:r>
              <a:r>
                <a:rPr kumimoji="0" lang="en-US" sz="2400" b="1" i="0" u="none" strike="noStrike" kern="0" cap="none" spc="0" normalizeH="0" baseline="0" noProof="0" dirty="0" err="1">
                  <a:ln>
                    <a:noFill/>
                  </a:ln>
                  <a:solidFill>
                    <a:srgbClr val="C00000"/>
                  </a:solidFill>
                  <a:effectLst/>
                  <a:uLnTx/>
                  <a:uFillTx/>
                  <a:latin typeface="UTM Avo" panose="02040603050506020204" pitchFamily="18" charset="0"/>
                  <a:ea typeface="+mn-ea"/>
                  <a:cs typeface="Arial" panose="020B0604020202020204" pitchFamily="34" charset="0"/>
                </a:rPr>
                <a:t>lời</a:t>
              </a:r>
              <a:endParaRPr kumimoji="0" lang="en-US" sz="2400" b="1" i="0" u="none" strike="noStrike" kern="0" cap="none" spc="0" normalizeH="0" baseline="0" noProof="0" dirty="0">
                <a:ln>
                  <a:noFill/>
                </a:ln>
                <a:solidFill>
                  <a:srgbClr val="C00000"/>
                </a:solidFill>
                <a:effectLst/>
                <a:uLnTx/>
                <a:uFillTx/>
                <a:latin typeface="UTM Avo" panose="02040603050506020204" pitchFamily="18" charset="0"/>
                <a:ea typeface="+mn-ea"/>
                <a:cs typeface="Arial" panose="020B0604020202020204" pitchFamily="34" charset="0"/>
              </a:endParaRPr>
            </a:p>
          </p:txBody>
        </p:sp>
        <p:pic>
          <p:nvPicPr>
            <p:cNvPr id="5" name="Picture 103">
              <a:extLst>
                <a:ext uri="{FF2B5EF4-FFF2-40B4-BE49-F238E27FC236}">
                  <a16:creationId xmlns:a16="http://schemas.microsoft.com/office/drawing/2014/main" id="{9F8E49F8-005D-DA2D-29B5-591EC28E12EA}"/>
                </a:ext>
              </a:extLst>
            </p:cNvPr>
            <p:cNvPicPr>
              <a:picLocks noChangeAspect="1"/>
            </p:cNvPicPr>
            <p:nvPr/>
          </p:nvPicPr>
          <p:blipFill>
            <a:blip r:embed="rId2"/>
            <a:srcRect/>
            <a:stretch>
              <a:fillRect/>
            </a:stretch>
          </p:blipFill>
          <p:spPr>
            <a:xfrm rot="1376890">
              <a:off x="5238748" y="1788960"/>
              <a:ext cx="1247266" cy="1225440"/>
            </a:xfrm>
            <a:prstGeom prst="rect">
              <a:avLst/>
            </a:prstGeom>
          </p:spPr>
        </p:pic>
      </p:grpSp>
      <p:graphicFrame>
        <p:nvGraphicFramePr>
          <p:cNvPr id="6" name="Table 5">
            <a:extLst>
              <a:ext uri="{FF2B5EF4-FFF2-40B4-BE49-F238E27FC236}">
                <a16:creationId xmlns:a16="http://schemas.microsoft.com/office/drawing/2014/main" id="{BE66A817-73DC-5318-6955-CDDB7A1E79D4}"/>
              </a:ext>
            </a:extLst>
          </p:cNvPr>
          <p:cNvGraphicFramePr>
            <a:graphicFrameLocks noGrp="1"/>
          </p:cNvGraphicFramePr>
          <p:nvPr>
            <p:extLst>
              <p:ext uri="{D42A27DB-BD31-4B8C-83A1-F6EECF244321}">
                <p14:modId xmlns:p14="http://schemas.microsoft.com/office/powerpoint/2010/main" val="1356720907"/>
              </p:ext>
            </p:extLst>
          </p:nvPr>
        </p:nvGraphicFramePr>
        <p:xfrm>
          <a:off x="343219" y="2400300"/>
          <a:ext cx="11505561" cy="4381500"/>
        </p:xfrm>
        <a:graphic>
          <a:graphicData uri="http://schemas.openxmlformats.org/drawingml/2006/table">
            <a:tbl>
              <a:tblPr firstRow="1" firstCol="1" bandRow="1"/>
              <a:tblGrid>
                <a:gridCol w="2603181">
                  <a:extLst>
                    <a:ext uri="{9D8B030D-6E8A-4147-A177-3AD203B41FA5}">
                      <a16:colId xmlns:a16="http://schemas.microsoft.com/office/drawing/2014/main" val="3358614695"/>
                    </a:ext>
                  </a:extLst>
                </a:gridCol>
                <a:gridCol w="3289619">
                  <a:extLst>
                    <a:ext uri="{9D8B030D-6E8A-4147-A177-3AD203B41FA5}">
                      <a16:colId xmlns:a16="http://schemas.microsoft.com/office/drawing/2014/main" val="2097245987"/>
                    </a:ext>
                  </a:extLst>
                </a:gridCol>
                <a:gridCol w="2794000">
                  <a:extLst>
                    <a:ext uri="{9D8B030D-6E8A-4147-A177-3AD203B41FA5}">
                      <a16:colId xmlns:a16="http://schemas.microsoft.com/office/drawing/2014/main" val="1141885541"/>
                    </a:ext>
                  </a:extLst>
                </a:gridCol>
                <a:gridCol w="2818761">
                  <a:extLst>
                    <a:ext uri="{9D8B030D-6E8A-4147-A177-3AD203B41FA5}">
                      <a16:colId xmlns:a16="http://schemas.microsoft.com/office/drawing/2014/main" val="655735253"/>
                    </a:ext>
                  </a:extLst>
                </a:gridCol>
              </a:tblGrid>
              <a:tr h="115048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lgn="ctr">
                        <a:lnSpc>
                          <a:spcPct val="100000"/>
                        </a:lnSpc>
                        <a:spcBef>
                          <a:spcPts val="100"/>
                        </a:spcBef>
                        <a:spcAft>
                          <a:spcPts val="100"/>
                        </a:spcAft>
                      </a:pPr>
                      <a:r>
                        <a:rPr lang="fr-FR" sz="2400" dirty="0" err="1">
                          <a:solidFill>
                            <a:schemeClr val="tx1"/>
                          </a:solidFill>
                          <a:effectLst/>
                          <a:latin typeface="UTM Avo" panose="02040603050506020204" pitchFamily="18" charset="0"/>
                          <a:cs typeface="Arial" panose="020B0604020202020204" pitchFamily="34" charset="0"/>
                        </a:rPr>
                        <a:t>Tên</a:t>
                      </a:r>
                      <a:r>
                        <a:rPr lang="fr-FR" sz="2400" dirty="0">
                          <a:solidFill>
                            <a:schemeClr val="tx1"/>
                          </a:solidFill>
                          <a:effectLst/>
                          <a:latin typeface="UTM Avo" panose="02040603050506020204" pitchFamily="18" charset="0"/>
                          <a:cs typeface="Arial" panose="020B0604020202020204" pitchFamily="34" charset="0"/>
                        </a:rPr>
                        <a:t> </a:t>
                      </a:r>
                      <a:r>
                        <a:rPr lang="fr-FR" sz="2400" dirty="0" err="1">
                          <a:solidFill>
                            <a:schemeClr val="tx1"/>
                          </a:solidFill>
                          <a:effectLst/>
                          <a:latin typeface="UTM Avo" panose="02040603050506020204" pitchFamily="18" charset="0"/>
                          <a:cs typeface="Arial" panose="020B0604020202020204" pitchFamily="34" charset="0"/>
                        </a:rPr>
                        <a:t>công</a:t>
                      </a:r>
                      <a:r>
                        <a:rPr lang="fr-FR" sz="2400" dirty="0">
                          <a:solidFill>
                            <a:schemeClr val="tx1"/>
                          </a:solidFill>
                          <a:effectLst/>
                          <a:latin typeface="UTM Avo" panose="02040603050506020204" pitchFamily="18" charset="0"/>
                          <a:cs typeface="Arial" panose="020B0604020202020204" pitchFamily="34" charset="0"/>
                        </a:rPr>
                        <a:t> </a:t>
                      </a:r>
                      <a:r>
                        <a:rPr lang="fr-FR" sz="2400" dirty="0" err="1">
                          <a:solidFill>
                            <a:schemeClr val="tx1"/>
                          </a:solidFill>
                          <a:effectLst/>
                          <a:latin typeface="UTM Avo" panose="02040603050506020204" pitchFamily="18" charset="0"/>
                          <a:cs typeface="Arial" panose="020B0604020202020204" pitchFamily="34" charset="0"/>
                        </a:rPr>
                        <a:t>việc</a:t>
                      </a:r>
                      <a:r>
                        <a:rPr lang="fr-FR" sz="2400" dirty="0">
                          <a:solidFill>
                            <a:schemeClr val="tx1"/>
                          </a:solidFill>
                          <a:effectLst/>
                          <a:latin typeface="UTM Avo" panose="02040603050506020204" pitchFamily="18" charset="0"/>
                          <a:cs typeface="Arial" panose="020B0604020202020204" pitchFamily="34" charset="0"/>
                        </a:rPr>
                        <a:t> </a:t>
                      </a:r>
                      <a:r>
                        <a:rPr lang="fr-FR" sz="2400" dirty="0" err="1">
                          <a:solidFill>
                            <a:schemeClr val="tx1"/>
                          </a:solidFill>
                          <a:effectLst/>
                          <a:latin typeface="UTM Avo" panose="02040603050506020204" pitchFamily="18" charset="0"/>
                          <a:cs typeface="Arial" panose="020B0604020202020204" pitchFamily="34" charset="0"/>
                        </a:rPr>
                        <a:t>của</a:t>
                      </a:r>
                      <a:r>
                        <a:rPr lang="fr-FR" sz="2400" dirty="0">
                          <a:solidFill>
                            <a:schemeClr val="tx1"/>
                          </a:solidFill>
                          <a:effectLst/>
                          <a:latin typeface="UTM Avo" panose="02040603050506020204" pitchFamily="18" charset="0"/>
                          <a:cs typeface="Arial" panose="020B0604020202020204" pitchFamily="34" charset="0"/>
                        </a:rPr>
                        <a:t> </a:t>
                      </a:r>
                      <a:r>
                        <a:rPr lang="fr-FR" sz="2400" dirty="0" err="1">
                          <a:solidFill>
                            <a:schemeClr val="tx1"/>
                          </a:solidFill>
                          <a:effectLst/>
                          <a:latin typeface="UTM Avo" panose="02040603050506020204" pitchFamily="18" charset="0"/>
                          <a:cs typeface="Arial" panose="020B0604020202020204" pitchFamily="34" charset="0"/>
                        </a:rPr>
                        <a:t>gia</a:t>
                      </a:r>
                      <a:r>
                        <a:rPr lang="fr-FR" sz="2400" dirty="0">
                          <a:solidFill>
                            <a:schemeClr val="tx1"/>
                          </a:solidFill>
                          <a:effectLst/>
                          <a:latin typeface="UTM Avo" panose="02040603050506020204" pitchFamily="18" charset="0"/>
                          <a:cs typeface="Arial" panose="020B0604020202020204" pitchFamily="34" charset="0"/>
                        </a:rPr>
                        <a:t> </a:t>
                      </a:r>
                      <a:r>
                        <a:rPr lang="fr-FR" sz="2400" dirty="0" err="1">
                          <a:solidFill>
                            <a:schemeClr val="tx1"/>
                          </a:solidFill>
                          <a:effectLst/>
                          <a:latin typeface="UTM Avo" panose="02040603050506020204" pitchFamily="18" charset="0"/>
                          <a:cs typeface="Arial" panose="020B0604020202020204" pitchFamily="34" charset="0"/>
                        </a:rPr>
                        <a:t>đình</a:t>
                      </a:r>
                      <a:endParaRPr lang="en-US" sz="2400" dirty="0">
                        <a:solidFill>
                          <a:schemeClr val="tx1"/>
                        </a:solidFill>
                        <a:effectLst/>
                        <a:latin typeface="UTM Avo" panose="02040603050506020204" pitchFamily="18" charset="0"/>
                        <a:ea typeface="Calibri" panose="020F0502020204030204" pitchFamily="34" charset="0"/>
                        <a:cs typeface="Arial" panose="020B0604020202020204" pitchFamily="34" charset="0"/>
                      </a:endParaRPr>
                    </a:p>
                  </a:txBody>
                  <a:tcPr marL="45720" marR="4572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79646">
                        <a:lumMod val="40000"/>
                        <a:lumOff val="60000"/>
                      </a:srgbClr>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lgn="ctr">
                        <a:lnSpc>
                          <a:spcPct val="100000"/>
                        </a:lnSpc>
                        <a:spcBef>
                          <a:spcPts val="100"/>
                        </a:spcBef>
                        <a:spcAft>
                          <a:spcPts val="100"/>
                        </a:spcAft>
                      </a:pPr>
                      <a:r>
                        <a:rPr lang="en-US" sz="2400" dirty="0" err="1">
                          <a:solidFill>
                            <a:schemeClr val="tx1"/>
                          </a:solidFill>
                          <a:effectLst/>
                          <a:latin typeface="UTM Avo" panose="02040603050506020204" pitchFamily="18" charset="0"/>
                          <a:cs typeface="Arial" panose="020B0604020202020204" pitchFamily="34" charset="0"/>
                        </a:rPr>
                        <a:t>Việc</a:t>
                      </a:r>
                      <a:r>
                        <a:rPr lang="en-US" sz="2400" dirty="0">
                          <a:solidFill>
                            <a:schemeClr val="tx1"/>
                          </a:solidFill>
                          <a:effectLst/>
                          <a:latin typeface="UTM Avo" panose="02040603050506020204" pitchFamily="18" charset="0"/>
                          <a:cs typeface="Arial" panose="020B0604020202020204" pitchFamily="34" charset="0"/>
                        </a:rPr>
                        <a:t> </a:t>
                      </a:r>
                      <a:r>
                        <a:rPr lang="en-US" sz="2400" dirty="0" err="1">
                          <a:solidFill>
                            <a:schemeClr val="tx1"/>
                          </a:solidFill>
                          <a:effectLst/>
                          <a:latin typeface="UTM Avo" panose="02040603050506020204" pitchFamily="18" charset="0"/>
                          <a:cs typeface="Arial" panose="020B0604020202020204" pitchFamily="34" charset="0"/>
                        </a:rPr>
                        <a:t>em</a:t>
                      </a:r>
                      <a:r>
                        <a:rPr lang="en-US" sz="2400" dirty="0">
                          <a:solidFill>
                            <a:schemeClr val="tx1"/>
                          </a:solidFill>
                          <a:effectLst/>
                          <a:latin typeface="UTM Avo" panose="02040603050506020204" pitchFamily="18" charset="0"/>
                          <a:cs typeface="Arial" panose="020B0604020202020204" pitchFamily="34" charset="0"/>
                        </a:rPr>
                        <a:t> </a:t>
                      </a:r>
                      <a:r>
                        <a:rPr lang="en-US" sz="2400" dirty="0" err="1">
                          <a:solidFill>
                            <a:schemeClr val="tx1"/>
                          </a:solidFill>
                          <a:effectLst/>
                          <a:latin typeface="UTM Avo" panose="02040603050506020204" pitchFamily="18" charset="0"/>
                          <a:cs typeface="Arial" panose="020B0604020202020204" pitchFamily="34" charset="0"/>
                        </a:rPr>
                        <a:t>có</a:t>
                      </a:r>
                      <a:r>
                        <a:rPr lang="en-US" sz="2400" dirty="0">
                          <a:solidFill>
                            <a:schemeClr val="tx1"/>
                          </a:solidFill>
                          <a:effectLst/>
                          <a:latin typeface="UTM Avo" panose="02040603050506020204" pitchFamily="18" charset="0"/>
                          <a:cs typeface="Arial" panose="020B0604020202020204" pitchFamily="34" charset="0"/>
                        </a:rPr>
                        <a:t> </a:t>
                      </a:r>
                      <a:r>
                        <a:rPr lang="en-US" sz="2400" dirty="0" err="1">
                          <a:solidFill>
                            <a:schemeClr val="tx1"/>
                          </a:solidFill>
                          <a:effectLst/>
                          <a:latin typeface="UTM Avo" panose="02040603050506020204" pitchFamily="18" charset="0"/>
                          <a:cs typeface="Arial" panose="020B0604020202020204" pitchFamily="34" charset="0"/>
                        </a:rPr>
                        <a:t>thể</a:t>
                      </a:r>
                      <a:r>
                        <a:rPr lang="en-US" sz="2400" dirty="0">
                          <a:solidFill>
                            <a:schemeClr val="tx1"/>
                          </a:solidFill>
                          <a:effectLst/>
                          <a:latin typeface="UTM Avo" panose="02040603050506020204" pitchFamily="18" charset="0"/>
                          <a:cs typeface="Arial" panose="020B0604020202020204" pitchFamily="34" charset="0"/>
                        </a:rPr>
                        <a:t> </a:t>
                      </a:r>
                      <a:r>
                        <a:rPr lang="en-US" sz="2400" dirty="0" err="1">
                          <a:solidFill>
                            <a:schemeClr val="tx1"/>
                          </a:solidFill>
                          <a:effectLst/>
                          <a:latin typeface="UTM Avo" panose="02040603050506020204" pitchFamily="18" charset="0"/>
                          <a:cs typeface="Arial" panose="020B0604020202020204" pitchFamily="34" charset="0"/>
                        </a:rPr>
                        <a:t>tham</a:t>
                      </a:r>
                      <a:r>
                        <a:rPr lang="en-US" sz="2400" dirty="0">
                          <a:solidFill>
                            <a:schemeClr val="tx1"/>
                          </a:solidFill>
                          <a:effectLst/>
                          <a:latin typeface="UTM Avo" panose="02040603050506020204" pitchFamily="18" charset="0"/>
                          <a:cs typeface="Arial" panose="020B0604020202020204" pitchFamily="34" charset="0"/>
                        </a:rPr>
                        <a:t> </a:t>
                      </a:r>
                      <a:r>
                        <a:rPr lang="en-US" sz="2400" dirty="0" err="1">
                          <a:solidFill>
                            <a:schemeClr val="tx1"/>
                          </a:solidFill>
                          <a:effectLst/>
                          <a:latin typeface="UTM Avo" panose="02040603050506020204" pitchFamily="18" charset="0"/>
                          <a:cs typeface="Arial" panose="020B0604020202020204" pitchFamily="34" charset="0"/>
                        </a:rPr>
                        <a:t>gia</a:t>
                      </a:r>
                      <a:endParaRPr lang="en-US" sz="2400" dirty="0">
                        <a:solidFill>
                          <a:schemeClr val="tx1"/>
                        </a:solidFill>
                        <a:effectLst/>
                        <a:latin typeface="UTM Avo" panose="02040603050506020204" pitchFamily="18" charset="0"/>
                        <a:ea typeface="Calibri" panose="020F0502020204030204" pitchFamily="34" charset="0"/>
                        <a:cs typeface="Arial" panose="020B0604020202020204" pitchFamily="34" charset="0"/>
                      </a:endParaRPr>
                    </a:p>
                  </a:txBody>
                  <a:tcPr marL="45720" marR="4572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79646">
                        <a:lumMod val="40000"/>
                        <a:lumOff val="60000"/>
                      </a:srgbClr>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lgn="ctr">
                        <a:lnSpc>
                          <a:spcPct val="100000"/>
                        </a:lnSpc>
                        <a:spcBef>
                          <a:spcPts val="100"/>
                        </a:spcBef>
                        <a:spcAft>
                          <a:spcPts val="100"/>
                        </a:spcAft>
                      </a:pPr>
                      <a:r>
                        <a:rPr lang="en-US" sz="2400" dirty="0" err="1">
                          <a:solidFill>
                            <a:schemeClr val="tx1"/>
                          </a:solidFill>
                          <a:effectLst/>
                          <a:latin typeface="UTM Avo" panose="02040603050506020204" pitchFamily="18" charset="0"/>
                          <a:cs typeface="Arial" panose="020B0604020202020204" pitchFamily="34" charset="0"/>
                        </a:rPr>
                        <a:t>Thời</a:t>
                      </a:r>
                      <a:r>
                        <a:rPr lang="en-US" sz="2400" dirty="0">
                          <a:solidFill>
                            <a:schemeClr val="tx1"/>
                          </a:solidFill>
                          <a:effectLst/>
                          <a:latin typeface="UTM Avo" panose="02040603050506020204" pitchFamily="18" charset="0"/>
                          <a:cs typeface="Arial" panose="020B0604020202020204" pitchFamily="34" charset="0"/>
                        </a:rPr>
                        <a:t> </a:t>
                      </a:r>
                      <a:r>
                        <a:rPr lang="en-US" sz="2400" dirty="0" err="1">
                          <a:solidFill>
                            <a:schemeClr val="tx1"/>
                          </a:solidFill>
                          <a:effectLst/>
                          <a:latin typeface="UTM Avo" panose="02040603050506020204" pitchFamily="18" charset="0"/>
                          <a:cs typeface="Arial" panose="020B0604020202020204" pitchFamily="34" charset="0"/>
                        </a:rPr>
                        <a:t>gian</a:t>
                      </a:r>
                      <a:r>
                        <a:rPr lang="en-US" sz="2400" dirty="0">
                          <a:solidFill>
                            <a:schemeClr val="tx1"/>
                          </a:solidFill>
                          <a:effectLst/>
                          <a:latin typeface="UTM Avo" panose="02040603050506020204" pitchFamily="18" charset="0"/>
                          <a:cs typeface="Arial" panose="020B0604020202020204" pitchFamily="34" charset="0"/>
                        </a:rPr>
                        <a:t> </a:t>
                      </a:r>
                      <a:r>
                        <a:rPr lang="en-US" sz="2400" dirty="0" err="1">
                          <a:solidFill>
                            <a:schemeClr val="tx1"/>
                          </a:solidFill>
                          <a:effectLst/>
                          <a:latin typeface="UTM Avo" panose="02040603050506020204" pitchFamily="18" charset="0"/>
                          <a:cs typeface="Arial" panose="020B0604020202020204" pitchFamily="34" charset="0"/>
                        </a:rPr>
                        <a:t>thực</a:t>
                      </a:r>
                      <a:r>
                        <a:rPr lang="en-US" sz="2400" dirty="0">
                          <a:solidFill>
                            <a:schemeClr val="tx1"/>
                          </a:solidFill>
                          <a:effectLst/>
                          <a:latin typeface="UTM Avo" panose="02040603050506020204" pitchFamily="18" charset="0"/>
                          <a:cs typeface="Arial" panose="020B0604020202020204" pitchFamily="34" charset="0"/>
                        </a:rPr>
                        <a:t> </a:t>
                      </a:r>
                      <a:r>
                        <a:rPr lang="en-US" sz="2400" dirty="0" err="1">
                          <a:solidFill>
                            <a:schemeClr val="tx1"/>
                          </a:solidFill>
                          <a:effectLst/>
                          <a:latin typeface="UTM Avo" panose="02040603050506020204" pitchFamily="18" charset="0"/>
                          <a:cs typeface="Arial" panose="020B0604020202020204" pitchFamily="34" charset="0"/>
                        </a:rPr>
                        <a:t>hiện</a:t>
                      </a:r>
                      <a:endParaRPr lang="en-US" sz="2400" dirty="0">
                        <a:solidFill>
                          <a:schemeClr val="tx1"/>
                        </a:solidFill>
                        <a:effectLst/>
                        <a:latin typeface="UTM Avo" panose="02040603050506020204" pitchFamily="18" charset="0"/>
                        <a:ea typeface="Calibri" panose="020F0502020204030204" pitchFamily="34" charset="0"/>
                        <a:cs typeface="Arial" panose="020B0604020202020204" pitchFamily="34" charset="0"/>
                      </a:endParaRPr>
                    </a:p>
                  </a:txBody>
                  <a:tcPr marL="45720" marR="4572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79646">
                        <a:lumMod val="40000"/>
                        <a:lumOff val="60000"/>
                      </a:srgbClr>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lgn="ctr">
                        <a:lnSpc>
                          <a:spcPct val="100000"/>
                        </a:lnSpc>
                        <a:spcBef>
                          <a:spcPts val="100"/>
                        </a:spcBef>
                        <a:spcAft>
                          <a:spcPts val="100"/>
                        </a:spcAft>
                      </a:pPr>
                      <a:r>
                        <a:rPr lang="en-US" sz="2400" dirty="0" err="1">
                          <a:solidFill>
                            <a:schemeClr val="tx1"/>
                          </a:solidFill>
                          <a:effectLst/>
                          <a:latin typeface="UTM Avo" panose="02040603050506020204" pitchFamily="18" charset="0"/>
                          <a:cs typeface="Arial" panose="020B0604020202020204" pitchFamily="34" charset="0"/>
                        </a:rPr>
                        <a:t>Kết</a:t>
                      </a:r>
                      <a:r>
                        <a:rPr lang="en-US" sz="2400" dirty="0">
                          <a:solidFill>
                            <a:schemeClr val="tx1"/>
                          </a:solidFill>
                          <a:effectLst/>
                          <a:latin typeface="UTM Avo" panose="02040603050506020204" pitchFamily="18" charset="0"/>
                          <a:cs typeface="Arial" panose="020B0604020202020204" pitchFamily="34" charset="0"/>
                        </a:rPr>
                        <a:t> </a:t>
                      </a:r>
                      <a:r>
                        <a:rPr lang="en-US" sz="2400" dirty="0" err="1">
                          <a:solidFill>
                            <a:schemeClr val="tx1"/>
                          </a:solidFill>
                          <a:effectLst/>
                          <a:latin typeface="UTM Avo" panose="02040603050506020204" pitchFamily="18" charset="0"/>
                          <a:cs typeface="Arial" panose="020B0604020202020204" pitchFamily="34" charset="0"/>
                        </a:rPr>
                        <a:t>quả</a:t>
                      </a:r>
                      <a:endParaRPr lang="en-US" sz="2400" dirty="0">
                        <a:solidFill>
                          <a:schemeClr val="tx1"/>
                        </a:solidFill>
                        <a:effectLst/>
                        <a:latin typeface="UTM Avo" panose="02040603050506020204" pitchFamily="18" charset="0"/>
                        <a:ea typeface="Calibri" panose="020F0502020204030204" pitchFamily="34" charset="0"/>
                        <a:cs typeface="Arial" panose="020B0604020202020204" pitchFamily="34" charset="0"/>
                      </a:endParaRPr>
                    </a:p>
                  </a:txBody>
                  <a:tcPr marL="45720" marR="4572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79646">
                        <a:lumMod val="40000"/>
                        <a:lumOff val="60000"/>
                      </a:srgbClr>
                    </a:solidFill>
                  </a:tcPr>
                </a:tc>
                <a:extLst>
                  <a:ext uri="{0D108BD9-81ED-4DB2-BD59-A6C34878D82A}">
                    <a16:rowId xmlns:a16="http://schemas.microsoft.com/office/drawing/2014/main" val="295514975"/>
                  </a:ext>
                </a:extLst>
              </a:tr>
              <a:tr h="1459277">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342900" marR="0" indent="-342900" algn="l">
                        <a:lnSpc>
                          <a:spcPct val="100000"/>
                        </a:lnSpc>
                        <a:spcBef>
                          <a:spcPts val="100"/>
                        </a:spcBef>
                        <a:spcAft>
                          <a:spcPts val="100"/>
                        </a:spcAft>
                        <a:buFont typeface="UTM Avo" panose="02040603050506020204" pitchFamily="18" charset="0"/>
                        <a:buChar char="-"/>
                      </a:pPr>
                      <a:r>
                        <a:rPr lang="nl-NL" sz="2400" b="0" dirty="0">
                          <a:solidFill>
                            <a:srgbClr val="000000"/>
                          </a:solidFill>
                          <a:effectLst/>
                          <a:latin typeface="UTM Avo" panose="02040603050506020204" pitchFamily="18" charset="0"/>
                          <a:ea typeface="Calibri" panose="020F0502020204030204" pitchFamily="34" charset="0"/>
                          <a:cs typeface="Arial" panose="020B0604020202020204" pitchFamily="34" charset="0"/>
                        </a:rPr>
                        <a:t>Dọn dẹp nhà cửa</a:t>
                      </a:r>
                      <a:endParaRPr lang="en-US" sz="2400" b="0" dirty="0">
                        <a:effectLst/>
                        <a:latin typeface="UTM Avo" panose="02040603050506020204" pitchFamily="18" charset="0"/>
                        <a:ea typeface="Calibri" panose="020F0502020204030204" pitchFamily="34" charset="0"/>
                        <a:cs typeface="Arial" panose="020B0604020202020204" pitchFamily="34" charset="0"/>
                      </a:endParaRPr>
                    </a:p>
                  </a:txBody>
                  <a:tcPr marL="45720" marR="4572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342900" marR="0" indent="-342900" algn="l">
                        <a:lnSpc>
                          <a:spcPct val="100000"/>
                        </a:lnSpc>
                        <a:spcBef>
                          <a:spcPts val="100"/>
                        </a:spcBef>
                        <a:spcAft>
                          <a:spcPts val="100"/>
                        </a:spcAft>
                        <a:buFont typeface="UTM Avo" panose="02040603050506020204" pitchFamily="18" charset="0"/>
                        <a:buChar char="-"/>
                      </a:pPr>
                      <a:r>
                        <a:rPr lang="nl-NL" sz="2400" b="0" dirty="0">
                          <a:solidFill>
                            <a:srgbClr val="000000"/>
                          </a:solidFill>
                          <a:effectLst/>
                          <a:latin typeface="UTM Avo" panose="02040603050506020204" pitchFamily="18" charset="0"/>
                          <a:ea typeface="Calibri" panose="020F0502020204030204" pitchFamily="34" charset="0"/>
                          <a:cs typeface="Arial" panose="020B0604020202020204" pitchFamily="34" charset="0"/>
                        </a:rPr>
                        <a:t>Quét nhà</a:t>
                      </a:r>
                      <a:endParaRPr lang="en-US" sz="2400" b="0" dirty="0">
                        <a:effectLst/>
                        <a:latin typeface="UTM Avo" panose="02040603050506020204" pitchFamily="18" charset="0"/>
                        <a:ea typeface="Calibri" panose="020F0502020204030204" pitchFamily="34" charset="0"/>
                        <a:cs typeface="Arial" panose="020B0604020202020204" pitchFamily="34" charset="0"/>
                      </a:endParaRPr>
                    </a:p>
                    <a:p>
                      <a:pPr marL="342900" marR="0" indent="-342900" algn="l">
                        <a:lnSpc>
                          <a:spcPct val="100000"/>
                        </a:lnSpc>
                        <a:spcBef>
                          <a:spcPts val="100"/>
                        </a:spcBef>
                        <a:spcAft>
                          <a:spcPts val="100"/>
                        </a:spcAft>
                        <a:buFont typeface="UTM Avo" panose="02040603050506020204" pitchFamily="18" charset="0"/>
                        <a:buChar char="-"/>
                      </a:pPr>
                      <a:r>
                        <a:rPr lang="nl-NL" sz="2400" b="0" dirty="0">
                          <a:solidFill>
                            <a:srgbClr val="000000"/>
                          </a:solidFill>
                          <a:effectLst/>
                          <a:latin typeface="UTM Avo" panose="02040603050506020204" pitchFamily="18" charset="0"/>
                          <a:ea typeface="Calibri" panose="020F0502020204030204" pitchFamily="34" charset="0"/>
                          <a:cs typeface="Arial" panose="020B0604020202020204" pitchFamily="34" charset="0"/>
                        </a:rPr>
                        <a:t>Rửa chén</a:t>
                      </a:r>
                      <a:endParaRPr lang="en-US" sz="2400" b="0" dirty="0">
                        <a:effectLst/>
                        <a:latin typeface="UTM Avo" panose="02040603050506020204" pitchFamily="18" charset="0"/>
                        <a:ea typeface="Calibri" panose="020F0502020204030204" pitchFamily="34" charset="0"/>
                        <a:cs typeface="Arial" panose="020B0604020202020204" pitchFamily="34" charset="0"/>
                      </a:endParaRPr>
                    </a:p>
                  </a:txBody>
                  <a:tcPr marL="45720" marR="4572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342900" marR="0" indent="-342900" algn="l">
                        <a:lnSpc>
                          <a:spcPct val="100000"/>
                        </a:lnSpc>
                        <a:spcBef>
                          <a:spcPts val="100"/>
                        </a:spcBef>
                        <a:spcAft>
                          <a:spcPts val="100"/>
                        </a:spcAft>
                        <a:buFont typeface="UTM Avo" panose="02040603050506020204" pitchFamily="18" charset="0"/>
                        <a:buChar char="-"/>
                      </a:pPr>
                      <a:r>
                        <a:rPr lang="nl-NL" sz="2400" b="0" dirty="0">
                          <a:solidFill>
                            <a:srgbClr val="000000"/>
                          </a:solidFill>
                          <a:effectLst/>
                          <a:latin typeface="UTM Avo" panose="02040603050506020204" pitchFamily="18" charset="0"/>
                          <a:ea typeface="Calibri" panose="020F0502020204030204" pitchFamily="34" charset="0"/>
                          <a:cs typeface="Arial" panose="020B0604020202020204" pitchFamily="34" charset="0"/>
                        </a:rPr>
                        <a:t>Sau các bữa cơm</a:t>
                      </a:r>
                      <a:endParaRPr lang="en-US" sz="2400" b="0" dirty="0">
                        <a:effectLst/>
                        <a:latin typeface="UTM Avo" panose="02040603050506020204" pitchFamily="18" charset="0"/>
                        <a:ea typeface="Calibri" panose="020F0502020204030204" pitchFamily="34" charset="0"/>
                        <a:cs typeface="Arial" panose="020B0604020202020204" pitchFamily="34" charset="0"/>
                      </a:endParaRPr>
                    </a:p>
                    <a:p>
                      <a:pPr marL="342900" marR="0" indent="-342900" algn="l">
                        <a:lnSpc>
                          <a:spcPct val="100000"/>
                        </a:lnSpc>
                        <a:spcBef>
                          <a:spcPts val="100"/>
                        </a:spcBef>
                        <a:spcAft>
                          <a:spcPts val="100"/>
                        </a:spcAft>
                        <a:buFont typeface="UTM Avo" panose="02040603050506020204" pitchFamily="18" charset="0"/>
                        <a:buChar char="-"/>
                      </a:pPr>
                      <a:r>
                        <a:rPr lang="nl-NL" sz="2400" b="0" dirty="0">
                          <a:solidFill>
                            <a:srgbClr val="000000"/>
                          </a:solidFill>
                          <a:effectLst/>
                          <a:latin typeface="UTM Avo" panose="02040603050506020204" pitchFamily="18" charset="0"/>
                          <a:ea typeface="Calibri" panose="020F0502020204030204" pitchFamily="34" charset="0"/>
                          <a:cs typeface="Arial" panose="020B0604020202020204" pitchFamily="34" charset="0"/>
                        </a:rPr>
                        <a:t>Khi có thời gian rảnh</a:t>
                      </a:r>
                      <a:endParaRPr lang="en-US" sz="2400" b="0" dirty="0">
                        <a:effectLst/>
                        <a:latin typeface="UTM Avo" panose="02040603050506020204" pitchFamily="18" charset="0"/>
                        <a:ea typeface="Calibri" panose="020F0502020204030204" pitchFamily="34" charset="0"/>
                        <a:cs typeface="Arial" panose="020B0604020202020204" pitchFamily="34" charset="0"/>
                      </a:endParaRPr>
                    </a:p>
                  </a:txBody>
                  <a:tcPr marL="45720" marR="4572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342900" marR="0" indent="-342900" algn="l">
                        <a:lnSpc>
                          <a:spcPct val="100000"/>
                        </a:lnSpc>
                        <a:spcBef>
                          <a:spcPts val="100"/>
                        </a:spcBef>
                        <a:spcAft>
                          <a:spcPts val="100"/>
                        </a:spcAft>
                        <a:buFont typeface="UTM Avo" panose="02040603050506020204" pitchFamily="18" charset="0"/>
                        <a:buChar char="-"/>
                      </a:pPr>
                      <a:r>
                        <a:rPr lang="nl-NL" sz="2400" b="0" dirty="0">
                          <a:solidFill>
                            <a:srgbClr val="000000"/>
                          </a:solidFill>
                          <a:effectLst/>
                          <a:latin typeface="UTM Avo" panose="02040603050506020204" pitchFamily="18" charset="0"/>
                          <a:ea typeface="Calibri" panose="020F0502020204030204" pitchFamily="34" charset="0"/>
                          <a:cs typeface="Arial" panose="020B0604020202020204" pitchFamily="34" charset="0"/>
                        </a:rPr>
                        <a:t>Thực hiện tốt và được bố mẹ khen</a:t>
                      </a:r>
                      <a:endParaRPr lang="en-US" sz="2400" b="0" dirty="0">
                        <a:effectLst/>
                        <a:latin typeface="UTM Avo" panose="02040603050506020204" pitchFamily="18" charset="0"/>
                        <a:ea typeface="Calibri" panose="020F0502020204030204" pitchFamily="34" charset="0"/>
                        <a:cs typeface="Arial" panose="020B0604020202020204" pitchFamily="34" charset="0"/>
                      </a:endParaRPr>
                    </a:p>
                  </a:txBody>
                  <a:tcPr marL="45720" marR="4572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2906857592"/>
                  </a:ext>
                </a:extLst>
              </a:tr>
              <a:tr h="1771743">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342900" marR="0" indent="-342900" algn="l">
                        <a:lnSpc>
                          <a:spcPct val="100000"/>
                        </a:lnSpc>
                        <a:spcBef>
                          <a:spcPts val="100"/>
                        </a:spcBef>
                        <a:spcAft>
                          <a:spcPts val="100"/>
                        </a:spcAft>
                        <a:buFont typeface="UTM Avo" panose="02040603050506020204" pitchFamily="18" charset="0"/>
                        <a:buChar char="-"/>
                      </a:pPr>
                      <a:r>
                        <a:rPr lang="nl-NL" sz="2400" b="0" dirty="0">
                          <a:solidFill>
                            <a:srgbClr val="000000"/>
                          </a:solidFill>
                          <a:effectLst/>
                          <a:latin typeface="UTM Avo" panose="02040603050506020204" pitchFamily="18" charset="0"/>
                          <a:ea typeface="Calibri" panose="020F0502020204030204" pitchFamily="34" charset="0"/>
                          <a:cs typeface="Arial" panose="020B0604020202020204" pitchFamily="34" charset="0"/>
                        </a:rPr>
                        <a:t>Phụ gia đình chuẩn bị các bữa ăn</a:t>
                      </a:r>
                      <a:endParaRPr lang="en-US" sz="2400" b="0" dirty="0">
                        <a:effectLst/>
                        <a:latin typeface="UTM Avo" panose="02040603050506020204" pitchFamily="18" charset="0"/>
                        <a:ea typeface="Calibri" panose="020F0502020204030204" pitchFamily="34" charset="0"/>
                        <a:cs typeface="Arial" panose="020B0604020202020204" pitchFamily="34" charset="0"/>
                      </a:endParaRPr>
                    </a:p>
                  </a:txBody>
                  <a:tcPr marL="45720" marR="4572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342900" marR="0" indent="-342900" algn="l">
                        <a:lnSpc>
                          <a:spcPct val="100000"/>
                        </a:lnSpc>
                        <a:spcBef>
                          <a:spcPts val="100"/>
                        </a:spcBef>
                        <a:spcAft>
                          <a:spcPts val="100"/>
                        </a:spcAft>
                        <a:buFont typeface="UTM Avo" panose="02040603050506020204" pitchFamily="18" charset="0"/>
                        <a:buChar char="-"/>
                      </a:pPr>
                      <a:r>
                        <a:rPr lang="nl-NL" sz="2400" b="0" dirty="0">
                          <a:solidFill>
                            <a:srgbClr val="000000"/>
                          </a:solidFill>
                          <a:effectLst/>
                          <a:latin typeface="UTM Avo" panose="02040603050506020204" pitchFamily="18" charset="0"/>
                          <a:ea typeface="Calibri" panose="020F0502020204030204" pitchFamily="34" charset="0"/>
                          <a:cs typeface="Arial" panose="020B0604020202020204" pitchFamily="34" charset="0"/>
                        </a:rPr>
                        <a:t>Nhặt rau</a:t>
                      </a:r>
                      <a:endParaRPr lang="en-US" sz="2400" b="0" dirty="0">
                        <a:effectLst/>
                        <a:latin typeface="UTM Avo" panose="02040603050506020204" pitchFamily="18" charset="0"/>
                        <a:ea typeface="Calibri" panose="020F0502020204030204" pitchFamily="34" charset="0"/>
                        <a:cs typeface="Arial" panose="020B0604020202020204" pitchFamily="34" charset="0"/>
                      </a:endParaRPr>
                    </a:p>
                    <a:p>
                      <a:pPr marL="342900" marR="0" indent="-342900" algn="l">
                        <a:lnSpc>
                          <a:spcPct val="100000"/>
                        </a:lnSpc>
                        <a:spcBef>
                          <a:spcPts val="100"/>
                        </a:spcBef>
                        <a:spcAft>
                          <a:spcPts val="100"/>
                        </a:spcAft>
                        <a:buFont typeface="UTM Avo" panose="02040603050506020204" pitchFamily="18" charset="0"/>
                        <a:buChar char="-"/>
                      </a:pPr>
                      <a:r>
                        <a:rPr lang="nl-NL" sz="2400" b="0" dirty="0">
                          <a:solidFill>
                            <a:srgbClr val="000000"/>
                          </a:solidFill>
                          <a:effectLst/>
                          <a:latin typeface="UTM Avo" panose="02040603050506020204" pitchFamily="18" charset="0"/>
                          <a:ea typeface="Calibri" panose="020F0502020204030204" pitchFamily="34" charset="0"/>
                          <a:cs typeface="Arial" panose="020B0604020202020204" pitchFamily="34" charset="0"/>
                        </a:rPr>
                        <a:t>Rửa rau</a:t>
                      </a:r>
                      <a:endParaRPr lang="en-US" sz="2400" b="0" dirty="0">
                        <a:effectLst/>
                        <a:latin typeface="UTM Avo" panose="02040603050506020204" pitchFamily="18" charset="0"/>
                        <a:ea typeface="Calibri" panose="020F0502020204030204" pitchFamily="34" charset="0"/>
                        <a:cs typeface="Arial" panose="020B0604020202020204" pitchFamily="34" charset="0"/>
                      </a:endParaRPr>
                    </a:p>
                    <a:p>
                      <a:pPr marL="342900" marR="0" indent="-342900" algn="l">
                        <a:lnSpc>
                          <a:spcPct val="100000"/>
                        </a:lnSpc>
                        <a:spcBef>
                          <a:spcPts val="100"/>
                        </a:spcBef>
                        <a:spcAft>
                          <a:spcPts val="100"/>
                        </a:spcAft>
                        <a:buFont typeface="UTM Avo" panose="02040603050506020204" pitchFamily="18" charset="0"/>
                        <a:buChar char="-"/>
                      </a:pPr>
                      <a:r>
                        <a:rPr lang="nl-NL" sz="2400" b="0" dirty="0">
                          <a:solidFill>
                            <a:srgbClr val="000000"/>
                          </a:solidFill>
                          <a:effectLst/>
                          <a:latin typeface="UTM Avo" panose="02040603050506020204" pitchFamily="18" charset="0"/>
                          <a:ea typeface="Calibri" panose="020F0502020204030204" pitchFamily="34" charset="0"/>
                          <a:cs typeface="Arial" panose="020B0604020202020204" pitchFamily="34" charset="0"/>
                        </a:rPr>
                        <a:t>Nấu cơm</a:t>
                      </a:r>
                      <a:endParaRPr lang="en-US" sz="2400" b="0" dirty="0">
                        <a:effectLst/>
                        <a:latin typeface="UTM Avo" panose="02040603050506020204" pitchFamily="18" charset="0"/>
                        <a:ea typeface="Calibri" panose="020F0502020204030204" pitchFamily="34" charset="0"/>
                        <a:cs typeface="Arial" panose="020B0604020202020204" pitchFamily="34" charset="0"/>
                      </a:endParaRPr>
                    </a:p>
                  </a:txBody>
                  <a:tcPr marL="45720" marR="4572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342900" marR="0" indent="-342900" algn="l">
                        <a:lnSpc>
                          <a:spcPct val="100000"/>
                        </a:lnSpc>
                        <a:spcBef>
                          <a:spcPts val="100"/>
                        </a:spcBef>
                        <a:spcAft>
                          <a:spcPts val="100"/>
                        </a:spcAft>
                        <a:buFont typeface="UTM Avo" panose="02040603050506020204" pitchFamily="18" charset="0"/>
                        <a:buChar char="-"/>
                      </a:pPr>
                      <a:r>
                        <a:rPr lang="nl-NL" sz="2400" b="0" dirty="0">
                          <a:solidFill>
                            <a:srgbClr val="000000"/>
                          </a:solidFill>
                          <a:effectLst/>
                          <a:latin typeface="UTM Avo" panose="02040603050506020204" pitchFamily="18" charset="0"/>
                          <a:ea typeface="Calibri" panose="020F0502020204030204" pitchFamily="34" charset="0"/>
                          <a:cs typeface="Arial" panose="020B0604020202020204" pitchFamily="34" charset="0"/>
                        </a:rPr>
                        <a:t>Vào các buổi chiều không đi học</a:t>
                      </a:r>
                      <a:endParaRPr lang="en-US" sz="2400" b="0" dirty="0">
                        <a:effectLst/>
                        <a:latin typeface="UTM Avo" panose="02040603050506020204" pitchFamily="18" charset="0"/>
                        <a:ea typeface="Calibri" panose="020F0502020204030204" pitchFamily="34" charset="0"/>
                        <a:cs typeface="Arial" panose="020B0604020202020204" pitchFamily="34" charset="0"/>
                      </a:endParaRPr>
                    </a:p>
                  </a:txBody>
                  <a:tcPr marL="45720" marR="4572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342900" marR="0" indent="-342900" algn="l">
                        <a:lnSpc>
                          <a:spcPct val="100000"/>
                        </a:lnSpc>
                        <a:spcBef>
                          <a:spcPts val="100"/>
                        </a:spcBef>
                        <a:spcAft>
                          <a:spcPts val="100"/>
                        </a:spcAft>
                        <a:buFont typeface="UTM Avo" panose="02040603050506020204" pitchFamily="18" charset="0"/>
                        <a:buChar char="-"/>
                      </a:pPr>
                      <a:r>
                        <a:rPr lang="nl-NL" sz="2400" b="0" dirty="0">
                          <a:solidFill>
                            <a:srgbClr val="000000"/>
                          </a:solidFill>
                          <a:effectLst/>
                          <a:latin typeface="UTM Avo" panose="02040603050506020204" pitchFamily="18" charset="0"/>
                          <a:ea typeface="Calibri" panose="020F0502020204030204" pitchFamily="34" charset="0"/>
                          <a:cs typeface="Arial" panose="020B0604020202020204" pitchFamily="34" charset="0"/>
                        </a:rPr>
                        <a:t>Thực hiện tốt và được bố mẹ khen</a:t>
                      </a:r>
                      <a:endParaRPr lang="en-US" sz="2400" b="0" dirty="0">
                        <a:effectLst/>
                        <a:latin typeface="UTM Avo" panose="02040603050506020204" pitchFamily="18" charset="0"/>
                        <a:ea typeface="Calibri" panose="020F0502020204030204" pitchFamily="34" charset="0"/>
                        <a:cs typeface="Arial" panose="020B0604020202020204" pitchFamily="34" charset="0"/>
                      </a:endParaRPr>
                    </a:p>
                  </a:txBody>
                  <a:tcPr marL="45720" marR="4572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786006827"/>
                  </a:ext>
                </a:extLst>
              </a:tr>
            </a:tbl>
          </a:graphicData>
        </a:graphic>
      </p:graphicFrame>
    </p:spTree>
    <p:extLst>
      <p:ext uri="{BB962C8B-B14F-4D97-AF65-F5344CB8AC3E}">
        <p14:creationId xmlns:p14="http://schemas.microsoft.com/office/powerpoint/2010/main" val="17914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E56E116-4853-D1E1-954E-A577A89B7FD9}"/>
              </a:ext>
            </a:extLst>
          </p:cNvPr>
          <p:cNvSpPr/>
          <p:nvPr/>
        </p:nvSpPr>
        <p:spPr>
          <a:xfrm>
            <a:off x="2231641" y="2772257"/>
            <a:ext cx="7841847" cy="2370014"/>
          </a:xfrm>
          <a:prstGeom prst="roundRect">
            <a:avLst/>
          </a:prstGeom>
          <a:solidFill>
            <a:srgbClr val="FDE8B3"/>
          </a:solidFill>
          <a:ln w="57150">
            <a:solidFill>
              <a:srgbClr val="B1503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2400" dirty="0">
              <a:solidFill>
                <a:schemeClr val="tx1"/>
              </a:solidFill>
              <a:latin typeface="UTM Avo" panose="02040603050506020204" pitchFamily="18" charset="0"/>
            </a:endParaRPr>
          </a:p>
          <a:p>
            <a:pPr algn="ctr">
              <a:lnSpc>
                <a:spcPct val="150000"/>
              </a:lnSpc>
            </a:pPr>
            <a:r>
              <a:rPr lang="en-US" sz="2400" dirty="0" err="1">
                <a:solidFill>
                  <a:schemeClr val="tx1"/>
                </a:solidFill>
                <a:latin typeface="UTM Avo" panose="02040603050506020204" pitchFamily="18" charset="0"/>
              </a:rPr>
              <a:t>Nên</a:t>
            </a:r>
            <a:r>
              <a:rPr lang="en-US" sz="2400" dirty="0">
                <a:solidFill>
                  <a:schemeClr val="tx1"/>
                </a:solidFill>
                <a:latin typeface="UTM Avo" panose="02040603050506020204" pitchFamily="18" charset="0"/>
              </a:rPr>
              <a:t> </a:t>
            </a:r>
            <a:r>
              <a:rPr lang="en-US" sz="2400" dirty="0" err="1">
                <a:solidFill>
                  <a:schemeClr val="tx1"/>
                </a:solidFill>
                <a:latin typeface="UTM Avo" panose="02040603050506020204" pitchFamily="18" charset="0"/>
              </a:rPr>
              <a:t>thợ</a:t>
            </a:r>
            <a:r>
              <a:rPr lang="en-US" sz="2400" dirty="0">
                <a:solidFill>
                  <a:schemeClr val="tx1"/>
                </a:solidFill>
                <a:latin typeface="UTM Avo" panose="02040603050506020204" pitchFamily="18" charset="0"/>
              </a:rPr>
              <a:t>, </a:t>
            </a:r>
            <a:r>
              <a:rPr lang="en-US" sz="2400" dirty="0" err="1">
                <a:solidFill>
                  <a:schemeClr val="tx1"/>
                </a:solidFill>
                <a:latin typeface="UTM Avo" panose="02040603050506020204" pitchFamily="18" charset="0"/>
              </a:rPr>
              <a:t>nên</a:t>
            </a:r>
            <a:r>
              <a:rPr lang="en-US" sz="2400" dirty="0">
                <a:solidFill>
                  <a:schemeClr val="tx1"/>
                </a:solidFill>
                <a:latin typeface="UTM Avo" panose="02040603050506020204" pitchFamily="18" charset="0"/>
              </a:rPr>
              <a:t> </a:t>
            </a:r>
            <a:r>
              <a:rPr lang="en-US" sz="2400" dirty="0" err="1">
                <a:solidFill>
                  <a:schemeClr val="tx1"/>
                </a:solidFill>
                <a:latin typeface="UTM Avo" panose="02040603050506020204" pitchFamily="18" charset="0"/>
              </a:rPr>
              <a:t>thầy</a:t>
            </a:r>
            <a:r>
              <a:rPr lang="en-US" sz="2400" dirty="0">
                <a:solidFill>
                  <a:schemeClr val="tx1"/>
                </a:solidFill>
                <a:latin typeface="UTM Avo" panose="02040603050506020204" pitchFamily="18" charset="0"/>
              </a:rPr>
              <a:t> </a:t>
            </a:r>
            <a:r>
              <a:rPr lang="en-US" sz="2400" dirty="0" err="1">
                <a:solidFill>
                  <a:schemeClr val="tx1"/>
                </a:solidFill>
                <a:latin typeface="UTM Avo" panose="02040603050506020204" pitchFamily="18" charset="0"/>
              </a:rPr>
              <a:t>nhờ</a:t>
            </a:r>
            <a:r>
              <a:rPr lang="en-US" sz="2400" dirty="0">
                <a:solidFill>
                  <a:schemeClr val="tx1"/>
                </a:solidFill>
                <a:latin typeface="UTM Avo" panose="02040603050506020204" pitchFamily="18" charset="0"/>
              </a:rPr>
              <a:t> </a:t>
            </a:r>
            <a:r>
              <a:rPr lang="en-US" sz="2400" dirty="0" err="1">
                <a:solidFill>
                  <a:schemeClr val="tx1"/>
                </a:solidFill>
                <a:latin typeface="UTM Avo" panose="02040603050506020204" pitchFamily="18" charset="0"/>
              </a:rPr>
              <a:t>có</a:t>
            </a:r>
            <a:r>
              <a:rPr lang="en-US" sz="2400" dirty="0">
                <a:solidFill>
                  <a:schemeClr val="tx1"/>
                </a:solidFill>
                <a:latin typeface="UTM Avo" panose="02040603050506020204" pitchFamily="18" charset="0"/>
              </a:rPr>
              <a:t> </a:t>
            </a:r>
            <a:r>
              <a:rPr lang="en-US" sz="2400" dirty="0" err="1">
                <a:solidFill>
                  <a:schemeClr val="tx1"/>
                </a:solidFill>
                <a:latin typeface="UTM Avo" panose="02040603050506020204" pitchFamily="18" charset="0"/>
              </a:rPr>
              <a:t>học</a:t>
            </a:r>
            <a:endParaRPr lang="en-US" sz="2400" dirty="0">
              <a:solidFill>
                <a:schemeClr val="tx1"/>
              </a:solidFill>
              <a:latin typeface="UTM Avo" panose="02040603050506020204" pitchFamily="18" charset="0"/>
            </a:endParaRPr>
          </a:p>
          <a:p>
            <a:pPr algn="ctr">
              <a:lnSpc>
                <a:spcPct val="150000"/>
              </a:lnSpc>
            </a:pPr>
            <a:r>
              <a:rPr lang="en-US" sz="2400" dirty="0">
                <a:solidFill>
                  <a:schemeClr val="tx1"/>
                </a:solidFill>
                <a:latin typeface="UTM Avo" panose="02040603050506020204" pitchFamily="18" charset="0"/>
              </a:rPr>
              <a:t>No </a:t>
            </a:r>
            <a:r>
              <a:rPr lang="en-US" sz="2400" dirty="0" err="1">
                <a:solidFill>
                  <a:schemeClr val="tx1"/>
                </a:solidFill>
                <a:latin typeface="UTM Avo" panose="02040603050506020204" pitchFamily="18" charset="0"/>
              </a:rPr>
              <a:t>ăn</a:t>
            </a:r>
            <a:r>
              <a:rPr lang="en-US" sz="2400" dirty="0">
                <a:solidFill>
                  <a:schemeClr val="tx1"/>
                </a:solidFill>
                <a:latin typeface="UTM Avo" panose="02040603050506020204" pitchFamily="18" charset="0"/>
              </a:rPr>
              <a:t>, no </a:t>
            </a:r>
            <a:r>
              <a:rPr lang="en-US" sz="2400" dirty="0" err="1">
                <a:solidFill>
                  <a:schemeClr val="tx1"/>
                </a:solidFill>
                <a:latin typeface="UTM Avo" panose="02040603050506020204" pitchFamily="18" charset="0"/>
              </a:rPr>
              <a:t>mặc</a:t>
            </a:r>
            <a:r>
              <a:rPr lang="en-US" sz="2400" dirty="0">
                <a:solidFill>
                  <a:schemeClr val="tx1"/>
                </a:solidFill>
                <a:latin typeface="UTM Avo" panose="02040603050506020204" pitchFamily="18" charset="0"/>
              </a:rPr>
              <a:t> </a:t>
            </a:r>
            <a:r>
              <a:rPr lang="en-US" sz="2400" dirty="0" err="1">
                <a:solidFill>
                  <a:schemeClr val="tx1"/>
                </a:solidFill>
                <a:latin typeface="UTM Avo" panose="02040603050506020204" pitchFamily="18" charset="0"/>
              </a:rPr>
              <a:t>bởi</a:t>
            </a:r>
            <a:r>
              <a:rPr lang="en-US" sz="2400" dirty="0">
                <a:solidFill>
                  <a:schemeClr val="tx1"/>
                </a:solidFill>
                <a:latin typeface="UTM Avo" panose="02040603050506020204" pitchFamily="18" charset="0"/>
              </a:rPr>
              <a:t> hay </a:t>
            </a:r>
            <a:r>
              <a:rPr lang="en-US" sz="2400" dirty="0" err="1">
                <a:solidFill>
                  <a:schemeClr val="tx1"/>
                </a:solidFill>
                <a:latin typeface="UTM Avo" panose="02040603050506020204" pitchFamily="18" charset="0"/>
              </a:rPr>
              <a:t>làm</a:t>
            </a:r>
            <a:r>
              <a:rPr lang="en-US" sz="2400" dirty="0">
                <a:solidFill>
                  <a:schemeClr val="tx1"/>
                </a:solidFill>
                <a:latin typeface="UTM Avo" panose="02040603050506020204" pitchFamily="18" charset="0"/>
              </a:rPr>
              <a:t>.</a:t>
            </a:r>
          </a:p>
          <a:p>
            <a:pPr algn="r">
              <a:lnSpc>
                <a:spcPct val="150000"/>
              </a:lnSpc>
            </a:pPr>
            <a:r>
              <a:rPr lang="en-US" sz="2400" i="1" dirty="0">
                <a:solidFill>
                  <a:schemeClr val="tx1"/>
                </a:solidFill>
                <a:latin typeface="UTM Avo" panose="02040603050506020204" pitchFamily="18" charset="0"/>
              </a:rPr>
              <a:t>(</a:t>
            </a:r>
            <a:r>
              <a:rPr lang="en-US" sz="2400" i="1" dirty="0" err="1">
                <a:solidFill>
                  <a:schemeClr val="tx1"/>
                </a:solidFill>
                <a:latin typeface="UTM Avo" panose="02040603050506020204" pitchFamily="18" charset="0"/>
              </a:rPr>
              <a:t>Tục</a:t>
            </a:r>
            <a:r>
              <a:rPr lang="en-US" sz="2400" i="1" dirty="0">
                <a:solidFill>
                  <a:schemeClr val="tx1"/>
                </a:solidFill>
                <a:latin typeface="UTM Avo" panose="02040603050506020204" pitchFamily="18" charset="0"/>
              </a:rPr>
              <a:t> </a:t>
            </a:r>
            <a:r>
              <a:rPr lang="en-US" sz="2400" i="1" dirty="0" err="1">
                <a:solidFill>
                  <a:schemeClr val="tx1"/>
                </a:solidFill>
                <a:latin typeface="UTM Avo" panose="02040603050506020204" pitchFamily="18" charset="0"/>
              </a:rPr>
              <a:t>ngữ</a:t>
            </a:r>
            <a:r>
              <a:rPr lang="en-US" sz="2400" i="1" dirty="0">
                <a:solidFill>
                  <a:schemeClr val="tx1"/>
                </a:solidFill>
                <a:latin typeface="UTM Avo" panose="02040603050506020204" pitchFamily="18" charset="0"/>
              </a:rPr>
              <a:t>)</a:t>
            </a:r>
          </a:p>
        </p:txBody>
      </p:sp>
      <p:sp>
        <p:nvSpPr>
          <p:cNvPr id="3" name="Rectangle: Rounded Corners 2">
            <a:extLst>
              <a:ext uri="{FF2B5EF4-FFF2-40B4-BE49-F238E27FC236}">
                <a16:creationId xmlns:a16="http://schemas.microsoft.com/office/drawing/2014/main" id="{09BA4992-1699-700B-2FC9-9E6A149E87F7}"/>
              </a:ext>
            </a:extLst>
          </p:cNvPr>
          <p:cNvSpPr/>
          <p:nvPr/>
        </p:nvSpPr>
        <p:spPr>
          <a:xfrm rot="21305981">
            <a:off x="1781047" y="2376094"/>
            <a:ext cx="2612804" cy="595679"/>
          </a:xfrm>
          <a:prstGeom prst="roundRect">
            <a:avLst>
              <a:gd name="adj" fmla="val 50000"/>
            </a:avLst>
          </a:prstGeom>
          <a:solidFill>
            <a:srgbClr val="807CB5"/>
          </a:solidFill>
          <a:ln w="571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effectLst>
                  <a:outerShdw blurRad="38100" dist="38100" dir="2700000" algn="tl">
                    <a:srgbClr val="000000">
                      <a:alpha val="43137"/>
                    </a:srgbClr>
                  </a:outerShdw>
                </a:effectLst>
                <a:latin typeface="UTM Avo" panose="02040603050506020204" pitchFamily="18" charset="0"/>
              </a:rPr>
              <a:t>LỜI KHUYÊN</a:t>
            </a:r>
          </a:p>
        </p:txBody>
      </p:sp>
    </p:spTree>
    <p:extLst>
      <p:ext uri="{BB962C8B-B14F-4D97-AF65-F5344CB8AC3E}">
        <p14:creationId xmlns:p14="http://schemas.microsoft.com/office/powerpoint/2010/main" val="2850249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C7EAFDC-109C-7396-5C57-CA21C8505249}"/>
              </a:ext>
            </a:extLst>
          </p:cNvPr>
          <p:cNvSpPr/>
          <p:nvPr/>
        </p:nvSpPr>
        <p:spPr>
          <a:xfrm>
            <a:off x="8763000" y="4572000"/>
            <a:ext cx="3429000" cy="2286000"/>
          </a:xfrm>
          <a:prstGeom prst="rect">
            <a:avLst/>
          </a:prstGeom>
          <a:solidFill>
            <a:srgbClr val="FFFA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133BBAC3-F781-B8BF-DDD9-CD67E65CA9BC}"/>
              </a:ext>
            </a:extLst>
          </p:cNvPr>
          <p:cNvSpPr/>
          <p:nvPr/>
        </p:nvSpPr>
        <p:spPr>
          <a:xfrm>
            <a:off x="3760105" y="1448258"/>
            <a:ext cx="4671789" cy="753602"/>
          </a:xfrm>
          <a:prstGeom prst="roundRect">
            <a:avLst>
              <a:gd name="adj" fmla="val 50000"/>
            </a:avLst>
          </a:prstGeom>
          <a:solidFill>
            <a:srgbClr val="F6812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latin typeface="UTM Avo" panose="02040603050506020204" pitchFamily="18" charset="0"/>
                <a:cs typeface="Arial" panose="020B0604020202020204" pitchFamily="34" charset="0"/>
              </a:rPr>
              <a:t>HƯỚNG DẪN VỀ NHÀ</a:t>
            </a:r>
          </a:p>
        </p:txBody>
      </p:sp>
      <p:pic>
        <p:nvPicPr>
          <p:cNvPr id="3" name="Picture 2" descr="https://o.remove.bg/downloads/6ac21482-645e-4987-b68f-f7493e904673/image-removebg-preview.png">
            <a:extLst>
              <a:ext uri="{FF2B5EF4-FFF2-40B4-BE49-F238E27FC236}">
                <a16:creationId xmlns:a16="http://schemas.microsoft.com/office/drawing/2014/main" id="{D0543F20-7956-2A91-A466-5E6F9065394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38992" y="2578119"/>
            <a:ext cx="1116314" cy="106679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55844D6B-ED82-806A-C1B7-AD1B3C9D9C69}"/>
              </a:ext>
            </a:extLst>
          </p:cNvPr>
          <p:cNvSpPr/>
          <p:nvPr/>
        </p:nvSpPr>
        <p:spPr>
          <a:xfrm>
            <a:off x="3760105" y="2502898"/>
            <a:ext cx="6178287" cy="1227140"/>
          </a:xfrm>
          <a:prstGeom prst="roundRect">
            <a:avLst>
              <a:gd name="adj" fmla="val 41210"/>
            </a:avLst>
          </a:prstGeom>
          <a:solidFill>
            <a:srgbClr val="C55A11"/>
          </a:solidFill>
          <a:ln w="38100">
            <a:solidFill>
              <a:srgbClr val="FCEFD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FCEFD5"/>
                </a:solidFill>
                <a:effectLst>
                  <a:outerShdw blurRad="38100" dist="38100" dir="2700000" algn="tl">
                    <a:srgbClr val="000000">
                      <a:alpha val="43137"/>
                    </a:srgbClr>
                  </a:outerShdw>
                </a:effectLst>
                <a:latin typeface="UTM Avo" panose="02040603050506020204" pitchFamily="18" charset="0"/>
              </a:rPr>
              <a:t>Đọc</a:t>
            </a:r>
            <a:r>
              <a:rPr lang="en-US" sz="2400" dirty="0">
                <a:solidFill>
                  <a:srgbClr val="FCEFD5"/>
                </a:solidFill>
                <a:effectLst>
                  <a:outerShdw blurRad="38100" dist="38100" dir="2700000" algn="tl">
                    <a:srgbClr val="000000">
                      <a:alpha val="43137"/>
                    </a:srgbClr>
                  </a:outerShdw>
                </a:effectLst>
                <a:latin typeface="UTM Avo" panose="02040603050506020204" pitchFamily="18" charset="0"/>
              </a:rPr>
              <a:t> </a:t>
            </a:r>
            <a:r>
              <a:rPr lang="en-US" sz="2400" dirty="0" err="1">
                <a:solidFill>
                  <a:srgbClr val="FCEFD5"/>
                </a:solidFill>
                <a:effectLst>
                  <a:outerShdw blurRad="38100" dist="38100" dir="2700000" algn="tl">
                    <a:srgbClr val="000000">
                      <a:alpha val="43137"/>
                    </a:srgbClr>
                  </a:outerShdw>
                </a:effectLst>
                <a:latin typeface="UTM Avo" panose="02040603050506020204" pitchFamily="18" charset="0"/>
              </a:rPr>
              <a:t>lại</a:t>
            </a:r>
            <a:r>
              <a:rPr lang="en-US" sz="2400" dirty="0">
                <a:solidFill>
                  <a:srgbClr val="FCEFD5"/>
                </a:solidFill>
                <a:effectLst>
                  <a:outerShdw blurRad="38100" dist="38100" dir="2700000" algn="tl">
                    <a:srgbClr val="000000">
                      <a:alpha val="43137"/>
                    </a:srgbClr>
                  </a:outerShdw>
                </a:effectLst>
                <a:latin typeface="UTM Avo" panose="02040603050506020204" pitchFamily="18" charset="0"/>
              </a:rPr>
              <a:t> </a:t>
            </a:r>
            <a:r>
              <a:rPr lang="en-US" sz="2400" dirty="0" err="1">
                <a:solidFill>
                  <a:srgbClr val="FCEFD5"/>
                </a:solidFill>
                <a:effectLst>
                  <a:outerShdw blurRad="38100" dist="38100" dir="2700000" algn="tl">
                    <a:srgbClr val="000000">
                      <a:alpha val="43137"/>
                    </a:srgbClr>
                  </a:outerShdw>
                </a:effectLst>
                <a:latin typeface="UTM Avo" panose="02040603050506020204" pitchFamily="18" charset="0"/>
              </a:rPr>
              <a:t>bài</a:t>
            </a:r>
            <a:r>
              <a:rPr lang="en-US" sz="2400" dirty="0">
                <a:solidFill>
                  <a:srgbClr val="FCEFD5"/>
                </a:solidFill>
                <a:effectLst>
                  <a:outerShdw blurRad="38100" dist="38100" dir="2700000" algn="tl">
                    <a:srgbClr val="000000">
                      <a:alpha val="43137"/>
                    </a:srgbClr>
                  </a:outerShdw>
                </a:effectLst>
                <a:latin typeface="UTM Avo" panose="02040603050506020204" pitchFamily="18" charset="0"/>
              </a:rPr>
              <a:t> </a:t>
            </a:r>
            <a:r>
              <a:rPr lang="en-US" sz="2400" dirty="0" err="1">
                <a:solidFill>
                  <a:srgbClr val="FCEFD5"/>
                </a:solidFill>
                <a:effectLst>
                  <a:outerShdw blurRad="38100" dist="38100" dir="2700000" algn="tl">
                    <a:srgbClr val="000000">
                      <a:alpha val="43137"/>
                    </a:srgbClr>
                  </a:outerShdw>
                </a:effectLst>
                <a:latin typeface="UTM Avo" panose="02040603050506020204" pitchFamily="18" charset="0"/>
              </a:rPr>
              <a:t>học</a:t>
            </a:r>
            <a:r>
              <a:rPr lang="en-US" sz="2400" dirty="0">
                <a:solidFill>
                  <a:srgbClr val="FCEFD5"/>
                </a:solidFill>
                <a:effectLst>
                  <a:outerShdw blurRad="38100" dist="38100" dir="2700000" algn="tl">
                    <a:srgbClr val="000000">
                      <a:alpha val="43137"/>
                    </a:srgbClr>
                  </a:outerShdw>
                </a:effectLst>
                <a:latin typeface="UTM Avo" panose="02040603050506020204" pitchFamily="18" charset="0"/>
              </a:rPr>
              <a:t> </a:t>
            </a:r>
          </a:p>
          <a:p>
            <a:pPr algn="ctr"/>
            <a:r>
              <a:rPr lang="en-US" sz="2400" b="1" dirty="0" err="1">
                <a:solidFill>
                  <a:srgbClr val="FCEFD5"/>
                </a:solidFill>
                <a:effectLst>
                  <a:outerShdw blurRad="38100" dist="38100" dir="2700000" algn="tl">
                    <a:srgbClr val="000000">
                      <a:alpha val="43137"/>
                    </a:srgbClr>
                  </a:outerShdw>
                </a:effectLst>
                <a:latin typeface="UTM Avo" panose="02040603050506020204" pitchFamily="18" charset="0"/>
              </a:rPr>
              <a:t>Em</a:t>
            </a:r>
            <a:r>
              <a:rPr lang="en-US" sz="2400" b="1" dirty="0">
                <a:solidFill>
                  <a:srgbClr val="FCEFD5"/>
                </a:solidFill>
                <a:effectLst>
                  <a:outerShdw blurRad="38100" dist="38100" dir="2700000" algn="tl">
                    <a:srgbClr val="000000">
                      <a:alpha val="43137"/>
                    </a:srgbClr>
                  </a:outerShdw>
                </a:effectLst>
                <a:latin typeface="UTM Avo" panose="02040603050506020204" pitchFamily="18" charset="0"/>
              </a:rPr>
              <a:t> </a:t>
            </a:r>
            <a:r>
              <a:rPr lang="en-US" sz="2400" b="1" dirty="0" err="1">
                <a:solidFill>
                  <a:srgbClr val="FCEFD5"/>
                </a:solidFill>
                <a:effectLst>
                  <a:outerShdw blurRad="38100" dist="38100" dir="2700000" algn="tl">
                    <a:srgbClr val="000000">
                      <a:alpha val="43137"/>
                    </a:srgbClr>
                  </a:outerShdw>
                </a:effectLst>
                <a:latin typeface="UTM Avo" panose="02040603050506020204" pitchFamily="18" charset="0"/>
              </a:rPr>
              <a:t>tích</a:t>
            </a:r>
            <a:r>
              <a:rPr lang="en-US" sz="2400" b="1" dirty="0">
                <a:solidFill>
                  <a:srgbClr val="FCEFD5"/>
                </a:solidFill>
                <a:effectLst>
                  <a:outerShdw blurRad="38100" dist="38100" dir="2700000" algn="tl">
                    <a:srgbClr val="000000">
                      <a:alpha val="43137"/>
                    </a:srgbClr>
                  </a:outerShdw>
                </a:effectLst>
                <a:latin typeface="UTM Avo" panose="02040603050506020204" pitchFamily="18" charset="0"/>
              </a:rPr>
              <a:t> </a:t>
            </a:r>
            <a:r>
              <a:rPr lang="en-US" sz="2400" b="1" dirty="0" err="1">
                <a:solidFill>
                  <a:srgbClr val="FCEFD5"/>
                </a:solidFill>
                <a:effectLst>
                  <a:outerShdw blurRad="38100" dist="38100" dir="2700000" algn="tl">
                    <a:srgbClr val="000000">
                      <a:alpha val="43137"/>
                    </a:srgbClr>
                  </a:outerShdw>
                </a:effectLst>
                <a:latin typeface="UTM Avo" panose="02040603050506020204" pitchFamily="18" charset="0"/>
              </a:rPr>
              <a:t>cực</a:t>
            </a:r>
            <a:r>
              <a:rPr lang="en-US" sz="2400" b="1" dirty="0">
                <a:solidFill>
                  <a:srgbClr val="FCEFD5"/>
                </a:solidFill>
                <a:effectLst>
                  <a:outerShdw blurRad="38100" dist="38100" dir="2700000" algn="tl">
                    <a:srgbClr val="000000">
                      <a:alpha val="43137"/>
                    </a:srgbClr>
                  </a:outerShdw>
                </a:effectLst>
                <a:latin typeface="UTM Avo" panose="02040603050506020204" pitchFamily="18" charset="0"/>
              </a:rPr>
              <a:t> </a:t>
            </a:r>
            <a:r>
              <a:rPr lang="en-US" sz="2400" b="1" dirty="0" err="1">
                <a:solidFill>
                  <a:srgbClr val="FCEFD5"/>
                </a:solidFill>
                <a:effectLst>
                  <a:outerShdw blurRad="38100" dist="38100" dir="2700000" algn="tl">
                    <a:srgbClr val="000000">
                      <a:alpha val="43137"/>
                    </a:srgbClr>
                  </a:outerShdw>
                </a:effectLst>
                <a:latin typeface="UTM Avo" panose="02040603050506020204" pitchFamily="18" charset="0"/>
              </a:rPr>
              <a:t>tham</a:t>
            </a:r>
            <a:r>
              <a:rPr lang="en-US" sz="2400" b="1" dirty="0">
                <a:solidFill>
                  <a:srgbClr val="FCEFD5"/>
                </a:solidFill>
                <a:effectLst>
                  <a:outerShdw blurRad="38100" dist="38100" dir="2700000" algn="tl">
                    <a:srgbClr val="000000">
                      <a:alpha val="43137"/>
                    </a:srgbClr>
                  </a:outerShdw>
                </a:effectLst>
                <a:latin typeface="UTM Avo" panose="02040603050506020204" pitchFamily="18" charset="0"/>
              </a:rPr>
              <a:t> </a:t>
            </a:r>
            <a:r>
              <a:rPr lang="en-US" sz="2400" b="1" dirty="0" err="1">
                <a:solidFill>
                  <a:srgbClr val="FCEFD5"/>
                </a:solidFill>
                <a:effectLst>
                  <a:outerShdw blurRad="38100" dist="38100" dir="2700000" algn="tl">
                    <a:srgbClr val="000000">
                      <a:alpha val="43137"/>
                    </a:srgbClr>
                  </a:outerShdw>
                </a:effectLst>
                <a:latin typeface="UTM Avo" panose="02040603050506020204" pitchFamily="18" charset="0"/>
              </a:rPr>
              <a:t>gia</a:t>
            </a:r>
            <a:r>
              <a:rPr lang="en-US" sz="2400" b="1" dirty="0">
                <a:solidFill>
                  <a:srgbClr val="FCEFD5"/>
                </a:solidFill>
                <a:effectLst>
                  <a:outerShdw blurRad="38100" dist="38100" dir="2700000" algn="tl">
                    <a:srgbClr val="000000">
                      <a:alpha val="43137"/>
                    </a:srgbClr>
                  </a:outerShdw>
                </a:effectLst>
                <a:latin typeface="UTM Avo" panose="02040603050506020204" pitchFamily="18" charset="0"/>
              </a:rPr>
              <a:t> </a:t>
            </a:r>
            <a:r>
              <a:rPr lang="en-US" sz="2400" b="1" dirty="0" err="1">
                <a:solidFill>
                  <a:srgbClr val="FCEFD5"/>
                </a:solidFill>
                <a:effectLst>
                  <a:outerShdw blurRad="38100" dist="38100" dir="2700000" algn="tl">
                    <a:srgbClr val="000000">
                      <a:alpha val="43137"/>
                    </a:srgbClr>
                  </a:outerShdw>
                </a:effectLst>
                <a:latin typeface="UTM Avo" panose="02040603050506020204" pitchFamily="18" charset="0"/>
              </a:rPr>
              <a:t>lao</a:t>
            </a:r>
            <a:r>
              <a:rPr lang="en-US" sz="2400" b="1" dirty="0">
                <a:solidFill>
                  <a:srgbClr val="FCEFD5"/>
                </a:solidFill>
                <a:effectLst>
                  <a:outerShdw blurRad="38100" dist="38100" dir="2700000" algn="tl">
                    <a:srgbClr val="000000">
                      <a:alpha val="43137"/>
                    </a:srgbClr>
                  </a:outerShdw>
                </a:effectLst>
                <a:latin typeface="UTM Avo" panose="02040603050506020204" pitchFamily="18" charset="0"/>
              </a:rPr>
              <a:t> </a:t>
            </a:r>
            <a:r>
              <a:rPr lang="en-US" sz="2400" b="1" dirty="0" err="1">
                <a:solidFill>
                  <a:srgbClr val="FCEFD5"/>
                </a:solidFill>
                <a:effectLst>
                  <a:outerShdw blurRad="38100" dist="38100" dir="2700000" algn="tl">
                    <a:srgbClr val="000000">
                      <a:alpha val="43137"/>
                    </a:srgbClr>
                  </a:outerShdw>
                </a:effectLst>
                <a:latin typeface="UTM Avo" panose="02040603050506020204" pitchFamily="18" charset="0"/>
              </a:rPr>
              <a:t>động</a:t>
            </a:r>
            <a:endParaRPr lang="en-US" sz="2400" b="1" dirty="0">
              <a:solidFill>
                <a:srgbClr val="FCEFD5"/>
              </a:solidFill>
              <a:effectLst>
                <a:outerShdw blurRad="38100" dist="38100" dir="2700000" algn="tl">
                  <a:srgbClr val="000000">
                    <a:alpha val="43137"/>
                  </a:srgbClr>
                </a:outerShdw>
              </a:effectLst>
              <a:latin typeface="UTM Avo" panose="02040603050506020204" pitchFamily="18" charset="0"/>
            </a:endParaRPr>
          </a:p>
        </p:txBody>
      </p:sp>
      <p:sp>
        <p:nvSpPr>
          <p:cNvPr id="7" name="TextBox 6">
            <a:extLst>
              <a:ext uri="{FF2B5EF4-FFF2-40B4-BE49-F238E27FC236}">
                <a16:creationId xmlns:a16="http://schemas.microsoft.com/office/drawing/2014/main" id="{F5042656-E67A-559C-C5F9-E6849D869B67}"/>
              </a:ext>
            </a:extLst>
          </p:cNvPr>
          <p:cNvSpPr txBox="1"/>
          <p:nvPr/>
        </p:nvSpPr>
        <p:spPr>
          <a:xfrm>
            <a:off x="3760105" y="3854290"/>
            <a:ext cx="6178287" cy="1227140"/>
          </a:xfrm>
          <a:prstGeom prst="roundRect">
            <a:avLst>
              <a:gd name="adj" fmla="val 37660"/>
            </a:avLst>
          </a:prstGeom>
          <a:solidFill>
            <a:schemeClr val="accent2">
              <a:lumMod val="75000"/>
            </a:schemeClr>
          </a:solidFill>
          <a:ln w="38100">
            <a:solidFill>
              <a:srgbClr val="FCEFD5"/>
            </a:solidFill>
          </a:ln>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wrap="square" rtlCol="0" anchor="ctr">
            <a:spAutoFit/>
          </a:bodyPr>
          <a:lstStyle/>
          <a:p>
            <a:pPr lvl="0" algn="ctr" defTabSz="609539">
              <a:lnSpc>
                <a:spcPct val="125000"/>
              </a:lnSpc>
              <a:defRPr/>
            </a:pPr>
            <a:r>
              <a:rPr lang="vi-VN" sz="2400" kern="0">
                <a:solidFill>
                  <a:srgbClr val="FCEFD5"/>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Có ý thức tích cực, tự giác tham gia các công việc phù hợp với lứa tuổi</a:t>
            </a:r>
            <a:endParaRPr lang="vi-VN" sz="2400" b="1" kern="0" dirty="0">
              <a:solidFill>
                <a:srgbClr val="FCEFD5"/>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endParaRPr>
          </a:p>
        </p:txBody>
      </p:sp>
      <p:sp>
        <p:nvSpPr>
          <p:cNvPr id="8" name="TextBox 7">
            <a:extLst>
              <a:ext uri="{FF2B5EF4-FFF2-40B4-BE49-F238E27FC236}">
                <a16:creationId xmlns:a16="http://schemas.microsoft.com/office/drawing/2014/main" id="{D91B180F-E23E-8089-4FA9-5C91EB599181}"/>
              </a:ext>
            </a:extLst>
          </p:cNvPr>
          <p:cNvSpPr txBox="1"/>
          <p:nvPr/>
        </p:nvSpPr>
        <p:spPr>
          <a:xfrm>
            <a:off x="3760105" y="5207046"/>
            <a:ext cx="6178287" cy="1234311"/>
          </a:xfrm>
          <a:prstGeom prst="roundRect">
            <a:avLst>
              <a:gd name="adj" fmla="val 37660"/>
            </a:avLst>
          </a:prstGeom>
          <a:solidFill>
            <a:schemeClr val="accent2">
              <a:lumMod val="75000"/>
            </a:schemeClr>
          </a:solidFill>
          <a:ln w="38100">
            <a:solidFill>
              <a:srgbClr val="FCEFD5"/>
            </a:solidFill>
          </a:ln>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wrap="square" rtlCol="0" anchor="ctr">
            <a:spAutoFit/>
          </a:bodyPr>
          <a:lstStyle/>
          <a:p>
            <a:pPr lvl="0" algn="ctr" defTabSz="609539">
              <a:lnSpc>
                <a:spcPct val="125000"/>
              </a:lnSpc>
              <a:defRPr/>
            </a:pPr>
            <a:r>
              <a:rPr lang="vi-VN" sz="2400" kern="0" dirty="0">
                <a:solidFill>
                  <a:srgbClr val="FCEFD5"/>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Đọc trước </a:t>
            </a:r>
            <a:r>
              <a:rPr lang="vi-VN" sz="2400" b="1" kern="0" dirty="0">
                <a:solidFill>
                  <a:srgbClr val="FCEFD5"/>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Bài 7 – Em tôn trọng tài sản của người khác </a:t>
            </a:r>
            <a:r>
              <a:rPr lang="vi-VN" sz="2400" kern="0" dirty="0">
                <a:solidFill>
                  <a:srgbClr val="FCEFD5"/>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(SHS – tr.35)</a:t>
            </a:r>
          </a:p>
        </p:txBody>
      </p:sp>
      <p:pic>
        <p:nvPicPr>
          <p:cNvPr id="9" name="Picture 2" descr="https://o.remove.bg/downloads/6ac21482-645e-4987-b68f-f7493e904673/image-removebg-preview.png">
            <a:extLst>
              <a:ext uri="{FF2B5EF4-FFF2-40B4-BE49-F238E27FC236}">
                <a16:creationId xmlns:a16="http://schemas.microsoft.com/office/drawing/2014/main" id="{BC294F01-CEBA-46EA-A0EF-929A4EE6709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38992" y="3934460"/>
            <a:ext cx="1116314" cy="106679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ttps://o.remove.bg/downloads/6ac21482-645e-4987-b68f-f7493e904673/image-removebg-preview.png">
            <a:extLst>
              <a:ext uri="{FF2B5EF4-FFF2-40B4-BE49-F238E27FC236}">
                <a16:creationId xmlns:a16="http://schemas.microsoft.com/office/drawing/2014/main" id="{0AFCC70F-37DA-470F-1202-614B9D6620C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38992" y="5290801"/>
            <a:ext cx="1116314" cy="10667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5844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par>
                                <p:cTn id="21" presetID="10"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par>
                                <p:cTn id="29" presetID="10" presetClass="entr" presetSubtype="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7" grpId="0" animBg="1"/>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rrow: Pentagon 8">
            <a:extLst>
              <a:ext uri="{FF2B5EF4-FFF2-40B4-BE49-F238E27FC236}">
                <a16:creationId xmlns:a16="http://schemas.microsoft.com/office/drawing/2014/main" id="{9BDE490B-3140-16AA-DA99-8A54D0987E80}"/>
              </a:ext>
            </a:extLst>
          </p:cNvPr>
          <p:cNvSpPr/>
          <p:nvPr/>
        </p:nvSpPr>
        <p:spPr>
          <a:xfrm>
            <a:off x="0" y="1686126"/>
            <a:ext cx="10261600" cy="627743"/>
          </a:xfrm>
          <a:prstGeom prst="homePlate">
            <a:avLst/>
          </a:prstGeom>
          <a:solidFill>
            <a:srgbClr val="4BACC6">
              <a:lumMod val="20000"/>
              <a:lumOff val="80000"/>
            </a:srgbClr>
          </a:solidFill>
          <a:ln w="25400" cap="flat" cmpd="sng" algn="ctr">
            <a:noFill/>
            <a:prstDash val="solid"/>
          </a:ln>
          <a:effectLst/>
          <a:scene3d>
            <a:camera prst="orthographicFront">
              <a:rot lat="0" lon="0" rev="0"/>
            </a:camera>
            <a:lightRig rig="contrasting" dir="t">
              <a:rot lat="0" lon="0" rev="7800000"/>
            </a:lightRig>
          </a:scene3d>
          <a:sp3d>
            <a:bevelT w="139700" h="139700"/>
          </a:sp3d>
        </p:spPr>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Đọc</a:t>
            </a:r>
            <a:r>
              <a:rPr kumimoji="0" lang="en-US" sz="2400" b="1"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rPr>
              <a:t> </a:t>
            </a:r>
            <a:r>
              <a:rPr kumimoji="0" lang="en-US" sz="2400" b="1"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câu</a:t>
            </a:r>
            <a:r>
              <a:rPr kumimoji="0" lang="en-US" sz="2400" b="1"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rPr>
              <a:t> </a:t>
            </a:r>
            <a:r>
              <a:rPr kumimoji="0" lang="en-US" sz="2400" b="1"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chuyện</a:t>
            </a:r>
            <a:r>
              <a:rPr kumimoji="0" lang="en-US" sz="2400" b="1"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rPr>
              <a:t> </a:t>
            </a:r>
            <a:r>
              <a:rPr kumimoji="0" lang="en-US" sz="2400" b="1" i="1"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Một</a:t>
            </a:r>
            <a:r>
              <a:rPr kumimoji="0" lang="en-US" sz="2400" b="1" i="1"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rPr>
              <a:t> </a:t>
            </a:r>
            <a:r>
              <a:rPr kumimoji="0" lang="en-US" sz="2400" b="1" i="1"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ngày</a:t>
            </a:r>
            <a:r>
              <a:rPr kumimoji="0" lang="en-US" sz="2400" b="1" i="1"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rPr>
              <a:t> </a:t>
            </a:r>
            <a:r>
              <a:rPr kumimoji="0" lang="en-US" sz="2400" b="1" i="1"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của</a:t>
            </a:r>
            <a:r>
              <a:rPr kumimoji="0" lang="en-US" sz="2400" b="1" i="1"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rPr>
              <a:t> </a:t>
            </a:r>
            <a:r>
              <a:rPr kumimoji="0" lang="en-US" sz="2400" b="1" i="1"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pê</a:t>
            </a:r>
            <a:r>
              <a:rPr kumimoji="0" lang="en-US" sz="2400" b="1" i="1"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rPr>
              <a:t>-chi-a </a:t>
            </a:r>
            <a:r>
              <a:rPr kumimoji="0" lang="en-US" sz="2400" b="1"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và</a:t>
            </a:r>
            <a:r>
              <a:rPr kumimoji="0" lang="en-US" sz="2400" b="1"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rPr>
              <a:t> </a:t>
            </a:r>
            <a:r>
              <a:rPr kumimoji="0" lang="en-US" sz="2400" b="1"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trả</a:t>
            </a:r>
            <a:r>
              <a:rPr kumimoji="0" lang="en-US" sz="2400" b="1"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rPr>
              <a:t> </a:t>
            </a:r>
            <a:r>
              <a:rPr kumimoji="0" lang="en-US" sz="2400" b="1"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lời</a:t>
            </a:r>
            <a:r>
              <a:rPr kumimoji="0" lang="en-US" sz="2400" b="1"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rPr>
              <a:t> </a:t>
            </a:r>
            <a:r>
              <a:rPr kumimoji="0" lang="en-US" sz="2400" b="1"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câu</a:t>
            </a:r>
            <a:r>
              <a:rPr kumimoji="0" lang="en-US" sz="2400" b="1"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rPr>
              <a:t> </a:t>
            </a:r>
            <a:r>
              <a:rPr kumimoji="0" lang="en-US" sz="2400" b="1"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hỏi</a:t>
            </a:r>
            <a:r>
              <a:rPr kumimoji="0" lang="en-US" sz="2400" b="1"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rPr>
              <a:t>: </a:t>
            </a:r>
          </a:p>
        </p:txBody>
      </p:sp>
      <p:sp>
        <p:nvSpPr>
          <p:cNvPr id="11" name="Speech Bubble: Rectangle with Corners Rounded 10">
            <a:extLst>
              <a:ext uri="{FF2B5EF4-FFF2-40B4-BE49-F238E27FC236}">
                <a16:creationId xmlns:a16="http://schemas.microsoft.com/office/drawing/2014/main" id="{7EB1E3D4-8438-1FB5-8DBA-A77EAC12B110}"/>
              </a:ext>
            </a:extLst>
          </p:cNvPr>
          <p:cNvSpPr/>
          <p:nvPr/>
        </p:nvSpPr>
        <p:spPr>
          <a:xfrm>
            <a:off x="461481" y="2814162"/>
            <a:ext cx="5665207" cy="1664768"/>
          </a:xfrm>
          <a:prstGeom prst="wedgeRoundRectCallout">
            <a:avLst>
              <a:gd name="adj1" fmla="val 60113"/>
              <a:gd name="adj2" fmla="val 3132"/>
              <a:gd name="adj3" fmla="val 16667"/>
            </a:avLst>
          </a:prstGeom>
          <a:solidFill>
            <a:srgbClr val="9BBB59">
              <a:lumMod val="20000"/>
              <a:lumOff val="80000"/>
            </a:srgbClr>
          </a:solidFill>
          <a:ln w="38100" cap="flat" cmpd="sng" algn="ctr">
            <a:solidFill>
              <a:srgbClr val="9BBB59">
                <a:lumMod val="60000"/>
                <a:lumOff val="40000"/>
              </a:srgbClr>
            </a:solidFill>
            <a:prstDash val="solid"/>
          </a:ln>
          <a:effectLst/>
        </p:spPr>
        <p:txBody>
          <a:bodyPr rtlCol="0" anchor="ctr"/>
          <a:lstStyle/>
          <a:p>
            <a:pPr marL="0" marR="0" lvl="0" indent="0" algn="ctr" defTabSz="609539" rtl="0" eaLnBrk="1" fontAlgn="auto" latinLnBrk="0" hangingPunct="1">
              <a:lnSpc>
                <a:spcPct val="150000"/>
              </a:lnSpc>
              <a:spcBef>
                <a:spcPts val="0"/>
              </a:spcBef>
              <a:spcAft>
                <a:spcPts val="0"/>
              </a:spcAft>
              <a:buClrTx/>
              <a:buSzTx/>
              <a:buFontTx/>
              <a:buNone/>
              <a:tabLst/>
              <a:defRPr/>
            </a:pPr>
            <a:r>
              <a:rPr kumimoji="0" lang="vi-VN"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a. Những người lao động trong câu chuyện đã tích cực làm việc như thế nào?</a:t>
            </a:r>
          </a:p>
        </p:txBody>
      </p:sp>
      <p:sp>
        <p:nvSpPr>
          <p:cNvPr id="12" name="Speech Bubble: Rectangle with Corners Rounded 11">
            <a:extLst>
              <a:ext uri="{FF2B5EF4-FFF2-40B4-BE49-F238E27FC236}">
                <a16:creationId xmlns:a16="http://schemas.microsoft.com/office/drawing/2014/main" id="{667DF4DA-5D5C-7A0F-D8BF-0546C6324837}"/>
              </a:ext>
            </a:extLst>
          </p:cNvPr>
          <p:cNvSpPr/>
          <p:nvPr/>
        </p:nvSpPr>
        <p:spPr>
          <a:xfrm>
            <a:off x="430792" y="4833256"/>
            <a:ext cx="5665207" cy="1388397"/>
          </a:xfrm>
          <a:prstGeom prst="wedgeRoundRectCallout">
            <a:avLst>
              <a:gd name="adj1" fmla="val 56829"/>
              <a:gd name="adj2" fmla="val 5578"/>
              <a:gd name="adj3" fmla="val 16667"/>
            </a:avLst>
          </a:prstGeom>
          <a:solidFill>
            <a:srgbClr val="E8DDEF"/>
          </a:solidFill>
          <a:ln w="38100" cap="flat" cmpd="sng" algn="ctr">
            <a:solidFill>
              <a:srgbClr val="8064A2">
                <a:lumMod val="60000"/>
                <a:lumOff val="40000"/>
              </a:srgbClr>
            </a:solidFill>
            <a:prstDash val="solid"/>
          </a:ln>
          <a:effectLst/>
        </p:spPr>
        <p:txBody>
          <a:bodyPr rtlCol="0" anchor="ctr"/>
          <a:lstStyle/>
          <a:p>
            <a:pPr marL="0" marR="0" lvl="0" indent="0" algn="ctr" defTabSz="609539" rtl="0" eaLnBrk="1" fontAlgn="auto" latinLnBrk="0" hangingPunct="1">
              <a:lnSpc>
                <a:spcPct val="15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b. </a:t>
            </a:r>
            <a:r>
              <a:rPr kumimoji="0" lang="vi-VN"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Pê-chi-a đã nhận ra bài học gì từ những tấm gương lao động đó?</a:t>
            </a:r>
            <a:endPar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endParaRPr>
          </a:p>
        </p:txBody>
      </p:sp>
      <p:sp>
        <p:nvSpPr>
          <p:cNvPr id="14" name="TextBox 20">
            <a:extLst>
              <a:ext uri="{FF2B5EF4-FFF2-40B4-BE49-F238E27FC236}">
                <a16:creationId xmlns:a16="http://schemas.microsoft.com/office/drawing/2014/main" id="{929B63EB-93B3-1CEC-DC12-513EE26E660E}"/>
              </a:ext>
            </a:extLst>
          </p:cNvPr>
          <p:cNvSpPr txBox="1"/>
          <p:nvPr/>
        </p:nvSpPr>
        <p:spPr>
          <a:xfrm>
            <a:off x="3402921" y="784984"/>
            <a:ext cx="5386155" cy="738664"/>
          </a:xfrm>
          <a:prstGeom prst="rect">
            <a:avLst/>
          </a:prstGeom>
        </p:spPr>
        <p:txBody>
          <a:bodyPr wrap="square" lIns="0" tIns="0" rIns="0" bIns="0" rtlCol="0" anchor="t">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effectLst/>
                <a:uLnTx/>
                <a:uFillTx/>
                <a:latin typeface="UTM Avo" panose="02040603050506020204" pitchFamily="18" charset="0"/>
                <a:ea typeface="Calibri" panose="020F0502020204030204" pitchFamily="34" charset="0"/>
                <a:cs typeface="Arial" panose="020B0604020202020204" pitchFamily="34" charset="0"/>
              </a:rPr>
              <a:t>HOẠT ĐỘNG 1: ĐỌC CÂU CHUYỆN VÀ TRẢ LỜI CÂU HỎI</a:t>
            </a:r>
          </a:p>
        </p:txBody>
      </p:sp>
      <p:pic>
        <p:nvPicPr>
          <p:cNvPr id="4" name="Picture 3">
            <a:extLst>
              <a:ext uri="{FF2B5EF4-FFF2-40B4-BE49-F238E27FC236}">
                <a16:creationId xmlns:a16="http://schemas.microsoft.com/office/drawing/2014/main" id="{8A3EB5FD-6653-D1DE-A190-2EA94C10DC14}"/>
              </a:ext>
            </a:extLst>
          </p:cNvPr>
          <p:cNvPicPr>
            <a:picLocks noChangeAspect="1"/>
          </p:cNvPicPr>
          <p:nvPr/>
        </p:nvPicPr>
        <p:blipFill rotWithShape="1">
          <a:blip r:embed="rId2">
            <a:extLst>
              <a:ext uri="{28A0092B-C50C-407E-A947-70E740481C1C}">
                <a14:useLocalDpi xmlns:a14="http://schemas.microsoft.com/office/drawing/2010/main" val="0"/>
              </a:ext>
            </a:extLst>
          </a:blip>
          <a:srcRect l="5798" r="4082" b="65310"/>
          <a:stretch/>
        </p:blipFill>
        <p:spPr>
          <a:xfrm>
            <a:off x="6588168" y="2315710"/>
            <a:ext cx="4946072" cy="2022209"/>
          </a:xfrm>
          <a:prstGeom prst="rect">
            <a:avLst/>
          </a:prstGeom>
        </p:spPr>
      </p:pic>
      <p:pic>
        <p:nvPicPr>
          <p:cNvPr id="5" name="Picture 4">
            <a:extLst>
              <a:ext uri="{FF2B5EF4-FFF2-40B4-BE49-F238E27FC236}">
                <a16:creationId xmlns:a16="http://schemas.microsoft.com/office/drawing/2014/main" id="{11E507FC-2E21-E3FB-F452-74F660760FC5}"/>
              </a:ext>
            </a:extLst>
          </p:cNvPr>
          <p:cNvPicPr>
            <a:picLocks noChangeAspect="1"/>
          </p:cNvPicPr>
          <p:nvPr/>
        </p:nvPicPr>
        <p:blipFill rotWithShape="1">
          <a:blip r:embed="rId2">
            <a:extLst>
              <a:ext uri="{28A0092B-C50C-407E-A947-70E740481C1C}">
                <a14:useLocalDpi xmlns:a14="http://schemas.microsoft.com/office/drawing/2010/main" val="0"/>
              </a:ext>
            </a:extLst>
          </a:blip>
          <a:srcRect l="10733" t="65801" r="9150" b="-491"/>
          <a:stretch/>
        </p:blipFill>
        <p:spPr>
          <a:xfrm>
            <a:off x="6433452" y="4478930"/>
            <a:ext cx="5173040" cy="2379070"/>
          </a:xfrm>
          <a:prstGeom prst="rect">
            <a:avLst/>
          </a:prstGeom>
        </p:spPr>
      </p:pic>
    </p:spTree>
    <p:extLst>
      <p:ext uri="{BB962C8B-B14F-4D97-AF65-F5344CB8AC3E}">
        <p14:creationId xmlns:p14="http://schemas.microsoft.com/office/powerpoint/2010/main" val="3988095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right)">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down)">
                                      <p:cBhvr>
                                        <p:cTn id="3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09393CA-641E-93D7-A3C2-FE0CC6517C95}"/>
              </a:ext>
            </a:extLst>
          </p:cNvPr>
          <p:cNvPicPr>
            <a:picLocks noChangeAspect="1"/>
          </p:cNvPicPr>
          <p:nvPr/>
        </p:nvPicPr>
        <p:blipFill rotWithShape="1">
          <a:blip r:embed="rId2">
            <a:extLst>
              <a:ext uri="{28A0092B-C50C-407E-A947-70E740481C1C}">
                <a14:useLocalDpi xmlns:a14="http://schemas.microsoft.com/office/drawing/2010/main" val="0"/>
              </a:ext>
            </a:extLst>
          </a:blip>
          <a:srcRect l="5798" r="4082" b="65310"/>
          <a:stretch/>
        </p:blipFill>
        <p:spPr>
          <a:xfrm>
            <a:off x="556683" y="4244470"/>
            <a:ext cx="4946072" cy="2022209"/>
          </a:xfrm>
          <a:prstGeom prst="rect">
            <a:avLst/>
          </a:prstGeom>
        </p:spPr>
      </p:pic>
      <p:sp>
        <p:nvSpPr>
          <p:cNvPr id="5" name="Rounded Rectangle 19">
            <a:extLst>
              <a:ext uri="{FF2B5EF4-FFF2-40B4-BE49-F238E27FC236}">
                <a16:creationId xmlns:a16="http://schemas.microsoft.com/office/drawing/2014/main" id="{9F619048-44CE-FA8F-73B0-2D6711B5C9E0}"/>
              </a:ext>
            </a:extLst>
          </p:cNvPr>
          <p:cNvSpPr/>
          <p:nvPr/>
        </p:nvSpPr>
        <p:spPr>
          <a:xfrm>
            <a:off x="6169858" y="3525799"/>
            <a:ext cx="5806668" cy="1210505"/>
          </a:xfrm>
          <a:prstGeom prst="roundRect">
            <a:avLst/>
          </a:prstGeom>
          <a:solidFill>
            <a:sysClr val="window" lastClr="FFFFFF"/>
          </a:solidFill>
          <a:ln w="57150" cap="flat" cmpd="sng" algn="ctr">
            <a:solidFill>
              <a:srgbClr val="C0504D">
                <a:lumMod val="75000"/>
              </a:srgbClr>
            </a:solidFill>
            <a:prstDash val="sysDash"/>
          </a:ln>
          <a:effectLst>
            <a:outerShdw blurRad="50800" dist="38100" dir="2700000" algn="tl" rotWithShape="0">
              <a:prstClr val="black">
                <a:alpha val="40000"/>
              </a:prstClr>
            </a:outerShdw>
          </a:effectLst>
        </p:spPr>
        <p:txBody>
          <a:bodyPr rtlCol="0" anchor="ctr"/>
          <a:lstStyle/>
          <a:p>
            <a:pPr marL="0" marR="0" lvl="0" indent="0" algn="ctr" defTabSz="609539" rtl="0" eaLnBrk="1" fontAlgn="auto" latinLnBrk="0" hangingPunct="1">
              <a:lnSpc>
                <a:spcPct val="150000"/>
              </a:lnSpc>
              <a:spcBef>
                <a:spcPts val="0"/>
              </a:spcBef>
              <a:spcAft>
                <a:spcPts val="0"/>
              </a:spcAft>
              <a:buClrTx/>
              <a:buSzTx/>
              <a:buFontTx/>
              <a:buNone/>
              <a:tabLst/>
              <a:defRPr/>
            </a:pPr>
            <a:r>
              <a:rPr kumimoji="0" lang="vi-VN" sz="2400" b="1" i="0" u="none" strike="noStrike" kern="0" cap="none" spc="0" normalizeH="0" baseline="0" noProof="0" dirty="0">
                <a:ln>
                  <a:noFill/>
                </a:ln>
                <a:solidFill>
                  <a:srgbClr val="C00000"/>
                </a:solidFill>
                <a:effectLst/>
                <a:uLnTx/>
                <a:uFillTx/>
                <a:latin typeface="UTM Avo" panose="02040603050506020204" pitchFamily="18" charset="0"/>
                <a:ea typeface="+mn-ea"/>
                <a:cs typeface="Arial" panose="020B0604020202020204" pitchFamily="34" charset="0"/>
              </a:rPr>
              <a:t>Người công nhân lái máy cày: </a:t>
            </a:r>
          </a:p>
          <a:p>
            <a:pPr marL="0" marR="0" lvl="0" indent="0" algn="ctr" defTabSz="609539" rtl="0" eaLnBrk="1" fontAlgn="auto" latinLnBrk="0" hangingPunct="1">
              <a:lnSpc>
                <a:spcPct val="150000"/>
              </a:lnSpc>
              <a:spcBef>
                <a:spcPts val="0"/>
              </a:spcBef>
              <a:spcAft>
                <a:spcPts val="0"/>
              </a:spcAft>
              <a:buClrTx/>
              <a:buSzTx/>
              <a:buFontTx/>
              <a:buNone/>
              <a:tabLst/>
              <a:defRPr/>
            </a:pPr>
            <a:r>
              <a:rPr kumimoji="0" lang="vi-VN"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đã làm việc suốt ngày</a:t>
            </a:r>
          </a:p>
        </p:txBody>
      </p:sp>
      <p:sp>
        <p:nvSpPr>
          <p:cNvPr id="6" name="Rounded Rectangle 23">
            <a:extLst>
              <a:ext uri="{FF2B5EF4-FFF2-40B4-BE49-F238E27FC236}">
                <a16:creationId xmlns:a16="http://schemas.microsoft.com/office/drawing/2014/main" id="{96DF99B0-A4F9-6A3D-D3AD-A73AF6C50082}"/>
              </a:ext>
            </a:extLst>
          </p:cNvPr>
          <p:cNvSpPr/>
          <p:nvPr/>
        </p:nvSpPr>
        <p:spPr>
          <a:xfrm>
            <a:off x="6153102" y="5181035"/>
            <a:ext cx="5806667" cy="1214427"/>
          </a:xfrm>
          <a:prstGeom prst="roundRect">
            <a:avLst/>
          </a:prstGeom>
          <a:solidFill>
            <a:sysClr val="window" lastClr="FFFFFF"/>
          </a:solidFill>
          <a:ln w="57150" cap="flat" cmpd="sng" algn="ctr">
            <a:solidFill>
              <a:srgbClr val="C0504D">
                <a:lumMod val="75000"/>
              </a:srgbClr>
            </a:solidFill>
            <a:prstDash val="sysDash"/>
          </a:ln>
          <a:effectLst>
            <a:outerShdw blurRad="50800" dist="38100" dir="2700000" algn="tl" rotWithShape="0">
              <a:prstClr val="black">
                <a:alpha val="40000"/>
              </a:prstClr>
            </a:outerShdw>
          </a:effectLst>
        </p:spPr>
        <p:txBody>
          <a:bodyPr rtlCol="0" anchor="ctr"/>
          <a:lstStyle/>
          <a:p>
            <a:pPr marL="0" marR="0" lvl="0" indent="0" algn="ctr" defTabSz="609539" rtl="0" eaLnBrk="1" fontAlgn="auto" latinLnBrk="0" hangingPunct="1">
              <a:lnSpc>
                <a:spcPct val="150000"/>
              </a:lnSpc>
              <a:spcBef>
                <a:spcPts val="0"/>
              </a:spcBef>
              <a:spcAft>
                <a:spcPts val="0"/>
              </a:spcAft>
              <a:buClrTx/>
              <a:buSzTx/>
              <a:buFontTx/>
              <a:buNone/>
              <a:tabLst/>
              <a:defRPr/>
            </a:pPr>
            <a:r>
              <a:rPr kumimoji="0" lang="vi-VN" sz="2400" b="1" i="0" u="none" strike="noStrike" kern="0" cap="none" spc="0" normalizeH="0" baseline="0" noProof="0" dirty="0">
                <a:ln>
                  <a:noFill/>
                </a:ln>
                <a:solidFill>
                  <a:srgbClr val="C00000"/>
                </a:solidFill>
                <a:effectLst/>
                <a:uLnTx/>
                <a:uFillTx/>
                <a:latin typeface="UTM Avo" panose="02040603050506020204" pitchFamily="18" charset="0"/>
                <a:ea typeface="+mn-ea"/>
                <a:cs typeface="Arial" panose="020B0604020202020204" pitchFamily="34" charset="0"/>
              </a:rPr>
              <a:t>Người công nhân lái máy liên hợp: </a:t>
            </a:r>
            <a:r>
              <a:rPr kumimoji="0" lang="vi-VN"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đã gặt và đập lúa.</a:t>
            </a:r>
          </a:p>
        </p:txBody>
      </p:sp>
      <p:sp>
        <p:nvSpPr>
          <p:cNvPr id="7" name="Rounded Rectangle 19">
            <a:extLst>
              <a:ext uri="{FF2B5EF4-FFF2-40B4-BE49-F238E27FC236}">
                <a16:creationId xmlns:a16="http://schemas.microsoft.com/office/drawing/2014/main" id="{5400A11F-10C7-CA8A-2405-2C4619C32042}"/>
              </a:ext>
            </a:extLst>
          </p:cNvPr>
          <p:cNvSpPr/>
          <p:nvPr/>
        </p:nvSpPr>
        <p:spPr>
          <a:xfrm>
            <a:off x="6169858" y="1943359"/>
            <a:ext cx="5773154" cy="1139326"/>
          </a:xfrm>
          <a:prstGeom prst="roundRect">
            <a:avLst/>
          </a:prstGeom>
          <a:solidFill>
            <a:sysClr val="window" lastClr="FFFFFF"/>
          </a:solidFill>
          <a:ln w="57150" cap="flat" cmpd="sng" algn="ctr">
            <a:solidFill>
              <a:srgbClr val="C0504D">
                <a:lumMod val="75000"/>
              </a:srgbClr>
            </a:solidFill>
            <a:prstDash val="sysDash"/>
          </a:ln>
          <a:effectLst>
            <a:outerShdw blurRad="50800" dist="38100" dir="2700000" algn="tl" rotWithShape="0">
              <a:prstClr val="black">
                <a:alpha val="40000"/>
              </a:prstClr>
            </a:outerShdw>
          </a:effectLst>
        </p:spPr>
        <p:txBody>
          <a:bodyPr rtlCol="0" anchor="ctr"/>
          <a:lstStyle/>
          <a:p>
            <a:pPr marL="0" marR="0" lvl="0" indent="0" algn="ctr" defTabSz="609539" rtl="0" eaLnBrk="1" fontAlgn="auto" latinLnBrk="0" hangingPunct="1">
              <a:lnSpc>
                <a:spcPct val="150000"/>
              </a:lnSpc>
              <a:spcBef>
                <a:spcPts val="0"/>
              </a:spcBef>
              <a:spcAft>
                <a:spcPts val="0"/>
              </a:spcAft>
              <a:buClrTx/>
              <a:buSzTx/>
              <a:buFontTx/>
              <a:buNone/>
              <a:tabLst/>
              <a:defRPr/>
            </a:pPr>
            <a:r>
              <a:rPr kumimoji="0" lang="vi-VN" sz="2400" b="1" i="0" u="none" strike="noStrike" kern="0" cap="none" spc="0" normalizeH="0" baseline="0" noProof="0" dirty="0">
                <a:ln>
                  <a:noFill/>
                </a:ln>
                <a:solidFill>
                  <a:srgbClr val="C00000"/>
                </a:solidFill>
                <a:effectLst/>
                <a:uLnTx/>
                <a:uFillTx/>
                <a:latin typeface="UTM Avo" panose="02040603050506020204" pitchFamily="18" charset="0"/>
                <a:ea typeface="+mn-ea"/>
                <a:cs typeface="Arial" panose="020B0604020202020204" pitchFamily="34" charset="0"/>
              </a:rPr>
              <a:t>Bà mẹ: </a:t>
            </a:r>
            <a:r>
              <a:rPr kumimoji="0" lang="vi-VN"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đi làm lúc trời còn chưa sáng.</a:t>
            </a:r>
          </a:p>
        </p:txBody>
      </p:sp>
      <p:grpSp>
        <p:nvGrpSpPr>
          <p:cNvPr id="8" name="Group 7">
            <a:extLst>
              <a:ext uri="{FF2B5EF4-FFF2-40B4-BE49-F238E27FC236}">
                <a16:creationId xmlns:a16="http://schemas.microsoft.com/office/drawing/2014/main" id="{D3D626F8-2621-0F4C-55FE-AA1409063CE5}"/>
              </a:ext>
            </a:extLst>
          </p:cNvPr>
          <p:cNvGrpSpPr/>
          <p:nvPr/>
        </p:nvGrpSpPr>
        <p:grpSpPr>
          <a:xfrm rot="16200000">
            <a:off x="5173829" y="3094811"/>
            <a:ext cx="1540431" cy="418115"/>
            <a:chOff x="6498137" y="3625822"/>
            <a:chExt cx="558104" cy="973671"/>
          </a:xfrm>
        </p:grpSpPr>
        <p:cxnSp>
          <p:nvCxnSpPr>
            <p:cNvPr id="14" name="Straight Connector 13">
              <a:extLst>
                <a:ext uri="{FF2B5EF4-FFF2-40B4-BE49-F238E27FC236}">
                  <a16:creationId xmlns:a16="http://schemas.microsoft.com/office/drawing/2014/main" id="{97FAD79A-5242-3908-E4C9-9ECF935D93C2}"/>
                </a:ext>
              </a:extLst>
            </p:cNvPr>
            <p:cNvCxnSpPr>
              <a:cxnSpLocks/>
            </p:cNvCxnSpPr>
            <p:nvPr/>
          </p:nvCxnSpPr>
          <p:spPr>
            <a:xfrm flipH="1">
              <a:off x="6498137" y="3625823"/>
              <a:ext cx="558104" cy="0"/>
            </a:xfrm>
            <a:prstGeom prst="line">
              <a:avLst/>
            </a:prstGeom>
            <a:noFill/>
            <a:ln w="28575" cap="flat" cmpd="sng" algn="ctr">
              <a:solidFill>
                <a:srgbClr val="C00000"/>
              </a:solidFill>
              <a:prstDash val="solid"/>
            </a:ln>
            <a:effectLst/>
          </p:spPr>
        </p:cxnSp>
        <p:cxnSp>
          <p:nvCxnSpPr>
            <p:cNvPr id="15" name="Straight Connector 14">
              <a:extLst>
                <a:ext uri="{FF2B5EF4-FFF2-40B4-BE49-F238E27FC236}">
                  <a16:creationId xmlns:a16="http://schemas.microsoft.com/office/drawing/2014/main" id="{9BBF567A-D036-5BA5-FCA4-16A2BA277C41}"/>
                </a:ext>
              </a:extLst>
            </p:cNvPr>
            <p:cNvCxnSpPr>
              <a:cxnSpLocks/>
            </p:cNvCxnSpPr>
            <p:nvPr/>
          </p:nvCxnSpPr>
          <p:spPr>
            <a:xfrm>
              <a:off x="6498137" y="3625822"/>
              <a:ext cx="0" cy="973671"/>
            </a:xfrm>
            <a:prstGeom prst="line">
              <a:avLst/>
            </a:prstGeom>
            <a:noFill/>
            <a:ln w="28575" cap="flat" cmpd="sng" algn="ctr">
              <a:solidFill>
                <a:srgbClr val="C00000"/>
              </a:solidFill>
              <a:prstDash val="solid"/>
              <a:tailEnd type="diamond" w="lg" len="lg"/>
            </a:ln>
            <a:effectLst/>
          </p:spPr>
        </p:cxnSp>
      </p:grpSp>
      <p:grpSp>
        <p:nvGrpSpPr>
          <p:cNvPr id="16" name="Group 15">
            <a:extLst>
              <a:ext uri="{FF2B5EF4-FFF2-40B4-BE49-F238E27FC236}">
                <a16:creationId xmlns:a16="http://schemas.microsoft.com/office/drawing/2014/main" id="{B965A1B0-D56F-4EE4-0D38-2B9BD515BE2B}"/>
              </a:ext>
            </a:extLst>
          </p:cNvPr>
          <p:cNvGrpSpPr/>
          <p:nvPr/>
        </p:nvGrpSpPr>
        <p:grpSpPr>
          <a:xfrm rot="16200000" flipH="1">
            <a:off x="4415892" y="3852752"/>
            <a:ext cx="3056308" cy="418113"/>
            <a:chOff x="6498137" y="3625822"/>
            <a:chExt cx="558104" cy="973671"/>
          </a:xfrm>
        </p:grpSpPr>
        <p:cxnSp>
          <p:nvCxnSpPr>
            <p:cNvPr id="17" name="Straight Connector 16">
              <a:extLst>
                <a:ext uri="{FF2B5EF4-FFF2-40B4-BE49-F238E27FC236}">
                  <a16:creationId xmlns:a16="http://schemas.microsoft.com/office/drawing/2014/main" id="{6E752D1E-DB05-7474-FC16-5D09641E62C0}"/>
                </a:ext>
              </a:extLst>
            </p:cNvPr>
            <p:cNvCxnSpPr>
              <a:cxnSpLocks/>
            </p:cNvCxnSpPr>
            <p:nvPr/>
          </p:nvCxnSpPr>
          <p:spPr>
            <a:xfrm flipH="1">
              <a:off x="6498137" y="3625823"/>
              <a:ext cx="558104" cy="0"/>
            </a:xfrm>
            <a:prstGeom prst="line">
              <a:avLst/>
            </a:prstGeom>
            <a:noFill/>
            <a:ln w="28575" cap="flat" cmpd="sng" algn="ctr">
              <a:solidFill>
                <a:srgbClr val="C00000"/>
              </a:solidFill>
              <a:prstDash val="solid"/>
            </a:ln>
            <a:effectLst/>
          </p:spPr>
        </p:cxnSp>
        <p:cxnSp>
          <p:nvCxnSpPr>
            <p:cNvPr id="18" name="Straight Connector 17">
              <a:extLst>
                <a:ext uri="{FF2B5EF4-FFF2-40B4-BE49-F238E27FC236}">
                  <a16:creationId xmlns:a16="http://schemas.microsoft.com/office/drawing/2014/main" id="{456A94CB-2F38-77CD-01BA-2F90044194D1}"/>
                </a:ext>
              </a:extLst>
            </p:cNvPr>
            <p:cNvCxnSpPr>
              <a:cxnSpLocks/>
            </p:cNvCxnSpPr>
            <p:nvPr/>
          </p:nvCxnSpPr>
          <p:spPr>
            <a:xfrm>
              <a:off x="6498137" y="3625822"/>
              <a:ext cx="0" cy="973671"/>
            </a:xfrm>
            <a:prstGeom prst="line">
              <a:avLst/>
            </a:prstGeom>
            <a:noFill/>
            <a:ln w="28575" cap="flat" cmpd="sng" algn="ctr">
              <a:solidFill>
                <a:srgbClr val="C00000"/>
              </a:solidFill>
              <a:prstDash val="solid"/>
              <a:tailEnd type="diamond" w="lg" len="lg"/>
            </a:ln>
            <a:effectLst/>
          </p:spPr>
        </p:cxnSp>
      </p:grpSp>
      <p:grpSp>
        <p:nvGrpSpPr>
          <p:cNvPr id="19" name="Group 18">
            <a:extLst>
              <a:ext uri="{FF2B5EF4-FFF2-40B4-BE49-F238E27FC236}">
                <a16:creationId xmlns:a16="http://schemas.microsoft.com/office/drawing/2014/main" id="{08803180-44F8-62E4-F9FA-9696059BA048}"/>
              </a:ext>
            </a:extLst>
          </p:cNvPr>
          <p:cNvGrpSpPr/>
          <p:nvPr/>
        </p:nvGrpSpPr>
        <p:grpSpPr>
          <a:xfrm rot="16200000">
            <a:off x="5008777" y="4674101"/>
            <a:ext cx="1870534" cy="418115"/>
            <a:chOff x="6498137" y="3625822"/>
            <a:chExt cx="558104" cy="973671"/>
          </a:xfrm>
        </p:grpSpPr>
        <p:cxnSp>
          <p:nvCxnSpPr>
            <p:cNvPr id="20" name="Straight Connector 19">
              <a:extLst>
                <a:ext uri="{FF2B5EF4-FFF2-40B4-BE49-F238E27FC236}">
                  <a16:creationId xmlns:a16="http://schemas.microsoft.com/office/drawing/2014/main" id="{54E5F0A2-02A3-3240-2244-598D6A8A97D1}"/>
                </a:ext>
              </a:extLst>
            </p:cNvPr>
            <p:cNvCxnSpPr>
              <a:cxnSpLocks/>
            </p:cNvCxnSpPr>
            <p:nvPr/>
          </p:nvCxnSpPr>
          <p:spPr>
            <a:xfrm flipH="1">
              <a:off x="6498137" y="3625823"/>
              <a:ext cx="558104" cy="0"/>
            </a:xfrm>
            <a:prstGeom prst="line">
              <a:avLst/>
            </a:prstGeom>
            <a:noFill/>
            <a:ln w="28575" cap="flat" cmpd="sng" algn="ctr">
              <a:solidFill>
                <a:srgbClr val="C00000"/>
              </a:solidFill>
              <a:prstDash val="solid"/>
            </a:ln>
            <a:effectLst/>
          </p:spPr>
        </p:cxnSp>
        <p:cxnSp>
          <p:nvCxnSpPr>
            <p:cNvPr id="21" name="Straight Connector 20">
              <a:extLst>
                <a:ext uri="{FF2B5EF4-FFF2-40B4-BE49-F238E27FC236}">
                  <a16:creationId xmlns:a16="http://schemas.microsoft.com/office/drawing/2014/main" id="{AAC3AC17-B3C0-B40C-DE5F-1FC8EF8FE079}"/>
                </a:ext>
              </a:extLst>
            </p:cNvPr>
            <p:cNvCxnSpPr>
              <a:cxnSpLocks/>
            </p:cNvCxnSpPr>
            <p:nvPr/>
          </p:nvCxnSpPr>
          <p:spPr>
            <a:xfrm>
              <a:off x="6498137" y="3625822"/>
              <a:ext cx="0" cy="973671"/>
            </a:xfrm>
            <a:prstGeom prst="line">
              <a:avLst/>
            </a:prstGeom>
            <a:noFill/>
            <a:ln w="28575" cap="flat" cmpd="sng" algn="ctr">
              <a:solidFill>
                <a:srgbClr val="C00000"/>
              </a:solidFill>
              <a:prstDash val="solid"/>
              <a:tailEnd type="diamond" w="lg" len="lg"/>
            </a:ln>
            <a:effectLst/>
          </p:spPr>
        </p:cxnSp>
      </p:grpSp>
      <p:grpSp>
        <p:nvGrpSpPr>
          <p:cNvPr id="22" name="Group 21">
            <a:extLst>
              <a:ext uri="{FF2B5EF4-FFF2-40B4-BE49-F238E27FC236}">
                <a16:creationId xmlns:a16="http://schemas.microsoft.com/office/drawing/2014/main" id="{51E7FBAD-2FF8-B4E4-2975-5F5523CB3265}"/>
              </a:ext>
            </a:extLst>
          </p:cNvPr>
          <p:cNvGrpSpPr/>
          <p:nvPr/>
        </p:nvGrpSpPr>
        <p:grpSpPr>
          <a:xfrm>
            <a:off x="697824" y="1757387"/>
            <a:ext cx="4431528" cy="2053054"/>
            <a:chOff x="-1209581" y="2330461"/>
            <a:chExt cx="6647293" cy="3079580"/>
          </a:xfrm>
        </p:grpSpPr>
        <p:sp>
          <p:nvSpPr>
            <p:cNvPr id="23" name="Line Callout 1 (Border and Accent Bar) 3">
              <a:extLst>
                <a:ext uri="{FF2B5EF4-FFF2-40B4-BE49-F238E27FC236}">
                  <a16:creationId xmlns:a16="http://schemas.microsoft.com/office/drawing/2014/main" id="{03AAA590-1DB4-6B99-97E9-78E67BECBA43}"/>
                </a:ext>
              </a:extLst>
            </p:cNvPr>
            <p:cNvSpPr/>
            <p:nvPr/>
          </p:nvSpPr>
          <p:spPr>
            <a:xfrm>
              <a:off x="-1209581" y="2981504"/>
              <a:ext cx="6647293" cy="2428537"/>
            </a:xfrm>
            <a:prstGeom prst="roundRect">
              <a:avLst/>
            </a:prstGeom>
            <a:solidFill>
              <a:srgbClr val="FFF7DD"/>
            </a:solidFill>
            <a:ln w="25400" cap="flat" cmpd="sng" algn="ctr">
              <a:solidFill>
                <a:srgbClr val="4F81BD">
                  <a:lumMod val="50000"/>
                </a:srgbClr>
              </a:solidFill>
              <a:prstDash val="solid"/>
            </a:ln>
            <a:effectLst>
              <a:outerShdw blurRad="50800" dist="38100" dir="18900000" algn="bl" rotWithShape="0">
                <a:prstClr val="black">
                  <a:alpha val="40000"/>
                </a:prstClr>
              </a:outerShdw>
            </a:effectLst>
          </p:spPr>
          <p:txBody>
            <a:bodyPr rtlCol="0" anchor="ctr"/>
            <a:lstStyle/>
            <a:p>
              <a:pPr marL="0" marR="0" lvl="0" indent="0" algn="ctr" defTabSz="609539" rtl="0" eaLnBrk="1" fontAlgn="auto" latinLnBrk="0" hangingPunct="1">
                <a:lnSpc>
                  <a:spcPct val="150000"/>
                </a:lnSpc>
                <a:spcBef>
                  <a:spcPts val="0"/>
                </a:spcBef>
                <a:spcAft>
                  <a:spcPts val="0"/>
                </a:spcAft>
                <a:buClrTx/>
                <a:buSzTx/>
                <a:buFontTx/>
                <a:buNone/>
                <a:tabLst/>
                <a:defRPr/>
              </a:pPr>
              <a:r>
                <a:rPr kumimoji="0" lang="vi-VN" sz="2400" b="1" i="0" u="none" strike="noStrike" kern="0" cap="none" spc="0" normalizeH="0" baseline="0" noProof="0" dirty="0">
                  <a:ln>
                    <a:noFill/>
                  </a:ln>
                  <a:effectLst/>
                  <a:uLnTx/>
                  <a:uFillTx/>
                  <a:latin typeface="UTM Avo" panose="02040603050506020204" pitchFamily="18" charset="0"/>
                  <a:ea typeface="+mn-ea"/>
                  <a:cs typeface="Arial" panose="020B0604020202020204" pitchFamily="34" charset="0"/>
                </a:rPr>
                <a:t>Câu a: </a:t>
              </a:r>
              <a:r>
                <a:rPr kumimoji="0" lang="vi-VN" sz="2400" b="0" i="0" u="none" strike="noStrike" kern="0" cap="none" spc="0" normalizeH="0" baseline="0" noProof="0" dirty="0">
                  <a:ln>
                    <a:noFill/>
                  </a:ln>
                  <a:effectLst/>
                  <a:uLnTx/>
                  <a:uFillTx/>
                  <a:latin typeface="UTM Avo" panose="02040603050506020204" pitchFamily="18" charset="0"/>
                  <a:ea typeface="+mn-ea"/>
                  <a:cs typeface="Arial" panose="020B0604020202020204" pitchFamily="34" charset="0"/>
                </a:rPr>
                <a:t>Những người lao động trong câu chuyện trên đã tích cực làm việc:</a:t>
              </a:r>
            </a:p>
          </p:txBody>
        </p:sp>
        <p:pic>
          <p:nvPicPr>
            <p:cNvPr id="24" name="Picture 2">
              <a:extLst>
                <a:ext uri="{FF2B5EF4-FFF2-40B4-BE49-F238E27FC236}">
                  <a16:creationId xmlns:a16="http://schemas.microsoft.com/office/drawing/2014/main" id="{25EAB0B3-17E4-B4D8-8DC4-EEB746AC5CF5}"/>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737773" y="2330461"/>
              <a:ext cx="752586" cy="773686"/>
            </a:xfrm>
            <a:prstGeom prst="rect">
              <a:avLst/>
            </a:prstGeom>
          </p:spPr>
        </p:pic>
      </p:grpSp>
      <p:grpSp>
        <p:nvGrpSpPr>
          <p:cNvPr id="25" name="Group 24">
            <a:extLst>
              <a:ext uri="{FF2B5EF4-FFF2-40B4-BE49-F238E27FC236}">
                <a16:creationId xmlns:a16="http://schemas.microsoft.com/office/drawing/2014/main" id="{C9C1C3A3-D3A9-FD5A-78C9-BC8913C9B79F}"/>
              </a:ext>
            </a:extLst>
          </p:cNvPr>
          <p:cNvGrpSpPr/>
          <p:nvPr/>
        </p:nvGrpSpPr>
        <p:grpSpPr>
          <a:xfrm>
            <a:off x="4086953" y="604634"/>
            <a:ext cx="4018094" cy="777180"/>
            <a:chOff x="4834930" y="84191"/>
            <a:chExt cx="7359542" cy="1232175"/>
          </a:xfrm>
        </p:grpSpPr>
        <p:sp>
          <p:nvSpPr>
            <p:cNvPr id="26" name="Round Same Side Corner Rectangle 11">
              <a:extLst>
                <a:ext uri="{FF2B5EF4-FFF2-40B4-BE49-F238E27FC236}">
                  <a16:creationId xmlns:a16="http://schemas.microsoft.com/office/drawing/2014/main" id="{B1A7B991-0C77-DE21-DD2E-D03E20C7B491}"/>
                </a:ext>
              </a:extLst>
            </p:cNvPr>
            <p:cNvSpPr/>
            <p:nvPr/>
          </p:nvSpPr>
          <p:spPr>
            <a:xfrm flipV="1">
              <a:off x="4834930" y="84191"/>
              <a:ext cx="7359542" cy="1232175"/>
            </a:xfrm>
            <a:prstGeom prst="round2SameRect">
              <a:avLst>
                <a:gd name="adj1" fmla="val 37720"/>
                <a:gd name="adj2" fmla="val 0"/>
              </a:avLst>
            </a:prstGeom>
            <a:solidFill>
              <a:srgbClr val="C0504D">
                <a:lumMod val="75000"/>
              </a:srgbClr>
            </a:solidFill>
            <a:ln w="25400" cap="flat" cmpd="sng" algn="ctr">
              <a:solidFill>
                <a:srgbClr val="C0504D">
                  <a:lumMod val="50000"/>
                </a:srgbClr>
              </a:solidFill>
              <a:prstDash val="solid"/>
            </a:ln>
            <a:effectLst/>
          </p:spPr>
          <p:txBody>
            <a:bodyPr rtlCol="0" anchor="ctr"/>
            <a:lstStyle/>
            <a:p>
              <a:pPr marL="0" marR="0" lvl="0" indent="0" algn="ctr" defTabSz="609539" rtl="0" eaLnBrk="1" fontAlgn="auto" latinLnBrk="0" hangingPunct="1">
                <a:lnSpc>
                  <a:spcPct val="15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UTM Avo" panose="02040603050506020204" pitchFamily="18" charset="0"/>
                <a:ea typeface="+mn-ea"/>
                <a:cs typeface="Arial" panose="020B0604020202020204" pitchFamily="34" charset="0"/>
              </a:endParaRPr>
            </a:p>
          </p:txBody>
        </p:sp>
        <p:sp>
          <p:nvSpPr>
            <p:cNvPr id="27" name="TextBox 26">
              <a:extLst>
                <a:ext uri="{FF2B5EF4-FFF2-40B4-BE49-F238E27FC236}">
                  <a16:creationId xmlns:a16="http://schemas.microsoft.com/office/drawing/2014/main" id="{65D3DE05-E5F8-A445-9728-938EA3F8758E}"/>
                </a:ext>
              </a:extLst>
            </p:cNvPr>
            <p:cNvSpPr txBox="1"/>
            <p:nvPr/>
          </p:nvSpPr>
          <p:spPr>
            <a:xfrm>
              <a:off x="5254229" y="277036"/>
              <a:ext cx="6403317" cy="910660"/>
            </a:xfrm>
            <a:prstGeom prst="rect">
              <a:avLst/>
            </a:prstGeom>
            <a:noFill/>
          </p:spPr>
          <p:txBody>
            <a:bodyPr wrap="square" rtlCol="0">
              <a:spAutoFit/>
            </a:bodyPr>
            <a:lstStyle/>
            <a:p>
              <a:pPr marL="0" marR="0" lvl="0" indent="0" algn="ctr" defTabSz="609539" rtl="0" eaLnBrk="1" fontAlgn="auto" latinLnBrk="0" hangingPunct="1">
                <a:lnSpc>
                  <a:spcPct val="150000"/>
                </a:lnSpc>
                <a:spcBef>
                  <a:spcPts val="0"/>
                </a:spcBef>
                <a:spcAft>
                  <a:spcPts val="0"/>
                </a:spcAft>
                <a:buClrTx/>
                <a:buSzTx/>
                <a:buFontTx/>
                <a:buNone/>
                <a:tabLst/>
                <a:defRPr/>
              </a:pPr>
              <a:r>
                <a:rPr kumimoji="0" lang="en-US" sz="2400" b="1" i="0" u="none" strike="noStrike" kern="0" cap="none" spc="0" normalizeH="0" baseline="0" noProof="0" dirty="0" err="1">
                  <a:ln>
                    <a:noFill/>
                  </a:ln>
                  <a:solidFill>
                    <a:prstClr val="white"/>
                  </a:solidFill>
                  <a:effectLst/>
                  <a:uLnTx/>
                  <a:uFillTx/>
                  <a:latin typeface="UTM Avo" panose="02040603050506020204" pitchFamily="18" charset="0"/>
                  <a:ea typeface="+mn-ea"/>
                  <a:cs typeface="Arial" panose="020B0604020202020204" pitchFamily="34" charset="0"/>
                </a:rPr>
                <a:t>Gợi</a:t>
              </a:r>
              <a:r>
                <a:rPr kumimoji="0" lang="en-US" sz="2400" b="1" i="0" u="none" strike="noStrike" kern="0" cap="none" spc="0" normalizeH="0" baseline="0" noProof="0" dirty="0">
                  <a:ln>
                    <a:noFill/>
                  </a:ln>
                  <a:solidFill>
                    <a:prstClr val="white"/>
                  </a:solidFill>
                  <a:effectLst/>
                  <a:uLnTx/>
                  <a:uFillTx/>
                  <a:latin typeface="UTM Avo" panose="02040603050506020204" pitchFamily="18" charset="0"/>
                  <a:ea typeface="+mn-ea"/>
                  <a:cs typeface="Arial" panose="020B0604020202020204" pitchFamily="34" charset="0"/>
                </a:rPr>
                <a:t> ý </a:t>
              </a:r>
              <a:r>
                <a:rPr kumimoji="0" lang="en-US" sz="2400" b="1" i="0" u="none" strike="noStrike" kern="0" cap="none" spc="0" normalizeH="0" baseline="0" noProof="0" dirty="0" err="1">
                  <a:ln>
                    <a:noFill/>
                  </a:ln>
                  <a:solidFill>
                    <a:prstClr val="white"/>
                  </a:solidFill>
                  <a:effectLst/>
                  <a:uLnTx/>
                  <a:uFillTx/>
                  <a:latin typeface="UTM Avo" panose="02040603050506020204" pitchFamily="18" charset="0"/>
                  <a:ea typeface="+mn-ea"/>
                  <a:cs typeface="Arial" panose="020B0604020202020204" pitchFamily="34" charset="0"/>
                </a:rPr>
                <a:t>câu</a:t>
              </a:r>
              <a:r>
                <a:rPr kumimoji="0" lang="en-US" sz="2400" b="1" i="0" u="none" strike="noStrike" kern="0" cap="none" spc="0" normalizeH="0" baseline="0" noProof="0" dirty="0">
                  <a:ln>
                    <a:noFill/>
                  </a:ln>
                  <a:solidFill>
                    <a:prstClr val="white"/>
                  </a:solidFill>
                  <a:effectLst/>
                  <a:uLnTx/>
                  <a:uFillTx/>
                  <a:latin typeface="UTM Avo" panose="02040603050506020204" pitchFamily="18" charset="0"/>
                  <a:ea typeface="+mn-ea"/>
                  <a:cs typeface="Arial" panose="020B0604020202020204" pitchFamily="34" charset="0"/>
                </a:rPr>
                <a:t> </a:t>
              </a:r>
              <a:r>
                <a:rPr kumimoji="0" lang="en-US" sz="2400" b="1" i="0" u="none" strike="noStrike" kern="0" cap="none" spc="0" normalizeH="0" baseline="0" noProof="0" dirty="0" err="1">
                  <a:ln>
                    <a:noFill/>
                  </a:ln>
                  <a:solidFill>
                    <a:prstClr val="white"/>
                  </a:solidFill>
                  <a:effectLst/>
                  <a:uLnTx/>
                  <a:uFillTx/>
                  <a:latin typeface="UTM Avo" panose="02040603050506020204" pitchFamily="18" charset="0"/>
                  <a:ea typeface="+mn-ea"/>
                  <a:cs typeface="Arial" panose="020B0604020202020204" pitchFamily="34" charset="0"/>
                </a:rPr>
                <a:t>trả</a:t>
              </a:r>
              <a:r>
                <a:rPr kumimoji="0" lang="en-US" sz="2400" b="1" i="0" u="none" strike="noStrike" kern="0" cap="none" spc="0" normalizeH="0" baseline="0" noProof="0" dirty="0">
                  <a:ln>
                    <a:noFill/>
                  </a:ln>
                  <a:solidFill>
                    <a:prstClr val="white"/>
                  </a:solidFill>
                  <a:effectLst/>
                  <a:uLnTx/>
                  <a:uFillTx/>
                  <a:latin typeface="UTM Avo" panose="02040603050506020204" pitchFamily="18" charset="0"/>
                  <a:ea typeface="+mn-ea"/>
                  <a:cs typeface="Arial" panose="020B0604020202020204" pitchFamily="34" charset="0"/>
                </a:rPr>
                <a:t> </a:t>
              </a:r>
              <a:r>
                <a:rPr kumimoji="0" lang="en-US" sz="2400" b="1" i="0" u="none" strike="noStrike" kern="0" cap="none" spc="0" normalizeH="0" baseline="0" noProof="0" dirty="0" err="1">
                  <a:ln>
                    <a:noFill/>
                  </a:ln>
                  <a:solidFill>
                    <a:prstClr val="white"/>
                  </a:solidFill>
                  <a:effectLst/>
                  <a:uLnTx/>
                  <a:uFillTx/>
                  <a:latin typeface="UTM Avo" panose="02040603050506020204" pitchFamily="18" charset="0"/>
                  <a:ea typeface="+mn-ea"/>
                  <a:cs typeface="Arial" panose="020B0604020202020204" pitchFamily="34" charset="0"/>
                </a:rPr>
                <a:t>lời</a:t>
              </a:r>
              <a:endParaRPr kumimoji="0" lang="en-US" sz="2400" b="1" i="0" u="none" strike="noStrike" kern="0" cap="none" spc="0" normalizeH="0" baseline="0" noProof="0" dirty="0">
                <a:ln>
                  <a:noFill/>
                </a:ln>
                <a:solidFill>
                  <a:prstClr val="white"/>
                </a:solidFill>
                <a:effectLst/>
                <a:uLnTx/>
                <a:uFillTx/>
                <a:latin typeface="UTM Avo" panose="02040603050506020204" pitchFamily="18" charset="0"/>
                <a:ea typeface="+mn-ea"/>
                <a:cs typeface="Arial" panose="020B0604020202020204" pitchFamily="34" charset="0"/>
              </a:endParaRPr>
            </a:p>
          </p:txBody>
        </p:sp>
      </p:grpSp>
      <p:pic>
        <p:nvPicPr>
          <p:cNvPr id="30" name="Picture 2" descr="Push pin ">
            <a:extLst>
              <a:ext uri="{FF2B5EF4-FFF2-40B4-BE49-F238E27FC236}">
                <a16:creationId xmlns:a16="http://schemas.microsoft.com/office/drawing/2014/main" id="{72216D59-26B4-3815-85E1-770F660FD73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27358" y="4074086"/>
            <a:ext cx="470677" cy="4706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5383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up)">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par>
                                <p:cTn id="13" presetID="10"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par>
                                <p:cTn id="16" presetID="10" presetClass="entr" presetSubtype="0" fill="hold" nodeType="with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fade">
                                      <p:cBhvr>
                                        <p:cTn id="18" dur="500"/>
                                        <p:tgtEl>
                                          <p:spTgt spid="3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left)">
                                      <p:cBhvr>
                                        <p:cTn id="23" dur="500"/>
                                        <p:tgtEl>
                                          <p:spTgt spid="16"/>
                                        </p:tgtEl>
                                      </p:cBhvr>
                                    </p:animEffect>
                                  </p:childTnLst>
                                </p:cTn>
                              </p:par>
                            </p:childTnLst>
                          </p:cTn>
                        </p:par>
                        <p:par>
                          <p:cTn id="24" fill="hold">
                            <p:stCondLst>
                              <p:cond delay="500"/>
                            </p:stCondLst>
                            <p:childTnLst>
                              <p:par>
                                <p:cTn id="25" presetID="22" presetClass="entr" presetSubtype="2"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right)">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left)">
                                      <p:cBhvr>
                                        <p:cTn id="32" dur="500"/>
                                        <p:tgtEl>
                                          <p:spTgt spid="8"/>
                                        </p:tgtEl>
                                      </p:cBhvr>
                                    </p:animEffect>
                                  </p:childTnLst>
                                </p:cTn>
                              </p:par>
                            </p:childTnLst>
                          </p:cTn>
                        </p:par>
                        <p:par>
                          <p:cTn id="33" fill="hold">
                            <p:stCondLst>
                              <p:cond delay="500"/>
                            </p:stCondLst>
                            <p:childTnLst>
                              <p:par>
                                <p:cTn id="34" presetID="22" presetClass="entr" presetSubtype="2" fill="hold" grpId="0" nodeType="after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wipe(right)">
                                      <p:cBhvr>
                                        <p:cTn id="36" dur="500"/>
                                        <p:tgtEl>
                                          <p:spTgt spid="5"/>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wipe(left)">
                                      <p:cBhvr>
                                        <p:cTn id="41" dur="500"/>
                                        <p:tgtEl>
                                          <p:spTgt spid="19"/>
                                        </p:tgtEl>
                                      </p:cBhvr>
                                    </p:animEffect>
                                  </p:childTnLst>
                                </p:cTn>
                              </p:par>
                            </p:childTnLst>
                          </p:cTn>
                        </p:par>
                        <p:par>
                          <p:cTn id="42" fill="hold">
                            <p:stCondLst>
                              <p:cond delay="500"/>
                            </p:stCondLst>
                            <p:childTnLst>
                              <p:par>
                                <p:cTn id="43" presetID="22" presetClass="entr" presetSubtype="2" fill="hold" grpId="0" nodeType="after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wipe(right)">
                                      <p:cBhvr>
                                        <p:cTn id="4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4043D54-F6F5-8AD7-9C3F-6D11280D8437}"/>
              </a:ext>
            </a:extLst>
          </p:cNvPr>
          <p:cNvPicPr>
            <a:picLocks noChangeAspect="1"/>
          </p:cNvPicPr>
          <p:nvPr/>
        </p:nvPicPr>
        <p:blipFill rotWithShape="1">
          <a:blip r:embed="rId2">
            <a:extLst>
              <a:ext uri="{28A0092B-C50C-407E-A947-70E740481C1C}">
                <a14:useLocalDpi xmlns:a14="http://schemas.microsoft.com/office/drawing/2010/main" val="0"/>
              </a:ext>
            </a:extLst>
          </a:blip>
          <a:srcRect l="10733" t="65801" r="9150" b="-491"/>
          <a:stretch/>
        </p:blipFill>
        <p:spPr>
          <a:xfrm>
            <a:off x="257205" y="4231838"/>
            <a:ext cx="5173040" cy="2379070"/>
          </a:xfrm>
          <a:prstGeom prst="rect">
            <a:avLst/>
          </a:prstGeom>
        </p:spPr>
      </p:pic>
      <p:sp>
        <p:nvSpPr>
          <p:cNvPr id="2" name="Rounded Rectangle 19">
            <a:extLst>
              <a:ext uri="{FF2B5EF4-FFF2-40B4-BE49-F238E27FC236}">
                <a16:creationId xmlns:a16="http://schemas.microsoft.com/office/drawing/2014/main" id="{4D6982A3-5D2C-414F-3EDB-45B25BAC393A}"/>
              </a:ext>
            </a:extLst>
          </p:cNvPr>
          <p:cNvSpPr/>
          <p:nvPr/>
        </p:nvSpPr>
        <p:spPr>
          <a:xfrm>
            <a:off x="5777168" y="4484507"/>
            <a:ext cx="5971664" cy="1647224"/>
          </a:xfrm>
          <a:prstGeom prst="roundRect">
            <a:avLst/>
          </a:prstGeom>
          <a:solidFill>
            <a:sysClr val="window" lastClr="FFFFFF"/>
          </a:solidFill>
          <a:ln w="57150" cap="flat" cmpd="sng" algn="ctr">
            <a:solidFill>
              <a:srgbClr val="C0504D">
                <a:lumMod val="75000"/>
              </a:srgbClr>
            </a:solidFill>
            <a:prstDash val="sysDash"/>
          </a:ln>
          <a:effectLst>
            <a:outerShdw blurRad="50800" dist="38100" dir="2700000" algn="tl" rotWithShape="0">
              <a:prstClr val="black">
                <a:alpha val="40000"/>
              </a:prstClr>
            </a:outerShdw>
          </a:effectLst>
        </p:spPr>
        <p:txBody>
          <a:bodyPr rtlCol="0" anchor="ctr"/>
          <a:lstStyle/>
          <a:p>
            <a:pPr marL="0" marR="0" lvl="0" indent="0" algn="ctr" defTabSz="609539" rtl="0" eaLnBrk="1" fontAlgn="auto" latinLnBrk="0" hangingPunct="1">
              <a:lnSpc>
                <a:spcPct val="150000"/>
              </a:lnSpc>
              <a:spcBef>
                <a:spcPts val="0"/>
              </a:spcBef>
              <a:spcAft>
                <a:spcPts val="0"/>
              </a:spcAft>
              <a:buClrTx/>
              <a:buSzTx/>
              <a:buFontTx/>
              <a:buNone/>
              <a:tabLst/>
              <a:defRPr/>
            </a:pPr>
            <a:r>
              <a:rPr kumimoji="0" lang="vi-VN" sz="2400" b="1" i="0" u="none" strike="noStrike" kern="0" cap="none" spc="0" normalizeH="0" baseline="0" noProof="0" dirty="0">
                <a:ln>
                  <a:noFill/>
                </a:ln>
                <a:solidFill>
                  <a:srgbClr val="C00000"/>
                </a:solidFill>
                <a:effectLst/>
                <a:uLnTx/>
                <a:uFillTx/>
                <a:latin typeface="UTM Avo" panose="02040603050506020204" pitchFamily="18" charset="0"/>
                <a:ea typeface="+mn-ea"/>
                <a:cs typeface="Arial" panose="020B0604020202020204" pitchFamily="34" charset="0"/>
              </a:rPr>
              <a:t>Pê-chi-a</a:t>
            </a:r>
            <a:r>
              <a:rPr kumimoji="0" lang="vi-VN"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lười biếng và cuối cùng không làm được những việc mẹ giao.</a:t>
            </a:r>
          </a:p>
        </p:txBody>
      </p:sp>
      <p:sp>
        <p:nvSpPr>
          <p:cNvPr id="3" name="Rounded Rectangle 19">
            <a:extLst>
              <a:ext uri="{FF2B5EF4-FFF2-40B4-BE49-F238E27FC236}">
                <a16:creationId xmlns:a16="http://schemas.microsoft.com/office/drawing/2014/main" id="{20918D66-1031-BD83-3190-F9D70BAFAB54}"/>
              </a:ext>
            </a:extLst>
          </p:cNvPr>
          <p:cNvSpPr/>
          <p:nvPr/>
        </p:nvSpPr>
        <p:spPr>
          <a:xfrm>
            <a:off x="5777168" y="2082479"/>
            <a:ext cx="5971664" cy="1647224"/>
          </a:xfrm>
          <a:prstGeom prst="roundRect">
            <a:avLst/>
          </a:prstGeom>
          <a:solidFill>
            <a:sysClr val="window" lastClr="FFFFFF"/>
          </a:solidFill>
          <a:ln w="57150" cap="flat" cmpd="sng" algn="ctr">
            <a:solidFill>
              <a:srgbClr val="C0504D">
                <a:lumMod val="75000"/>
              </a:srgbClr>
            </a:solidFill>
            <a:prstDash val="sysDash"/>
          </a:ln>
          <a:effectLst>
            <a:outerShdw blurRad="50800" dist="38100" dir="2700000" algn="tl" rotWithShape="0">
              <a:prstClr val="black">
                <a:alpha val="40000"/>
              </a:prstClr>
            </a:outerShdw>
          </a:effectLst>
        </p:spPr>
        <p:txBody>
          <a:bodyPr rtlCol="0" anchor="ctr"/>
          <a:lstStyle/>
          <a:p>
            <a:pPr marL="0" marR="0" lvl="0" indent="0" algn="ctr" defTabSz="609539" rtl="0" eaLnBrk="1" fontAlgn="auto" latinLnBrk="0" hangingPunct="1">
              <a:lnSpc>
                <a:spcPct val="150000"/>
              </a:lnSpc>
              <a:spcBef>
                <a:spcPts val="0"/>
              </a:spcBef>
              <a:spcAft>
                <a:spcPts val="0"/>
              </a:spcAft>
              <a:buClrTx/>
              <a:buSzTx/>
              <a:buFontTx/>
              <a:buNone/>
              <a:tabLst/>
              <a:defRPr/>
            </a:pPr>
            <a:r>
              <a:rPr kumimoji="0" lang="vi-VN" sz="2400" b="1" i="0" u="none" strike="noStrike" kern="0" cap="none" spc="0" normalizeH="0" baseline="0" noProof="0" dirty="0">
                <a:ln>
                  <a:noFill/>
                </a:ln>
                <a:solidFill>
                  <a:srgbClr val="C00000"/>
                </a:solidFill>
                <a:effectLst/>
                <a:uLnTx/>
                <a:uFillTx/>
                <a:latin typeface="UTM Avo" panose="02040603050506020204" pitchFamily="18" charset="0"/>
                <a:ea typeface="+mn-ea"/>
                <a:cs typeface="Arial" panose="020B0604020202020204" pitchFamily="34" charset="0"/>
              </a:rPr>
              <a:t>Những người khác: </a:t>
            </a:r>
            <a:r>
              <a:rPr kumimoji="0" lang="vi-VN"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đã đọc được rất nhiều sách trong ngày hôm nay</a:t>
            </a:r>
          </a:p>
        </p:txBody>
      </p:sp>
      <p:grpSp>
        <p:nvGrpSpPr>
          <p:cNvPr id="4" name="Group 3">
            <a:extLst>
              <a:ext uri="{FF2B5EF4-FFF2-40B4-BE49-F238E27FC236}">
                <a16:creationId xmlns:a16="http://schemas.microsoft.com/office/drawing/2014/main" id="{9EC3FDB6-B38F-8FCF-4BAA-2968E108F991}"/>
              </a:ext>
            </a:extLst>
          </p:cNvPr>
          <p:cNvGrpSpPr/>
          <p:nvPr/>
        </p:nvGrpSpPr>
        <p:grpSpPr>
          <a:xfrm rot="16200000">
            <a:off x="4403366" y="3761022"/>
            <a:ext cx="2286001" cy="418113"/>
            <a:chOff x="6498137" y="3625822"/>
            <a:chExt cx="558104" cy="973671"/>
          </a:xfrm>
        </p:grpSpPr>
        <p:cxnSp>
          <p:nvCxnSpPr>
            <p:cNvPr id="9" name="Straight Connector 8">
              <a:extLst>
                <a:ext uri="{FF2B5EF4-FFF2-40B4-BE49-F238E27FC236}">
                  <a16:creationId xmlns:a16="http://schemas.microsoft.com/office/drawing/2014/main" id="{B08AEBEF-EEC0-1950-2221-F14EA25A9670}"/>
                </a:ext>
              </a:extLst>
            </p:cNvPr>
            <p:cNvCxnSpPr>
              <a:cxnSpLocks/>
            </p:cNvCxnSpPr>
            <p:nvPr/>
          </p:nvCxnSpPr>
          <p:spPr>
            <a:xfrm flipH="1">
              <a:off x="6498137" y="3625823"/>
              <a:ext cx="558104" cy="0"/>
            </a:xfrm>
            <a:prstGeom prst="line">
              <a:avLst/>
            </a:prstGeom>
            <a:noFill/>
            <a:ln w="28575" cap="flat" cmpd="sng" algn="ctr">
              <a:solidFill>
                <a:srgbClr val="C00000"/>
              </a:solidFill>
              <a:prstDash val="solid"/>
            </a:ln>
            <a:effectLst/>
          </p:spPr>
        </p:cxnSp>
        <p:cxnSp>
          <p:nvCxnSpPr>
            <p:cNvPr id="10" name="Straight Connector 9">
              <a:extLst>
                <a:ext uri="{FF2B5EF4-FFF2-40B4-BE49-F238E27FC236}">
                  <a16:creationId xmlns:a16="http://schemas.microsoft.com/office/drawing/2014/main" id="{2C91C0AB-036B-4E91-6A6C-D8A90D69D80C}"/>
                </a:ext>
              </a:extLst>
            </p:cNvPr>
            <p:cNvCxnSpPr>
              <a:cxnSpLocks/>
            </p:cNvCxnSpPr>
            <p:nvPr/>
          </p:nvCxnSpPr>
          <p:spPr>
            <a:xfrm>
              <a:off x="6498137" y="3625822"/>
              <a:ext cx="0" cy="973671"/>
            </a:xfrm>
            <a:prstGeom prst="line">
              <a:avLst/>
            </a:prstGeom>
            <a:noFill/>
            <a:ln w="28575" cap="flat" cmpd="sng" algn="ctr">
              <a:solidFill>
                <a:srgbClr val="C00000"/>
              </a:solidFill>
              <a:prstDash val="solid"/>
              <a:tailEnd type="diamond" w="lg" len="lg"/>
            </a:ln>
            <a:effectLst/>
          </p:spPr>
        </p:cxnSp>
      </p:grpSp>
      <p:grpSp>
        <p:nvGrpSpPr>
          <p:cNvPr id="11" name="Group 10">
            <a:extLst>
              <a:ext uri="{FF2B5EF4-FFF2-40B4-BE49-F238E27FC236}">
                <a16:creationId xmlns:a16="http://schemas.microsoft.com/office/drawing/2014/main" id="{F3862A67-6F52-279A-AE0C-219F372F98E9}"/>
              </a:ext>
            </a:extLst>
          </p:cNvPr>
          <p:cNvGrpSpPr/>
          <p:nvPr/>
        </p:nvGrpSpPr>
        <p:grpSpPr>
          <a:xfrm rot="16200000" flipH="1">
            <a:off x="4885966" y="3278424"/>
            <a:ext cx="1320801" cy="418111"/>
            <a:chOff x="6498137" y="3625822"/>
            <a:chExt cx="558104" cy="973671"/>
          </a:xfrm>
        </p:grpSpPr>
        <p:cxnSp>
          <p:nvCxnSpPr>
            <p:cNvPr id="12" name="Straight Connector 11">
              <a:extLst>
                <a:ext uri="{FF2B5EF4-FFF2-40B4-BE49-F238E27FC236}">
                  <a16:creationId xmlns:a16="http://schemas.microsoft.com/office/drawing/2014/main" id="{3283A4C7-EA47-3028-284E-1E793D2C6959}"/>
                </a:ext>
              </a:extLst>
            </p:cNvPr>
            <p:cNvCxnSpPr>
              <a:cxnSpLocks/>
            </p:cNvCxnSpPr>
            <p:nvPr/>
          </p:nvCxnSpPr>
          <p:spPr>
            <a:xfrm flipH="1">
              <a:off x="6498137" y="3625823"/>
              <a:ext cx="558104" cy="0"/>
            </a:xfrm>
            <a:prstGeom prst="line">
              <a:avLst/>
            </a:prstGeom>
            <a:noFill/>
            <a:ln w="28575" cap="flat" cmpd="sng" algn="ctr">
              <a:solidFill>
                <a:srgbClr val="C00000"/>
              </a:solidFill>
              <a:prstDash val="solid"/>
            </a:ln>
            <a:effectLst/>
          </p:spPr>
        </p:cxnSp>
        <p:cxnSp>
          <p:nvCxnSpPr>
            <p:cNvPr id="31" name="Straight Connector 30">
              <a:extLst>
                <a:ext uri="{FF2B5EF4-FFF2-40B4-BE49-F238E27FC236}">
                  <a16:creationId xmlns:a16="http://schemas.microsoft.com/office/drawing/2014/main" id="{1995A7DE-367A-A216-D477-63EB666766F6}"/>
                </a:ext>
              </a:extLst>
            </p:cNvPr>
            <p:cNvCxnSpPr>
              <a:cxnSpLocks/>
            </p:cNvCxnSpPr>
            <p:nvPr/>
          </p:nvCxnSpPr>
          <p:spPr>
            <a:xfrm>
              <a:off x="6498137" y="3625822"/>
              <a:ext cx="0" cy="973671"/>
            </a:xfrm>
            <a:prstGeom prst="line">
              <a:avLst/>
            </a:prstGeom>
            <a:noFill/>
            <a:ln w="28575" cap="flat" cmpd="sng" algn="ctr">
              <a:solidFill>
                <a:srgbClr val="C00000"/>
              </a:solidFill>
              <a:prstDash val="solid"/>
              <a:tailEnd type="diamond" w="lg" len="lg"/>
            </a:ln>
            <a:effectLst/>
          </p:spPr>
        </p:cxnSp>
      </p:grpSp>
      <p:grpSp>
        <p:nvGrpSpPr>
          <p:cNvPr id="32" name="Group 31">
            <a:extLst>
              <a:ext uri="{FF2B5EF4-FFF2-40B4-BE49-F238E27FC236}">
                <a16:creationId xmlns:a16="http://schemas.microsoft.com/office/drawing/2014/main" id="{436B7727-5003-4B6F-7FA4-008EB2013798}"/>
              </a:ext>
            </a:extLst>
          </p:cNvPr>
          <p:cNvGrpSpPr/>
          <p:nvPr/>
        </p:nvGrpSpPr>
        <p:grpSpPr>
          <a:xfrm>
            <a:off x="665590" y="1943396"/>
            <a:ext cx="4356270" cy="2022635"/>
            <a:chOff x="-1153137" y="2330461"/>
            <a:chExt cx="6534406" cy="3033952"/>
          </a:xfrm>
        </p:grpSpPr>
        <p:sp>
          <p:nvSpPr>
            <p:cNvPr id="33" name="Line Callout 1 (Border and Accent Bar) 3">
              <a:extLst>
                <a:ext uri="{FF2B5EF4-FFF2-40B4-BE49-F238E27FC236}">
                  <a16:creationId xmlns:a16="http://schemas.microsoft.com/office/drawing/2014/main" id="{C308CC5A-FB06-2F30-4CBD-8A2BECC29A10}"/>
                </a:ext>
              </a:extLst>
            </p:cNvPr>
            <p:cNvSpPr/>
            <p:nvPr/>
          </p:nvSpPr>
          <p:spPr>
            <a:xfrm>
              <a:off x="-1153137" y="2893577"/>
              <a:ext cx="6534406" cy="2470836"/>
            </a:xfrm>
            <a:prstGeom prst="roundRect">
              <a:avLst/>
            </a:prstGeom>
            <a:solidFill>
              <a:srgbClr val="FFF7DD"/>
            </a:solidFill>
            <a:ln w="25400" cap="flat" cmpd="sng" algn="ctr">
              <a:solidFill>
                <a:srgbClr val="4F81BD">
                  <a:lumMod val="50000"/>
                </a:srgbClr>
              </a:solidFill>
              <a:prstDash val="solid"/>
            </a:ln>
            <a:effectLst>
              <a:outerShdw blurRad="50800" dist="38100" dir="18900000" algn="bl" rotWithShape="0">
                <a:prstClr val="black">
                  <a:alpha val="40000"/>
                </a:prstClr>
              </a:outerShdw>
            </a:effectLst>
          </p:spPr>
          <p:txBody>
            <a:bodyPr rtlCol="0" anchor="ctr"/>
            <a:lstStyle/>
            <a:p>
              <a:pPr marL="0" marR="0" lvl="0" indent="0" algn="ctr" defTabSz="609539" rtl="0" eaLnBrk="1" fontAlgn="auto" latinLnBrk="0" hangingPunct="1">
                <a:lnSpc>
                  <a:spcPct val="150000"/>
                </a:lnSpc>
                <a:spcBef>
                  <a:spcPts val="0"/>
                </a:spcBef>
                <a:spcAft>
                  <a:spcPts val="0"/>
                </a:spcAft>
                <a:buClrTx/>
                <a:buSzTx/>
                <a:buFontTx/>
                <a:buNone/>
                <a:tabLst/>
                <a:defRPr/>
              </a:pPr>
              <a:r>
                <a:rPr kumimoji="0" lang="vi-VN" sz="2400" b="1" i="0" u="none" strike="noStrike" kern="0" cap="none" spc="0" normalizeH="0" baseline="0" noProof="0" dirty="0">
                  <a:ln>
                    <a:noFill/>
                  </a:ln>
                  <a:effectLst/>
                  <a:uLnTx/>
                  <a:uFillTx/>
                  <a:latin typeface="UTM Avo" panose="02040603050506020204" pitchFamily="18" charset="0"/>
                  <a:ea typeface="+mn-ea"/>
                  <a:cs typeface="Arial" panose="020B0604020202020204" pitchFamily="34" charset="0"/>
                </a:rPr>
                <a:t>Câu a: </a:t>
              </a:r>
              <a:r>
                <a:rPr kumimoji="0" lang="vi-VN" sz="2400" b="0" i="0" u="none" strike="noStrike" kern="0" cap="none" spc="0" normalizeH="0" baseline="0" noProof="0" dirty="0">
                  <a:ln>
                    <a:noFill/>
                  </a:ln>
                  <a:effectLst/>
                  <a:uLnTx/>
                  <a:uFillTx/>
                  <a:latin typeface="UTM Avo" panose="02040603050506020204" pitchFamily="18" charset="0"/>
                  <a:ea typeface="+mn-ea"/>
                  <a:cs typeface="Arial" panose="020B0604020202020204" pitchFamily="34" charset="0"/>
                </a:rPr>
                <a:t>Những người lao động trong câu chuyện trên đã tích cực làm việc:</a:t>
              </a:r>
            </a:p>
          </p:txBody>
        </p:sp>
        <p:pic>
          <p:nvPicPr>
            <p:cNvPr id="34" name="Picture 2">
              <a:extLst>
                <a:ext uri="{FF2B5EF4-FFF2-40B4-BE49-F238E27FC236}">
                  <a16:creationId xmlns:a16="http://schemas.microsoft.com/office/drawing/2014/main" id="{292C367E-8B60-4050-B637-78F269D6865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737773" y="2330461"/>
              <a:ext cx="752586" cy="773686"/>
            </a:xfrm>
            <a:prstGeom prst="rect">
              <a:avLst/>
            </a:prstGeom>
          </p:spPr>
        </p:pic>
      </p:grpSp>
      <p:pic>
        <p:nvPicPr>
          <p:cNvPr id="37" name="Picture 2" descr="Push pin ">
            <a:extLst>
              <a:ext uri="{FF2B5EF4-FFF2-40B4-BE49-F238E27FC236}">
                <a16:creationId xmlns:a16="http://schemas.microsoft.com/office/drawing/2014/main" id="{92C430A9-7F86-F32E-63CE-B3F847F34A3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49196" y="4049988"/>
            <a:ext cx="470677" cy="470677"/>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Group 18">
            <a:extLst>
              <a:ext uri="{FF2B5EF4-FFF2-40B4-BE49-F238E27FC236}">
                <a16:creationId xmlns:a16="http://schemas.microsoft.com/office/drawing/2014/main" id="{500FB117-8F96-44DB-A20E-CEE251AAF97C}"/>
              </a:ext>
            </a:extLst>
          </p:cNvPr>
          <p:cNvGrpSpPr/>
          <p:nvPr/>
        </p:nvGrpSpPr>
        <p:grpSpPr>
          <a:xfrm>
            <a:off x="3962400" y="1151145"/>
            <a:ext cx="4267200" cy="680702"/>
            <a:chOff x="4786306" y="620614"/>
            <a:chExt cx="9525000" cy="1385719"/>
          </a:xfrm>
          <a:solidFill>
            <a:srgbClr val="C00000"/>
          </a:solidFill>
        </p:grpSpPr>
        <p:pic>
          <p:nvPicPr>
            <p:cNvPr id="20" name="Picture 9">
              <a:extLst>
                <a:ext uri="{FF2B5EF4-FFF2-40B4-BE49-F238E27FC236}">
                  <a16:creationId xmlns:a16="http://schemas.microsoft.com/office/drawing/2014/main" id="{7F214D9A-7D29-4DCE-99FE-31A19EA8D62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786306" y="620614"/>
              <a:ext cx="9525000" cy="1263956"/>
            </a:xfrm>
            <a:prstGeom prst="rect">
              <a:avLst/>
            </a:prstGeom>
          </p:spPr>
        </p:pic>
        <p:sp>
          <p:nvSpPr>
            <p:cNvPr id="21" name="TextBox 20">
              <a:extLst>
                <a:ext uri="{FF2B5EF4-FFF2-40B4-BE49-F238E27FC236}">
                  <a16:creationId xmlns:a16="http://schemas.microsoft.com/office/drawing/2014/main" id="{B80E1708-59D6-4263-ADAD-4305EBBF0381}"/>
                </a:ext>
              </a:extLst>
            </p:cNvPr>
            <p:cNvSpPr txBox="1"/>
            <p:nvPr/>
          </p:nvSpPr>
          <p:spPr>
            <a:xfrm>
              <a:off x="5225156" y="837040"/>
              <a:ext cx="8647301" cy="1169293"/>
            </a:xfrm>
            <a:prstGeom prst="rect">
              <a:avLst/>
            </a:prstGeom>
            <a:grpFill/>
          </p:spPr>
          <p:txBody>
            <a:bodyPr wrap="square" rtlCol="0">
              <a:spAutoFit/>
            </a:bodyPr>
            <a:lstStyle/>
            <a:p>
              <a:pPr marL="0" marR="0" lvl="0" indent="0" algn="ctr" defTabSz="609539"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Arial" panose="020B0604020202020204" pitchFamily="34" charset="0"/>
                </a:rPr>
                <a:t>Gợi</a:t>
              </a:r>
              <a:r>
                <a:rPr kumimoji="0" lang="en-US" sz="2400" b="1" i="0" u="none" strike="noStrike" kern="1200" cap="none" spc="0" normalizeH="0" baseline="0" noProof="0" dirty="0">
                  <a:ln>
                    <a:noFill/>
                  </a:ln>
                  <a:solidFill>
                    <a:prstClr val="white"/>
                  </a:solidFill>
                  <a:effectLst/>
                  <a:uLnTx/>
                  <a:uFillTx/>
                  <a:latin typeface="UTM Avo" panose="02040603050506020204" pitchFamily="18" charset="0"/>
                  <a:ea typeface="+mn-ea"/>
                  <a:cs typeface="Arial" panose="020B0604020202020204" pitchFamily="34" charset="0"/>
                </a:rPr>
                <a:t> ý </a:t>
              </a:r>
              <a:r>
                <a:rPr kumimoji="0" lang="en-US" sz="24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Arial" panose="020B0604020202020204" pitchFamily="34" charset="0"/>
                </a:rPr>
                <a:t>trả</a:t>
              </a:r>
              <a:r>
                <a:rPr kumimoji="0" lang="en-US" sz="2400" b="1" i="0" u="none" strike="noStrike" kern="1200" cap="none" spc="0" normalizeH="0" baseline="0" noProof="0" dirty="0">
                  <a:ln>
                    <a:noFill/>
                  </a:ln>
                  <a:solidFill>
                    <a:prstClr val="white"/>
                  </a:solidFill>
                  <a:effectLst/>
                  <a:uLnTx/>
                  <a:uFillTx/>
                  <a:latin typeface="UTM Avo" panose="02040603050506020204" pitchFamily="18" charset="0"/>
                  <a:ea typeface="+mn-ea"/>
                  <a:cs typeface="Arial" panose="020B0604020202020204" pitchFamily="34" charset="0"/>
                </a:rPr>
                <a:t> </a:t>
              </a:r>
              <a:r>
                <a:rPr kumimoji="0" lang="en-US" sz="24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Arial" panose="020B0604020202020204" pitchFamily="34" charset="0"/>
                </a:rPr>
                <a:t>lời</a:t>
              </a:r>
              <a:r>
                <a:rPr kumimoji="0" lang="en-US" sz="2400" b="1" i="0" u="none" strike="noStrike" kern="1200" cap="none" spc="0" normalizeH="0" baseline="0" noProof="0" dirty="0">
                  <a:ln>
                    <a:noFill/>
                  </a:ln>
                  <a:solidFill>
                    <a:prstClr val="white"/>
                  </a:solidFill>
                  <a:effectLst/>
                  <a:uLnTx/>
                  <a:uFillTx/>
                  <a:latin typeface="UTM Avo" panose="02040603050506020204" pitchFamily="18" charset="0"/>
                  <a:ea typeface="+mn-ea"/>
                  <a:cs typeface="Arial" panose="020B0604020202020204" pitchFamily="34" charset="0"/>
                </a:rPr>
                <a:t>: </a:t>
              </a:r>
              <a:r>
                <a:rPr kumimoji="0" lang="en-US" sz="24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Arial" panose="020B0604020202020204" pitchFamily="34" charset="0"/>
                </a:rPr>
                <a:t>Câu</a:t>
              </a:r>
              <a:r>
                <a:rPr kumimoji="0" lang="en-US" sz="2400" b="1" i="0" u="none" strike="noStrike" kern="1200" cap="none" spc="0" normalizeH="0" baseline="0" noProof="0" dirty="0">
                  <a:ln>
                    <a:noFill/>
                  </a:ln>
                  <a:solidFill>
                    <a:prstClr val="white"/>
                  </a:solidFill>
                  <a:effectLst/>
                  <a:uLnTx/>
                  <a:uFillTx/>
                  <a:latin typeface="UTM Avo" panose="02040603050506020204" pitchFamily="18" charset="0"/>
                  <a:ea typeface="+mn-ea"/>
                  <a:cs typeface="Arial" panose="020B0604020202020204" pitchFamily="34" charset="0"/>
                </a:rPr>
                <a:t> a</a:t>
              </a:r>
            </a:p>
          </p:txBody>
        </p:sp>
      </p:grpSp>
    </p:spTree>
    <p:extLst>
      <p:ext uri="{BB962C8B-B14F-4D97-AF65-F5344CB8AC3E}">
        <p14:creationId xmlns:p14="http://schemas.microsoft.com/office/powerpoint/2010/main" val="2673574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fade">
                                      <p:cBhvr>
                                        <p:cTn id="10" dur="500"/>
                                        <p:tgtEl>
                                          <p:spTgt spid="32"/>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fade">
                                      <p:cBhvr>
                                        <p:cTn id="16" dur="500"/>
                                        <p:tgtEl>
                                          <p:spTgt spid="3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left)">
                                      <p:cBhvr>
                                        <p:cTn id="21" dur="500"/>
                                        <p:tgtEl>
                                          <p:spTgt spid="11"/>
                                        </p:tgtEl>
                                      </p:cBhvr>
                                    </p:animEffect>
                                  </p:childTnLst>
                                </p:cTn>
                              </p:par>
                            </p:childTnLst>
                          </p:cTn>
                        </p:par>
                        <p:par>
                          <p:cTn id="22" fill="hold">
                            <p:stCondLst>
                              <p:cond delay="500"/>
                            </p:stCondLst>
                            <p:childTnLst>
                              <p:par>
                                <p:cTn id="23" presetID="22" presetClass="entr" presetSubtype="2" fill="hold" grpId="0" nodeType="after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right)">
                                      <p:cBhvr>
                                        <p:cTn id="25" dur="500"/>
                                        <p:tgtEl>
                                          <p:spTgt spid="3"/>
                                        </p:tgtEl>
                                      </p:cBhvr>
                                    </p:animEffect>
                                  </p:childTnLst>
                                </p:cTn>
                              </p:par>
                            </p:childTnLst>
                          </p:cTn>
                        </p:par>
                        <p:par>
                          <p:cTn id="26" fill="hold">
                            <p:stCondLst>
                              <p:cond delay="1000"/>
                            </p:stCondLst>
                            <p:childTnLst>
                              <p:par>
                                <p:cTn id="27" presetID="22" presetClass="entr" presetSubtype="8" fill="hold" nodeType="after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wipe(left)">
                                      <p:cBhvr>
                                        <p:cTn id="29" dur="500"/>
                                        <p:tgtEl>
                                          <p:spTgt spid="4"/>
                                        </p:tgtEl>
                                      </p:cBhvr>
                                    </p:animEffect>
                                  </p:childTnLst>
                                </p:cTn>
                              </p:par>
                            </p:childTnLst>
                          </p:cTn>
                        </p:par>
                        <p:par>
                          <p:cTn id="30" fill="hold">
                            <p:stCondLst>
                              <p:cond delay="1500"/>
                            </p:stCondLst>
                            <p:childTnLst>
                              <p:par>
                                <p:cTn id="31" presetID="22" presetClass="entr" presetSubtype="2" fill="hold" grpId="0" nodeType="after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wipe(right)">
                                      <p:cBhvr>
                                        <p:cTn id="3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6930DB4C-541A-4254-E39A-698369C15706}"/>
              </a:ext>
            </a:extLst>
          </p:cNvPr>
          <p:cNvGrpSpPr/>
          <p:nvPr/>
        </p:nvGrpSpPr>
        <p:grpSpPr>
          <a:xfrm>
            <a:off x="3962400" y="1748294"/>
            <a:ext cx="4267200" cy="620889"/>
            <a:chOff x="4786306" y="620614"/>
            <a:chExt cx="9525000" cy="1263956"/>
          </a:xfrm>
        </p:grpSpPr>
        <p:pic>
          <p:nvPicPr>
            <p:cNvPr id="9" name="Picture 9">
              <a:extLst>
                <a:ext uri="{FF2B5EF4-FFF2-40B4-BE49-F238E27FC236}">
                  <a16:creationId xmlns:a16="http://schemas.microsoft.com/office/drawing/2014/main" id="{2F2AF281-34BD-4958-21AC-E73191A6ADB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786306" y="620614"/>
              <a:ext cx="9525000" cy="1263956"/>
            </a:xfrm>
            <a:prstGeom prst="rect">
              <a:avLst/>
            </a:prstGeom>
          </p:spPr>
        </p:pic>
        <p:sp>
          <p:nvSpPr>
            <p:cNvPr id="10" name="TextBox 9">
              <a:extLst>
                <a:ext uri="{FF2B5EF4-FFF2-40B4-BE49-F238E27FC236}">
                  <a16:creationId xmlns:a16="http://schemas.microsoft.com/office/drawing/2014/main" id="{6EAF9492-292B-1B60-01A9-67BBA26AB8F7}"/>
                </a:ext>
              </a:extLst>
            </p:cNvPr>
            <p:cNvSpPr txBox="1"/>
            <p:nvPr/>
          </p:nvSpPr>
          <p:spPr>
            <a:xfrm>
              <a:off x="5225157" y="837039"/>
              <a:ext cx="8647301" cy="692498"/>
            </a:xfrm>
            <a:prstGeom prst="rect">
              <a:avLst/>
            </a:prstGeom>
            <a:noFill/>
          </p:spPr>
          <p:txBody>
            <a:bodyPr wrap="square" rtlCol="0">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Arial" panose="020B0604020202020204" pitchFamily="34" charset="0"/>
                </a:rPr>
                <a:t>Gợi</a:t>
              </a:r>
              <a:r>
                <a:rPr kumimoji="0" lang="en-US" sz="2400" b="1" i="0" u="none" strike="noStrike" kern="1200" cap="none" spc="0" normalizeH="0" baseline="0" noProof="0" dirty="0">
                  <a:ln>
                    <a:noFill/>
                  </a:ln>
                  <a:solidFill>
                    <a:prstClr val="white"/>
                  </a:solidFill>
                  <a:effectLst/>
                  <a:uLnTx/>
                  <a:uFillTx/>
                  <a:latin typeface="UTM Avo" panose="02040603050506020204" pitchFamily="18" charset="0"/>
                  <a:ea typeface="+mn-ea"/>
                  <a:cs typeface="Arial" panose="020B0604020202020204" pitchFamily="34" charset="0"/>
                </a:rPr>
                <a:t> ý </a:t>
              </a:r>
              <a:r>
                <a:rPr kumimoji="0" lang="en-US" sz="24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Arial" panose="020B0604020202020204" pitchFamily="34" charset="0"/>
                </a:rPr>
                <a:t>trả</a:t>
              </a:r>
              <a:r>
                <a:rPr kumimoji="0" lang="en-US" sz="2400" b="1" i="0" u="none" strike="noStrike" kern="1200" cap="none" spc="0" normalizeH="0" baseline="0" noProof="0" dirty="0">
                  <a:ln>
                    <a:noFill/>
                  </a:ln>
                  <a:solidFill>
                    <a:prstClr val="white"/>
                  </a:solidFill>
                  <a:effectLst/>
                  <a:uLnTx/>
                  <a:uFillTx/>
                  <a:latin typeface="UTM Avo" panose="02040603050506020204" pitchFamily="18" charset="0"/>
                  <a:ea typeface="+mn-ea"/>
                  <a:cs typeface="Arial" panose="020B0604020202020204" pitchFamily="34" charset="0"/>
                </a:rPr>
                <a:t> </a:t>
              </a:r>
              <a:r>
                <a:rPr kumimoji="0" lang="en-US" sz="24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Arial" panose="020B0604020202020204" pitchFamily="34" charset="0"/>
                </a:rPr>
                <a:t>lời</a:t>
              </a:r>
              <a:r>
                <a:rPr kumimoji="0" lang="en-US" sz="2400" b="1" i="0" u="none" strike="noStrike" kern="1200" cap="none" spc="0" normalizeH="0" baseline="0" noProof="0" dirty="0">
                  <a:ln>
                    <a:noFill/>
                  </a:ln>
                  <a:solidFill>
                    <a:prstClr val="white"/>
                  </a:solidFill>
                  <a:effectLst/>
                  <a:uLnTx/>
                  <a:uFillTx/>
                  <a:latin typeface="UTM Avo" panose="02040603050506020204" pitchFamily="18" charset="0"/>
                  <a:ea typeface="+mn-ea"/>
                  <a:cs typeface="Arial" panose="020B0604020202020204" pitchFamily="34" charset="0"/>
                </a:rPr>
                <a:t>: </a:t>
              </a:r>
              <a:r>
                <a:rPr kumimoji="0" lang="en-US" sz="24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Arial" panose="020B0604020202020204" pitchFamily="34" charset="0"/>
                </a:rPr>
                <a:t>Câu</a:t>
              </a:r>
              <a:r>
                <a:rPr kumimoji="0" lang="en-US" sz="2400" b="1" i="0" u="none" strike="noStrike" kern="1200" cap="none" spc="0" normalizeH="0" baseline="0" noProof="0" dirty="0">
                  <a:ln>
                    <a:noFill/>
                  </a:ln>
                  <a:solidFill>
                    <a:prstClr val="white"/>
                  </a:solidFill>
                  <a:effectLst/>
                  <a:uLnTx/>
                  <a:uFillTx/>
                  <a:latin typeface="UTM Avo" panose="02040603050506020204" pitchFamily="18" charset="0"/>
                  <a:ea typeface="+mn-ea"/>
                  <a:cs typeface="Arial" panose="020B0604020202020204" pitchFamily="34" charset="0"/>
                </a:rPr>
                <a:t> b</a:t>
              </a:r>
            </a:p>
          </p:txBody>
        </p:sp>
      </p:grpSp>
      <p:sp>
        <p:nvSpPr>
          <p:cNvPr id="11" name="TextBox 10">
            <a:extLst>
              <a:ext uri="{FF2B5EF4-FFF2-40B4-BE49-F238E27FC236}">
                <a16:creationId xmlns:a16="http://schemas.microsoft.com/office/drawing/2014/main" id="{F7532935-5340-8045-FD0E-C3956B511A63}"/>
              </a:ext>
            </a:extLst>
          </p:cNvPr>
          <p:cNvSpPr txBox="1"/>
          <p:nvPr/>
        </p:nvSpPr>
        <p:spPr>
          <a:xfrm>
            <a:off x="403335" y="2908078"/>
            <a:ext cx="7165865" cy="3337837"/>
          </a:xfrm>
          <a:prstGeom prst="rect">
            <a:avLst/>
          </a:prstGeom>
          <a:noFill/>
        </p:spPr>
        <p:txBody>
          <a:bodyPr wrap="square">
            <a:spAutoFit/>
          </a:bodyPr>
          <a:lstStyle/>
          <a:p>
            <a:pPr marL="0" marR="0" lvl="0" indent="0" algn="just" defTabSz="609539" rtl="0" eaLnBrk="1" fontAlgn="auto" latinLnBrk="0" hangingPunct="1">
              <a:lnSpc>
                <a:spcPct val="15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Bài học mà pê-chi-a đã nhận ra từ những tấm gương lao động đó là: </a:t>
            </a:r>
          </a:p>
          <a:p>
            <a:pPr marL="457200" marR="0" lvl="0" indent="-457200" algn="just" defTabSz="609539"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sz="2400" b="0" i="0" u="none" strike="noStrike" kern="120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Nhận ra thế nào là một ngày hoài phí đối với chính bản thân</a:t>
            </a:r>
          </a:p>
          <a:p>
            <a:pPr marL="457200" marR="0" lvl="0" indent="-457200" algn="just" defTabSz="609539"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sz="2400" b="0" i="0" u="none" strike="noStrike" kern="120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Những người tích cực lao động luôn vui vẻ và thu được kết quả tốt.</a:t>
            </a:r>
          </a:p>
        </p:txBody>
      </p:sp>
      <p:pic>
        <p:nvPicPr>
          <p:cNvPr id="12" name="Picture 11" descr="A picture containing human face, smile, clothing, cartoon&#10;&#10;Description automatically generated">
            <a:extLst>
              <a:ext uri="{FF2B5EF4-FFF2-40B4-BE49-F238E27FC236}">
                <a16:creationId xmlns:a16="http://schemas.microsoft.com/office/drawing/2014/main" id="{BDD3BA35-6A14-BED9-675B-1FBFC46346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83301" y="1924397"/>
            <a:ext cx="4158343" cy="3515063"/>
          </a:xfrm>
          <a:prstGeom prst="rect">
            <a:avLst/>
          </a:prstGeom>
        </p:spPr>
      </p:pic>
    </p:spTree>
    <p:extLst>
      <p:ext uri="{BB962C8B-B14F-4D97-AF65-F5344CB8AC3E}">
        <p14:creationId xmlns:p14="http://schemas.microsoft.com/office/powerpoint/2010/main" val="2115120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wipe(left)">
                                      <p:cBhvr>
                                        <p:cTn id="12" dur="500"/>
                                        <p:tgtEl>
                                          <p:spTgt spid="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
                                            <p:txEl>
                                              <p:pRg st="1" end="1"/>
                                            </p:txEl>
                                          </p:spTgt>
                                        </p:tgtEl>
                                        <p:attrNameLst>
                                          <p:attrName>style.visibility</p:attrName>
                                        </p:attrNameLst>
                                      </p:cBhvr>
                                      <p:to>
                                        <p:strVal val="visible"/>
                                      </p:to>
                                    </p:set>
                                    <p:animEffect transition="in" filter="wipe(left)">
                                      <p:cBhvr>
                                        <p:cTn id="17" dur="500"/>
                                        <p:tgtEl>
                                          <p:spTgt spid="11">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1">
                                            <p:txEl>
                                              <p:pRg st="2" end="2"/>
                                            </p:txEl>
                                          </p:spTgt>
                                        </p:tgtEl>
                                        <p:attrNameLst>
                                          <p:attrName>style.visibility</p:attrName>
                                        </p:attrNameLst>
                                      </p:cBhvr>
                                      <p:to>
                                        <p:strVal val="visible"/>
                                      </p:to>
                                    </p:set>
                                    <p:animEffect transition="in" filter="wipe(left)">
                                      <p:cBhvr>
                                        <p:cTn id="22"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CDB68A9-92DC-E2D8-64E0-9D7639FD61F0}"/>
              </a:ext>
            </a:extLst>
          </p:cNvPr>
          <p:cNvGrpSpPr/>
          <p:nvPr/>
        </p:nvGrpSpPr>
        <p:grpSpPr>
          <a:xfrm>
            <a:off x="835796" y="2042642"/>
            <a:ext cx="10806921" cy="1248427"/>
            <a:chOff x="1193065" y="684852"/>
            <a:chExt cx="16210381" cy="1872640"/>
          </a:xfrm>
        </p:grpSpPr>
        <p:sp>
          <p:nvSpPr>
            <p:cNvPr id="4" name="TextBox 3">
              <a:extLst>
                <a:ext uri="{FF2B5EF4-FFF2-40B4-BE49-F238E27FC236}">
                  <a16:creationId xmlns:a16="http://schemas.microsoft.com/office/drawing/2014/main" id="{73981C57-2988-065F-3AF2-B42B5232F2F4}"/>
                </a:ext>
              </a:extLst>
            </p:cNvPr>
            <p:cNvSpPr txBox="1"/>
            <p:nvPr/>
          </p:nvSpPr>
          <p:spPr>
            <a:xfrm>
              <a:off x="2868967" y="684852"/>
              <a:ext cx="14534479" cy="1872640"/>
            </a:xfrm>
            <a:prstGeom prst="roundRect">
              <a:avLst/>
            </a:prstGeom>
            <a:solidFill>
              <a:srgbClr val="9BBB59">
                <a:lumMod val="20000"/>
                <a:lumOff val="80000"/>
              </a:srgbClr>
            </a:solidFill>
            <a:ln w="38100" cap="flat" cmpd="sng" algn="ctr">
              <a:noFill/>
              <a:prstDash val="dash"/>
            </a:ln>
            <a:effectLst/>
          </p:spPr>
          <p:txBody>
            <a:bodyPr wrap="square">
              <a:spAutoFit/>
            </a:bodyPr>
            <a:lstStyle/>
            <a:p>
              <a:pPr marL="0" marR="0" lvl="0" indent="0" algn="just" defTabSz="609539" rtl="0" eaLnBrk="1" fontAlgn="auto" latinLnBrk="0" hangingPunct="1">
                <a:lnSpc>
                  <a:spcPct val="150000"/>
                </a:lnSpc>
                <a:spcBef>
                  <a:spcPts val="0"/>
                </a:spcBef>
                <a:spcAft>
                  <a:spcPts val="0"/>
                </a:spcAft>
                <a:buClrTx/>
                <a:buSzTx/>
                <a:buFontTx/>
                <a:buNone/>
                <a:tabLst/>
                <a:defRPr/>
              </a:pPr>
              <a:r>
                <a:rPr kumimoji="0" lang="en-US" sz="2400" b="0" i="0" u="none" strike="noStrike" kern="0" cap="none" spc="0" normalizeH="0" baseline="0" noProof="0" dirty="0" err="1">
                  <a:ln>
                    <a:noFill/>
                  </a:ln>
                  <a:effectLst/>
                  <a:uLnTx/>
                  <a:uFillTx/>
                  <a:latin typeface="UTM Avo" panose="02040603050506020204" pitchFamily="18" charset="0"/>
                  <a:ea typeface="+mn-ea"/>
                  <a:cs typeface="Arial" panose="020B0604020202020204" pitchFamily="34" charset="0"/>
                </a:rPr>
                <a:t>Các</a:t>
              </a:r>
              <a:r>
                <a:rPr kumimoji="0" lang="en-US" sz="2400" b="0" i="0" u="none" strike="noStrike" kern="0" cap="none" spc="0" normalizeH="0" baseline="0" noProof="0" dirty="0">
                  <a:ln>
                    <a:noFill/>
                  </a:ln>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effectLst/>
                  <a:uLnTx/>
                  <a:uFillTx/>
                  <a:latin typeface="UTM Avo" panose="02040603050506020204" pitchFamily="18" charset="0"/>
                  <a:ea typeface="+mn-ea"/>
                  <a:cs typeface="Arial" panose="020B0604020202020204" pitchFamily="34" charset="0"/>
                </a:rPr>
                <a:t>em</a:t>
              </a:r>
              <a:r>
                <a:rPr kumimoji="0" lang="en-US" sz="2400" b="0" i="0" u="none" strike="noStrike" kern="0" cap="none" spc="0" normalizeH="0" baseline="0" noProof="0" dirty="0">
                  <a:ln>
                    <a:noFill/>
                  </a:ln>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effectLst/>
                  <a:uLnTx/>
                  <a:uFillTx/>
                  <a:latin typeface="UTM Avo" panose="02040603050506020204" pitchFamily="18" charset="0"/>
                  <a:ea typeface="+mn-ea"/>
                  <a:cs typeface="Arial" panose="020B0604020202020204" pitchFamily="34" charset="0"/>
                </a:rPr>
                <a:t>quan</a:t>
              </a:r>
              <a:r>
                <a:rPr kumimoji="0" lang="en-US" sz="2400" b="0" i="0" u="none" strike="noStrike" kern="0" cap="none" spc="0" normalizeH="0" baseline="0" noProof="0" dirty="0">
                  <a:ln>
                    <a:noFill/>
                  </a:ln>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effectLst/>
                  <a:uLnTx/>
                  <a:uFillTx/>
                  <a:latin typeface="UTM Avo" panose="02040603050506020204" pitchFamily="18" charset="0"/>
                  <a:ea typeface="+mn-ea"/>
                  <a:cs typeface="Arial" panose="020B0604020202020204" pitchFamily="34" charset="0"/>
                </a:rPr>
                <a:t>sát</a:t>
              </a:r>
              <a:r>
                <a:rPr kumimoji="0" lang="en-US" sz="2400" b="0" i="0" u="none" strike="noStrike" kern="0" cap="none" spc="0" normalizeH="0" baseline="0" noProof="0" dirty="0">
                  <a:ln>
                    <a:noFill/>
                  </a:ln>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effectLst/>
                  <a:uLnTx/>
                  <a:uFillTx/>
                  <a:latin typeface="UTM Avo" panose="02040603050506020204" pitchFamily="18" charset="0"/>
                  <a:ea typeface="+mn-ea"/>
                  <a:cs typeface="Arial" panose="020B0604020202020204" pitchFamily="34" charset="0"/>
                </a:rPr>
                <a:t>tranh</a:t>
              </a:r>
              <a:r>
                <a:rPr kumimoji="0" lang="en-US" sz="2400" b="0" i="0" u="none" strike="noStrike" kern="0" cap="none" spc="0" normalizeH="0" baseline="0" noProof="0" dirty="0">
                  <a:ln>
                    <a:noFill/>
                  </a:ln>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effectLst/>
                  <a:uLnTx/>
                  <a:uFillTx/>
                  <a:latin typeface="UTM Avo" panose="02040603050506020204" pitchFamily="18" charset="0"/>
                  <a:ea typeface="+mn-ea"/>
                  <a:cs typeface="Arial" panose="020B0604020202020204" pitchFamily="34" charset="0"/>
                </a:rPr>
                <a:t>và</a:t>
              </a:r>
              <a:r>
                <a:rPr kumimoji="0" lang="en-US" sz="2400" b="0" i="0" u="none" strike="noStrike" kern="0" cap="none" spc="0" normalizeH="0" baseline="0" noProof="0" dirty="0">
                  <a:ln>
                    <a:noFill/>
                  </a:ln>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effectLst/>
                  <a:uLnTx/>
                  <a:uFillTx/>
                  <a:latin typeface="UTM Avo" panose="02040603050506020204" pitchFamily="18" charset="0"/>
                  <a:ea typeface="+mn-ea"/>
                  <a:cs typeface="Arial" panose="020B0604020202020204" pitchFamily="34" charset="0"/>
                </a:rPr>
                <a:t>trả</a:t>
              </a:r>
              <a:r>
                <a:rPr kumimoji="0" lang="en-US" sz="2400" b="0" i="0" u="none" strike="noStrike" kern="0" cap="none" spc="0" normalizeH="0" baseline="0" noProof="0" dirty="0">
                  <a:ln>
                    <a:noFill/>
                  </a:ln>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effectLst/>
                  <a:uLnTx/>
                  <a:uFillTx/>
                  <a:latin typeface="UTM Avo" panose="02040603050506020204" pitchFamily="18" charset="0"/>
                  <a:ea typeface="+mn-ea"/>
                  <a:cs typeface="Arial" panose="020B0604020202020204" pitchFamily="34" charset="0"/>
                </a:rPr>
                <a:t>lời</a:t>
              </a:r>
              <a:r>
                <a:rPr kumimoji="0" lang="en-US" sz="2400" b="0" i="0" u="none" strike="noStrike" kern="0" cap="none" spc="0" normalizeH="0" baseline="0" noProof="0" dirty="0">
                  <a:ln>
                    <a:noFill/>
                  </a:ln>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effectLst/>
                  <a:uLnTx/>
                  <a:uFillTx/>
                  <a:latin typeface="UTM Avo" panose="02040603050506020204" pitchFamily="18" charset="0"/>
                  <a:ea typeface="+mn-ea"/>
                  <a:cs typeface="Arial" panose="020B0604020202020204" pitchFamily="34" charset="0"/>
                </a:rPr>
                <a:t>câu</a:t>
              </a:r>
              <a:r>
                <a:rPr kumimoji="0" lang="en-US" sz="2400" b="0" i="0" u="none" strike="noStrike" kern="0" cap="none" spc="0" normalizeH="0" baseline="0" noProof="0" dirty="0">
                  <a:ln>
                    <a:noFill/>
                  </a:ln>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effectLst/>
                  <a:uLnTx/>
                  <a:uFillTx/>
                  <a:latin typeface="UTM Avo" panose="02040603050506020204" pitchFamily="18" charset="0"/>
                  <a:ea typeface="+mn-ea"/>
                  <a:cs typeface="Arial" panose="020B0604020202020204" pitchFamily="34" charset="0"/>
                </a:rPr>
                <a:t>hỏi</a:t>
              </a:r>
              <a:r>
                <a:rPr kumimoji="0" lang="en-US" sz="2400" b="0" i="0" u="none" strike="noStrike" kern="0" cap="none" spc="0" normalizeH="0" baseline="0" noProof="0" dirty="0">
                  <a:ln>
                    <a:noFill/>
                  </a:ln>
                  <a:effectLst/>
                  <a:uLnTx/>
                  <a:uFillTx/>
                  <a:latin typeface="UTM Avo" panose="02040603050506020204" pitchFamily="18" charset="0"/>
                  <a:ea typeface="+mn-ea"/>
                  <a:cs typeface="Arial" panose="020B0604020202020204" pitchFamily="34" charset="0"/>
                </a:rPr>
                <a:t>: </a:t>
              </a:r>
              <a:r>
                <a:rPr kumimoji="0" lang="en-US" sz="2400" b="1" i="0" u="none" strike="noStrike" kern="0" cap="none" spc="0" normalizeH="0" baseline="0" noProof="0" dirty="0" err="1">
                  <a:ln>
                    <a:noFill/>
                  </a:ln>
                  <a:effectLst/>
                  <a:uLnTx/>
                  <a:uFillTx/>
                  <a:latin typeface="UTM Avo" panose="02040603050506020204" pitchFamily="18" charset="0"/>
                  <a:ea typeface="+mn-ea"/>
                  <a:cs typeface="Arial" panose="020B0604020202020204" pitchFamily="34" charset="0"/>
                </a:rPr>
                <a:t>Bạn</a:t>
              </a:r>
              <a:r>
                <a:rPr kumimoji="0" lang="en-US" sz="2400" b="1" i="0" u="none" strike="noStrike" kern="0" cap="none" spc="0" normalizeH="0" baseline="0" noProof="0" dirty="0">
                  <a:ln>
                    <a:noFill/>
                  </a:ln>
                  <a:effectLst/>
                  <a:uLnTx/>
                  <a:uFillTx/>
                  <a:latin typeface="UTM Avo" panose="02040603050506020204" pitchFamily="18" charset="0"/>
                  <a:ea typeface="+mn-ea"/>
                  <a:cs typeface="Arial" panose="020B0604020202020204" pitchFamily="34" charset="0"/>
                </a:rPr>
                <a:t> </a:t>
              </a:r>
              <a:r>
                <a:rPr kumimoji="0" lang="en-US" sz="2400" b="1" i="0" u="none" strike="noStrike" kern="0" cap="none" spc="0" normalizeH="0" baseline="0" noProof="0" dirty="0" err="1">
                  <a:ln>
                    <a:noFill/>
                  </a:ln>
                  <a:effectLst/>
                  <a:uLnTx/>
                  <a:uFillTx/>
                  <a:latin typeface="UTM Avo" panose="02040603050506020204" pitchFamily="18" charset="0"/>
                  <a:ea typeface="+mn-ea"/>
                  <a:cs typeface="Arial" panose="020B0604020202020204" pitchFamily="34" charset="0"/>
                </a:rPr>
                <a:t>nào</a:t>
              </a:r>
              <a:r>
                <a:rPr kumimoji="0" lang="en-US" sz="2400" b="1" i="0" u="none" strike="noStrike" kern="0" cap="none" spc="0" normalizeH="0" baseline="0" noProof="0" dirty="0">
                  <a:ln>
                    <a:noFill/>
                  </a:ln>
                  <a:effectLst/>
                  <a:uLnTx/>
                  <a:uFillTx/>
                  <a:latin typeface="UTM Avo" panose="02040603050506020204" pitchFamily="18" charset="0"/>
                  <a:ea typeface="+mn-ea"/>
                  <a:cs typeface="Arial" panose="020B0604020202020204" pitchFamily="34" charset="0"/>
                </a:rPr>
                <a:t> </a:t>
              </a:r>
              <a:r>
                <a:rPr kumimoji="0" lang="en-US" sz="2400" b="1" i="0" u="none" strike="noStrike" kern="0" cap="none" spc="0" normalizeH="0" baseline="0" noProof="0" dirty="0" err="1">
                  <a:ln>
                    <a:noFill/>
                  </a:ln>
                  <a:effectLst/>
                  <a:uLnTx/>
                  <a:uFillTx/>
                  <a:latin typeface="UTM Avo" panose="02040603050506020204" pitchFamily="18" charset="0"/>
                  <a:ea typeface="+mn-ea"/>
                  <a:cs typeface="Arial" panose="020B0604020202020204" pitchFamily="34" charset="0"/>
                </a:rPr>
                <a:t>trong</a:t>
              </a:r>
              <a:r>
                <a:rPr kumimoji="0" lang="en-US" sz="2400" b="1" i="0" u="none" strike="noStrike" kern="0" cap="none" spc="0" normalizeH="0" baseline="0" noProof="0" dirty="0">
                  <a:ln>
                    <a:noFill/>
                  </a:ln>
                  <a:effectLst/>
                  <a:uLnTx/>
                  <a:uFillTx/>
                  <a:latin typeface="UTM Avo" panose="02040603050506020204" pitchFamily="18" charset="0"/>
                  <a:ea typeface="+mn-ea"/>
                  <a:cs typeface="Arial" panose="020B0604020202020204" pitchFamily="34" charset="0"/>
                </a:rPr>
                <a:t> </a:t>
              </a:r>
              <a:r>
                <a:rPr kumimoji="0" lang="en-US" sz="2400" b="1" i="0" u="none" strike="noStrike" kern="0" cap="none" spc="0" normalizeH="0" baseline="0" noProof="0" dirty="0" err="1">
                  <a:ln>
                    <a:noFill/>
                  </a:ln>
                  <a:effectLst/>
                  <a:uLnTx/>
                  <a:uFillTx/>
                  <a:latin typeface="UTM Avo" panose="02040603050506020204" pitchFamily="18" charset="0"/>
                  <a:ea typeface="+mn-ea"/>
                  <a:cs typeface="Arial" panose="020B0604020202020204" pitchFamily="34" charset="0"/>
                </a:rPr>
                <a:t>tranh</a:t>
              </a:r>
              <a:r>
                <a:rPr kumimoji="0" lang="en-US" sz="2400" b="1" i="0" u="none" strike="noStrike" kern="0" cap="none" spc="0" normalizeH="0" baseline="0" noProof="0" dirty="0">
                  <a:ln>
                    <a:noFill/>
                  </a:ln>
                  <a:effectLst/>
                  <a:uLnTx/>
                  <a:uFillTx/>
                  <a:latin typeface="UTM Avo" panose="02040603050506020204" pitchFamily="18" charset="0"/>
                  <a:ea typeface="+mn-ea"/>
                  <a:cs typeface="Arial" panose="020B0604020202020204" pitchFamily="34" charset="0"/>
                </a:rPr>
                <a:t> </a:t>
              </a:r>
              <a:r>
                <a:rPr kumimoji="0" lang="en-US" sz="2400" b="1" i="0" u="none" strike="noStrike" kern="0" cap="none" spc="0" normalizeH="0" baseline="0" noProof="0" dirty="0" err="1">
                  <a:ln>
                    <a:noFill/>
                  </a:ln>
                  <a:effectLst/>
                  <a:uLnTx/>
                  <a:uFillTx/>
                  <a:latin typeface="UTM Avo" panose="02040603050506020204" pitchFamily="18" charset="0"/>
                  <a:ea typeface="+mn-ea"/>
                  <a:cs typeface="Arial" panose="020B0604020202020204" pitchFamily="34" charset="0"/>
                </a:rPr>
                <a:t>tích</a:t>
              </a:r>
              <a:r>
                <a:rPr kumimoji="0" lang="en-US" sz="2400" b="1" i="0" u="none" strike="noStrike" kern="0" cap="none" spc="0" normalizeH="0" baseline="0" noProof="0" dirty="0">
                  <a:ln>
                    <a:noFill/>
                  </a:ln>
                  <a:effectLst/>
                  <a:uLnTx/>
                  <a:uFillTx/>
                  <a:latin typeface="UTM Avo" panose="02040603050506020204" pitchFamily="18" charset="0"/>
                  <a:ea typeface="+mn-ea"/>
                  <a:cs typeface="Arial" panose="020B0604020202020204" pitchFamily="34" charset="0"/>
                </a:rPr>
                <a:t> </a:t>
              </a:r>
              <a:r>
                <a:rPr kumimoji="0" lang="en-US" sz="2400" b="1" i="0" u="none" strike="noStrike" kern="0" cap="none" spc="0" normalizeH="0" baseline="0" noProof="0" dirty="0" err="1">
                  <a:ln>
                    <a:noFill/>
                  </a:ln>
                  <a:effectLst/>
                  <a:uLnTx/>
                  <a:uFillTx/>
                  <a:latin typeface="UTM Avo" panose="02040603050506020204" pitchFamily="18" charset="0"/>
                  <a:ea typeface="+mn-ea"/>
                  <a:cs typeface="Arial" panose="020B0604020202020204" pitchFamily="34" charset="0"/>
                </a:rPr>
                <a:t>cực</a:t>
              </a:r>
              <a:r>
                <a:rPr kumimoji="0" lang="en-US" sz="2400" b="1" i="0" u="none" strike="noStrike" kern="0" cap="none" spc="0" normalizeH="0" baseline="0" noProof="0" dirty="0">
                  <a:ln>
                    <a:noFill/>
                  </a:ln>
                  <a:effectLst/>
                  <a:uLnTx/>
                  <a:uFillTx/>
                  <a:latin typeface="UTM Avo" panose="02040603050506020204" pitchFamily="18" charset="0"/>
                  <a:ea typeface="+mn-ea"/>
                  <a:cs typeface="Arial" panose="020B0604020202020204" pitchFamily="34" charset="0"/>
                </a:rPr>
                <a:t> </a:t>
              </a:r>
              <a:r>
                <a:rPr kumimoji="0" lang="en-US" sz="2400" b="1" i="0" u="none" strike="noStrike" kern="0" cap="none" spc="0" normalizeH="0" baseline="0" noProof="0" dirty="0" err="1">
                  <a:ln>
                    <a:noFill/>
                  </a:ln>
                  <a:effectLst/>
                  <a:uLnTx/>
                  <a:uFillTx/>
                  <a:latin typeface="UTM Avo" panose="02040603050506020204" pitchFamily="18" charset="0"/>
                  <a:ea typeface="+mn-ea"/>
                  <a:cs typeface="Arial" panose="020B0604020202020204" pitchFamily="34" charset="0"/>
                </a:rPr>
                <a:t>tự</a:t>
              </a:r>
              <a:r>
                <a:rPr kumimoji="0" lang="en-US" sz="2400" b="1" i="0" u="none" strike="noStrike" kern="0" cap="none" spc="0" normalizeH="0" baseline="0" noProof="0" dirty="0">
                  <a:ln>
                    <a:noFill/>
                  </a:ln>
                  <a:effectLst/>
                  <a:uLnTx/>
                  <a:uFillTx/>
                  <a:latin typeface="UTM Avo" panose="02040603050506020204" pitchFamily="18" charset="0"/>
                  <a:ea typeface="+mn-ea"/>
                  <a:cs typeface="Arial" panose="020B0604020202020204" pitchFamily="34" charset="0"/>
                </a:rPr>
                <a:t> </a:t>
              </a:r>
              <a:r>
                <a:rPr kumimoji="0" lang="en-US" sz="2400" b="1" i="0" u="none" strike="noStrike" kern="0" cap="none" spc="0" normalizeH="0" baseline="0" noProof="0" dirty="0" err="1">
                  <a:ln>
                    <a:noFill/>
                  </a:ln>
                  <a:effectLst/>
                  <a:uLnTx/>
                  <a:uFillTx/>
                  <a:latin typeface="UTM Avo" panose="02040603050506020204" pitchFamily="18" charset="0"/>
                  <a:ea typeface="+mn-ea"/>
                  <a:cs typeface="Arial" panose="020B0604020202020204" pitchFamily="34" charset="0"/>
                </a:rPr>
                <a:t>giác</a:t>
              </a:r>
              <a:r>
                <a:rPr kumimoji="0" lang="en-US" sz="2400" b="1" i="0" u="none" strike="noStrike" kern="0" cap="none" spc="0" normalizeH="0" baseline="0" noProof="0" dirty="0">
                  <a:ln>
                    <a:noFill/>
                  </a:ln>
                  <a:effectLst/>
                  <a:uLnTx/>
                  <a:uFillTx/>
                  <a:latin typeface="UTM Avo" panose="02040603050506020204" pitchFamily="18" charset="0"/>
                  <a:ea typeface="+mn-ea"/>
                  <a:cs typeface="Arial" panose="020B0604020202020204" pitchFamily="34" charset="0"/>
                </a:rPr>
                <a:t> </a:t>
              </a:r>
              <a:r>
                <a:rPr kumimoji="0" lang="en-US" sz="2400" b="1" i="0" u="none" strike="noStrike" kern="0" cap="none" spc="0" normalizeH="0" baseline="0" noProof="0" dirty="0" err="1">
                  <a:ln>
                    <a:noFill/>
                  </a:ln>
                  <a:effectLst/>
                  <a:uLnTx/>
                  <a:uFillTx/>
                  <a:latin typeface="UTM Avo" panose="02040603050506020204" pitchFamily="18" charset="0"/>
                  <a:ea typeface="+mn-ea"/>
                  <a:cs typeface="Arial" panose="020B0604020202020204" pitchFamily="34" charset="0"/>
                </a:rPr>
                <a:t>tham</a:t>
              </a:r>
              <a:r>
                <a:rPr kumimoji="0" lang="en-US" sz="2400" b="1" i="0" u="none" strike="noStrike" kern="0" cap="none" spc="0" normalizeH="0" baseline="0" noProof="0" dirty="0">
                  <a:ln>
                    <a:noFill/>
                  </a:ln>
                  <a:effectLst/>
                  <a:uLnTx/>
                  <a:uFillTx/>
                  <a:latin typeface="UTM Avo" panose="02040603050506020204" pitchFamily="18" charset="0"/>
                  <a:ea typeface="+mn-ea"/>
                  <a:cs typeface="Arial" panose="020B0604020202020204" pitchFamily="34" charset="0"/>
                </a:rPr>
                <a:t> </a:t>
              </a:r>
              <a:r>
                <a:rPr kumimoji="0" lang="en-US" sz="2400" b="1" i="0" u="none" strike="noStrike" kern="0" cap="none" spc="0" normalizeH="0" baseline="0" noProof="0" dirty="0" err="1">
                  <a:ln>
                    <a:noFill/>
                  </a:ln>
                  <a:effectLst/>
                  <a:uLnTx/>
                  <a:uFillTx/>
                  <a:latin typeface="UTM Avo" panose="02040603050506020204" pitchFamily="18" charset="0"/>
                  <a:ea typeface="+mn-ea"/>
                  <a:cs typeface="Arial" panose="020B0604020202020204" pitchFamily="34" charset="0"/>
                </a:rPr>
                <a:t>gia</a:t>
              </a:r>
              <a:r>
                <a:rPr kumimoji="0" lang="en-US" sz="2400" b="1" i="0" u="none" strike="noStrike" kern="0" cap="none" spc="0" normalizeH="0" baseline="0" noProof="0" dirty="0">
                  <a:ln>
                    <a:noFill/>
                  </a:ln>
                  <a:effectLst/>
                  <a:uLnTx/>
                  <a:uFillTx/>
                  <a:latin typeface="UTM Avo" panose="02040603050506020204" pitchFamily="18" charset="0"/>
                  <a:ea typeface="+mn-ea"/>
                  <a:cs typeface="Arial" panose="020B0604020202020204" pitchFamily="34" charset="0"/>
                </a:rPr>
                <a:t> </a:t>
              </a:r>
              <a:r>
                <a:rPr kumimoji="0" lang="en-US" sz="2400" b="1" i="0" u="none" strike="noStrike" kern="0" cap="none" spc="0" normalizeH="0" baseline="0" noProof="0" dirty="0" err="1">
                  <a:ln>
                    <a:noFill/>
                  </a:ln>
                  <a:effectLst/>
                  <a:uLnTx/>
                  <a:uFillTx/>
                  <a:latin typeface="UTM Avo" panose="02040603050506020204" pitchFamily="18" charset="0"/>
                  <a:ea typeface="+mn-ea"/>
                  <a:cs typeface="Arial" panose="020B0604020202020204" pitchFamily="34" charset="0"/>
                </a:rPr>
                <a:t>lao</a:t>
              </a:r>
              <a:r>
                <a:rPr kumimoji="0" lang="en-US" sz="2400" b="1" i="0" u="none" strike="noStrike" kern="0" cap="none" spc="0" normalizeH="0" baseline="0" noProof="0" dirty="0">
                  <a:ln>
                    <a:noFill/>
                  </a:ln>
                  <a:effectLst/>
                  <a:uLnTx/>
                  <a:uFillTx/>
                  <a:latin typeface="UTM Avo" panose="02040603050506020204" pitchFamily="18" charset="0"/>
                  <a:ea typeface="+mn-ea"/>
                  <a:cs typeface="Arial" panose="020B0604020202020204" pitchFamily="34" charset="0"/>
                </a:rPr>
                <a:t> </a:t>
              </a:r>
              <a:r>
                <a:rPr kumimoji="0" lang="en-US" sz="2400" b="1" i="0" u="none" strike="noStrike" kern="0" cap="none" spc="0" normalizeH="0" baseline="0" noProof="0" dirty="0" err="1">
                  <a:ln>
                    <a:noFill/>
                  </a:ln>
                  <a:effectLst/>
                  <a:uLnTx/>
                  <a:uFillTx/>
                  <a:latin typeface="UTM Avo" panose="02040603050506020204" pitchFamily="18" charset="0"/>
                  <a:ea typeface="+mn-ea"/>
                  <a:cs typeface="Arial" panose="020B0604020202020204" pitchFamily="34" charset="0"/>
                </a:rPr>
                <a:t>động</a:t>
              </a:r>
              <a:r>
                <a:rPr kumimoji="0" lang="en-US" sz="2400" b="1" i="0" u="none" strike="noStrike" kern="0" cap="none" spc="0" normalizeH="0" baseline="0" noProof="0" dirty="0">
                  <a:ln>
                    <a:noFill/>
                  </a:ln>
                  <a:effectLst/>
                  <a:uLnTx/>
                  <a:uFillTx/>
                  <a:latin typeface="UTM Avo" panose="02040603050506020204" pitchFamily="18" charset="0"/>
                  <a:ea typeface="+mn-ea"/>
                  <a:cs typeface="Arial" panose="020B0604020202020204" pitchFamily="34" charset="0"/>
                </a:rPr>
                <a:t>? </a:t>
              </a:r>
              <a:r>
                <a:rPr kumimoji="0" lang="en-US" sz="2400" b="1" i="0" u="none" strike="noStrike" kern="0" cap="none" spc="0" normalizeH="0" baseline="0" noProof="0" dirty="0" err="1">
                  <a:ln>
                    <a:noFill/>
                  </a:ln>
                  <a:effectLst/>
                  <a:uLnTx/>
                  <a:uFillTx/>
                  <a:latin typeface="UTM Avo" panose="02040603050506020204" pitchFamily="18" charset="0"/>
                  <a:ea typeface="+mn-ea"/>
                  <a:cs typeface="Arial" panose="020B0604020202020204" pitchFamily="34" charset="0"/>
                </a:rPr>
                <a:t>Vì</a:t>
              </a:r>
              <a:r>
                <a:rPr kumimoji="0" lang="en-US" sz="2400" b="1" i="0" u="none" strike="noStrike" kern="0" cap="none" spc="0" normalizeH="0" baseline="0" noProof="0" dirty="0">
                  <a:ln>
                    <a:noFill/>
                  </a:ln>
                  <a:effectLst/>
                  <a:uLnTx/>
                  <a:uFillTx/>
                  <a:latin typeface="UTM Avo" panose="02040603050506020204" pitchFamily="18" charset="0"/>
                  <a:ea typeface="+mn-ea"/>
                  <a:cs typeface="Arial" panose="020B0604020202020204" pitchFamily="34" charset="0"/>
                </a:rPr>
                <a:t> </a:t>
              </a:r>
              <a:r>
                <a:rPr kumimoji="0" lang="en-US" sz="2400" b="1" i="0" u="none" strike="noStrike" kern="0" cap="none" spc="0" normalizeH="0" baseline="0" noProof="0" dirty="0" err="1">
                  <a:ln>
                    <a:noFill/>
                  </a:ln>
                  <a:effectLst/>
                  <a:uLnTx/>
                  <a:uFillTx/>
                  <a:latin typeface="UTM Avo" panose="02040603050506020204" pitchFamily="18" charset="0"/>
                  <a:ea typeface="+mn-ea"/>
                  <a:cs typeface="Arial" panose="020B0604020202020204" pitchFamily="34" charset="0"/>
                </a:rPr>
                <a:t>sao</a:t>
              </a:r>
              <a:r>
                <a:rPr kumimoji="0" lang="en-US" sz="2400" b="1" i="0" u="none" strike="noStrike" kern="0" cap="none" spc="0" normalizeH="0" baseline="0" noProof="0" dirty="0">
                  <a:ln>
                    <a:noFill/>
                  </a:ln>
                  <a:effectLst/>
                  <a:uLnTx/>
                  <a:uFillTx/>
                  <a:latin typeface="UTM Avo" panose="02040603050506020204" pitchFamily="18" charset="0"/>
                  <a:ea typeface="+mn-ea"/>
                  <a:cs typeface="Arial" panose="020B0604020202020204" pitchFamily="34" charset="0"/>
                </a:rPr>
                <a:t>?</a:t>
              </a:r>
            </a:p>
          </p:txBody>
        </p:sp>
        <p:pic>
          <p:nvPicPr>
            <p:cNvPr id="5" name="Picture 8">
              <a:extLst>
                <a:ext uri="{FF2B5EF4-FFF2-40B4-BE49-F238E27FC236}">
                  <a16:creationId xmlns:a16="http://schemas.microsoft.com/office/drawing/2014/main" id="{7491E8D6-B1DC-DA18-5FB8-6D31B521D1E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93065" y="971470"/>
              <a:ext cx="1579453" cy="1280796"/>
            </a:xfrm>
            <a:prstGeom prst="rect">
              <a:avLst/>
            </a:prstGeom>
          </p:spPr>
        </p:pic>
      </p:grpSp>
      <p:sp>
        <p:nvSpPr>
          <p:cNvPr id="27" name="TextBox 20">
            <a:extLst>
              <a:ext uri="{FF2B5EF4-FFF2-40B4-BE49-F238E27FC236}">
                <a16:creationId xmlns:a16="http://schemas.microsoft.com/office/drawing/2014/main" id="{533D22FB-6AFB-2F50-C86D-414EB3AD5D6C}"/>
              </a:ext>
            </a:extLst>
          </p:cNvPr>
          <p:cNvSpPr txBox="1"/>
          <p:nvPr/>
        </p:nvSpPr>
        <p:spPr>
          <a:xfrm>
            <a:off x="1956510" y="1456290"/>
            <a:ext cx="8565494" cy="369332"/>
          </a:xfrm>
          <a:prstGeom prst="rect">
            <a:avLst/>
          </a:prstGeom>
        </p:spPr>
        <p:txBody>
          <a:bodyPr wrap="square" lIns="0" tIns="0" rIns="0" bIns="0" rtlCol="0" anchor="t">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effectLst/>
                <a:uLnTx/>
                <a:uFillTx/>
                <a:latin typeface="UTM Avo" panose="02040603050506020204" pitchFamily="18" charset="0"/>
                <a:ea typeface="Calibri" panose="020F0502020204030204" pitchFamily="34" charset="0"/>
                <a:cs typeface="Arial" panose="020B0604020202020204" pitchFamily="34" charset="0"/>
              </a:rPr>
              <a:t>HOẠT ĐỘNG 2: QUAN SÁT TRANH VÀ TRẢ LỜI CÂU HỎI</a:t>
            </a:r>
          </a:p>
        </p:txBody>
      </p:sp>
      <p:pic>
        <p:nvPicPr>
          <p:cNvPr id="9" name="Picture 8">
            <a:extLst>
              <a:ext uri="{FF2B5EF4-FFF2-40B4-BE49-F238E27FC236}">
                <a16:creationId xmlns:a16="http://schemas.microsoft.com/office/drawing/2014/main" id="{61544AE0-42B4-D923-BAAD-52EFD484A9F8}"/>
              </a:ext>
            </a:extLst>
          </p:cNvPr>
          <p:cNvPicPr>
            <a:picLocks noChangeAspect="1"/>
          </p:cNvPicPr>
          <p:nvPr/>
        </p:nvPicPr>
        <p:blipFill rotWithShape="1">
          <a:blip r:embed="rId4">
            <a:extLst>
              <a:ext uri="{28A0092B-C50C-407E-A947-70E740481C1C}">
                <a14:useLocalDpi xmlns:a14="http://schemas.microsoft.com/office/drawing/2010/main" val="0"/>
              </a:ext>
            </a:extLst>
          </a:blip>
          <a:srcRect l="16670" r="21778" b="66984"/>
          <a:stretch/>
        </p:blipFill>
        <p:spPr>
          <a:xfrm>
            <a:off x="728455" y="3244443"/>
            <a:ext cx="5152275" cy="3509847"/>
          </a:xfrm>
          <a:prstGeom prst="rect">
            <a:avLst/>
          </a:prstGeom>
        </p:spPr>
      </p:pic>
      <p:pic>
        <p:nvPicPr>
          <p:cNvPr id="10" name="Picture 9">
            <a:extLst>
              <a:ext uri="{FF2B5EF4-FFF2-40B4-BE49-F238E27FC236}">
                <a16:creationId xmlns:a16="http://schemas.microsoft.com/office/drawing/2014/main" id="{77257059-6964-3AFE-52AB-CBC2BBB1A969}"/>
              </a:ext>
            </a:extLst>
          </p:cNvPr>
          <p:cNvPicPr>
            <a:picLocks noChangeAspect="1"/>
          </p:cNvPicPr>
          <p:nvPr/>
        </p:nvPicPr>
        <p:blipFill rotWithShape="1">
          <a:blip r:embed="rId4">
            <a:extLst>
              <a:ext uri="{28A0092B-C50C-407E-A947-70E740481C1C}">
                <a14:useLocalDpi xmlns:a14="http://schemas.microsoft.com/office/drawing/2010/main" val="0"/>
              </a:ext>
            </a:extLst>
          </a:blip>
          <a:srcRect l="15857" t="33716" r="20642" b="32951"/>
          <a:stretch/>
        </p:blipFill>
        <p:spPr>
          <a:xfrm>
            <a:off x="6239257" y="3508090"/>
            <a:ext cx="5007850" cy="3246200"/>
          </a:xfrm>
          <a:prstGeom prst="rect">
            <a:avLst/>
          </a:prstGeom>
        </p:spPr>
      </p:pic>
    </p:spTree>
    <p:extLst>
      <p:ext uri="{BB962C8B-B14F-4D97-AF65-F5344CB8AC3E}">
        <p14:creationId xmlns:p14="http://schemas.microsoft.com/office/powerpoint/2010/main" val="346119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up)">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3FCB6ED-5B72-4DE3-C221-4EEAF3FCF089}"/>
              </a:ext>
            </a:extLst>
          </p:cNvPr>
          <p:cNvPicPr>
            <a:picLocks noChangeAspect="1"/>
          </p:cNvPicPr>
          <p:nvPr/>
        </p:nvPicPr>
        <p:blipFill rotWithShape="1">
          <a:blip r:embed="rId2">
            <a:extLst>
              <a:ext uri="{28A0092B-C50C-407E-A947-70E740481C1C}">
                <a14:useLocalDpi xmlns:a14="http://schemas.microsoft.com/office/drawing/2010/main" val="0"/>
              </a:ext>
            </a:extLst>
          </a:blip>
          <a:srcRect l="52024" t="70000" r="-70" b="23"/>
          <a:stretch/>
        </p:blipFill>
        <p:spPr>
          <a:xfrm>
            <a:off x="6654633" y="3218433"/>
            <a:ext cx="4714305" cy="3639567"/>
          </a:xfrm>
          <a:prstGeom prst="rect">
            <a:avLst/>
          </a:prstGeom>
        </p:spPr>
      </p:pic>
      <p:pic>
        <p:nvPicPr>
          <p:cNvPr id="12" name="Picture 11">
            <a:extLst>
              <a:ext uri="{FF2B5EF4-FFF2-40B4-BE49-F238E27FC236}">
                <a16:creationId xmlns:a16="http://schemas.microsoft.com/office/drawing/2014/main" id="{A8CDFFDE-4698-4D0A-1B61-0C6168CA3776}"/>
              </a:ext>
            </a:extLst>
          </p:cNvPr>
          <p:cNvPicPr>
            <a:picLocks noChangeAspect="1"/>
          </p:cNvPicPr>
          <p:nvPr/>
        </p:nvPicPr>
        <p:blipFill rotWithShape="1">
          <a:blip r:embed="rId3">
            <a:extLst>
              <a:ext uri="{28A0092B-C50C-407E-A947-70E740481C1C}">
                <a14:useLocalDpi xmlns:a14="http://schemas.microsoft.com/office/drawing/2010/main" val="0"/>
              </a:ext>
            </a:extLst>
          </a:blip>
          <a:srcRect l="2822" t="66605" r="49132" b="63"/>
          <a:stretch/>
        </p:blipFill>
        <p:spPr>
          <a:xfrm>
            <a:off x="1219023" y="2812999"/>
            <a:ext cx="4590755" cy="4045001"/>
          </a:xfrm>
          <a:prstGeom prst="rect">
            <a:avLst/>
          </a:prstGeom>
        </p:spPr>
      </p:pic>
      <p:grpSp>
        <p:nvGrpSpPr>
          <p:cNvPr id="2" name="Group 1">
            <a:extLst>
              <a:ext uri="{FF2B5EF4-FFF2-40B4-BE49-F238E27FC236}">
                <a16:creationId xmlns:a16="http://schemas.microsoft.com/office/drawing/2014/main" id="{FBC55538-A71F-5586-27C1-3197F3535C46}"/>
              </a:ext>
            </a:extLst>
          </p:cNvPr>
          <p:cNvGrpSpPr/>
          <p:nvPr/>
        </p:nvGrpSpPr>
        <p:grpSpPr>
          <a:xfrm>
            <a:off x="692539" y="1536615"/>
            <a:ext cx="10806921" cy="1248427"/>
            <a:chOff x="1193065" y="684852"/>
            <a:chExt cx="16210381" cy="1872640"/>
          </a:xfrm>
        </p:grpSpPr>
        <p:sp>
          <p:nvSpPr>
            <p:cNvPr id="6" name="TextBox 5">
              <a:extLst>
                <a:ext uri="{FF2B5EF4-FFF2-40B4-BE49-F238E27FC236}">
                  <a16:creationId xmlns:a16="http://schemas.microsoft.com/office/drawing/2014/main" id="{5D66F79E-41DF-EC99-7CAA-9C973552697B}"/>
                </a:ext>
              </a:extLst>
            </p:cNvPr>
            <p:cNvSpPr txBox="1"/>
            <p:nvPr/>
          </p:nvSpPr>
          <p:spPr>
            <a:xfrm>
              <a:off x="2868967" y="684852"/>
              <a:ext cx="14534479" cy="1872640"/>
            </a:xfrm>
            <a:prstGeom prst="roundRect">
              <a:avLst/>
            </a:prstGeom>
            <a:solidFill>
              <a:srgbClr val="9BBB59">
                <a:lumMod val="20000"/>
                <a:lumOff val="80000"/>
              </a:srgbClr>
            </a:solidFill>
            <a:ln w="38100" cap="flat" cmpd="sng" algn="ctr">
              <a:noFill/>
              <a:prstDash val="dash"/>
            </a:ln>
            <a:effectLst/>
          </p:spPr>
          <p:txBody>
            <a:bodyPr wrap="square">
              <a:spAutoFit/>
            </a:bodyPr>
            <a:lstStyle/>
            <a:p>
              <a:pPr marL="0" marR="0" lvl="0" indent="0" algn="just" defTabSz="609539" rtl="0" eaLnBrk="1" fontAlgn="auto" latinLnBrk="0" hangingPunct="1">
                <a:lnSpc>
                  <a:spcPct val="150000"/>
                </a:lnSpc>
                <a:spcBef>
                  <a:spcPts val="0"/>
                </a:spcBef>
                <a:spcAft>
                  <a:spcPts val="0"/>
                </a:spcAft>
                <a:buClrTx/>
                <a:buSzTx/>
                <a:buFontTx/>
                <a:buNone/>
                <a:tabLst/>
                <a:defRPr/>
              </a:pPr>
              <a:r>
                <a:rPr kumimoji="0" lang="en-US" sz="2400" b="0" i="0" u="none" strike="noStrike" kern="0" cap="none" spc="0" normalizeH="0" baseline="0" noProof="0" dirty="0" err="1">
                  <a:ln>
                    <a:noFill/>
                  </a:ln>
                  <a:effectLst/>
                  <a:uLnTx/>
                  <a:uFillTx/>
                  <a:latin typeface="UTM Avo" panose="02040603050506020204" pitchFamily="18" charset="0"/>
                  <a:ea typeface="+mn-ea"/>
                  <a:cs typeface="Arial" panose="020B0604020202020204" pitchFamily="34" charset="0"/>
                </a:rPr>
                <a:t>Các</a:t>
              </a:r>
              <a:r>
                <a:rPr kumimoji="0" lang="en-US" sz="2400" b="0" i="0" u="none" strike="noStrike" kern="0" cap="none" spc="0" normalizeH="0" baseline="0" noProof="0" dirty="0">
                  <a:ln>
                    <a:noFill/>
                  </a:ln>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effectLst/>
                  <a:uLnTx/>
                  <a:uFillTx/>
                  <a:latin typeface="UTM Avo" panose="02040603050506020204" pitchFamily="18" charset="0"/>
                  <a:ea typeface="+mn-ea"/>
                  <a:cs typeface="Arial" panose="020B0604020202020204" pitchFamily="34" charset="0"/>
                </a:rPr>
                <a:t>em</a:t>
              </a:r>
              <a:r>
                <a:rPr kumimoji="0" lang="en-US" sz="2400" b="0" i="0" u="none" strike="noStrike" kern="0" cap="none" spc="0" normalizeH="0" baseline="0" noProof="0" dirty="0">
                  <a:ln>
                    <a:noFill/>
                  </a:ln>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effectLst/>
                  <a:uLnTx/>
                  <a:uFillTx/>
                  <a:latin typeface="UTM Avo" panose="02040603050506020204" pitchFamily="18" charset="0"/>
                  <a:ea typeface="+mn-ea"/>
                  <a:cs typeface="Arial" panose="020B0604020202020204" pitchFamily="34" charset="0"/>
                </a:rPr>
                <a:t>quan</a:t>
              </a:r>
              <a:r>
                <a:rPr kumimoji="0" lang="en-US" sz="2400" b="0" i="0" u="none" strike="noStrike" kern="0" cap="none" spc="0" normalizeH="0" baseline="0" noProof="0" dirty="0">
                  <a:ln>
                    <a:noFill/>
                  </a:ln>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effectLst/>
                  <a:uLnTx/>
                  <a:uFillTx/>
                  <a:latin typeface="UTM Avo" panose="02040603050506020204" pitchFamily="18" charset="0"/>
                  <a:ea typeface="+mn-ea"/>
                  <a:cs typeface="Arial" panose="020B0604020202020204" pitchFamily="34" charset="0"/>
                </a:rPr>
                <a:t>sát</a:t>
              </a:r>
              <a:r>
                <a:rPr kumimoji="0" lang="en-US" sz="2400" b="0" i="0" u="none" strike="noStrike" kern="0" cap="none" spc="0" normalizeH="0" baseline="0" noProof="0" dirty="0">
                  <a:ln>
                    <a:noFill/>
                  </a:ln>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effectLst/>
                  <a:uLnTx/>
                  <a:uFillTx/>
                  <a:latin typeface="UTM Avo" panose="02040603050506020204" pitchFamily="18" charset="0"/>
                  <a:ea typeface="+mn-ea"/>
                  <a:cs typeface="Arial" panose="020B0604020202020204" pitchFamily="34" charset="0"/>
                </a:rPr>
                <a:t>tranh</a:t>
              </a:r>
              <a:r>
                <a:rPr kumimoji="0" lang="en-US" sz="2400" b="0" i="0" u="none" strike="noStrike" kern="0" cap="none" spc="0" normalizeH="0" baseline="0" noProof="0" dirty="0">
                  <a:ln>
                    <a:noFill/>
                  </a:ln>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effectLst/>
                  <a:uLnTx/>
                  <a:uFillTx/>
                  <a:latin typeface="UTM Avo" panose="02040603050506020204" pitchFamily="18" charset="0"/>
                  <a:ea typeface="+mn-ea"/>
                  <a:cs typeface="Arial" panose="020B0604020202020204" pitchFamily="34" charset="0"/>
                </a:rPr>
                <a:t>và</a:t>
              </a:r>
              <a:r>
                <a:rPr kumimoji="0" lang="en-US" sz="2400" b="0" i="0" u="none" strike="noStrike" kern="0" cap="none" spc="0" normalizeH="0" baseline="0" noProof="0" dirty="0">
                  <a:ln>
                    <a:noFill/>
                  </a:ln>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effectLst/>
                  <a:uLnTx/>
                  <a:uFillTx/>
                  <a:latin typeface="UTM Avo" panose="02040603050506020204" pitchFamily="18" charset="0"/>
                  <a:ea typeface="+mn-ea"/>
                  <a:cs typeface="Arial" panose="020B0604020202020204" pitchFamily="34" charset="0"/>
                </a:rPr>
                <a:t>trả</a:t>
              </a:r>
              <a:r>
                <a:rPr kumimoji="0" lang="en-US" sz="2400" b="0" i="0" u="none" strike="noStrike" kern="0" cap="none" spc="0" normalizeH="0" baseline="0" noProof="0" dirty="0">
                  <a:ln>
                    <a:noFill/>
                  </a:ln>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effectLst/>
                  <a:uLnTx/>
                  <a:uFillTx/>
                  <a:latin typeface="UTM Avo" panose="02040603050506020204" pitchFamily="18" charset="0"/>
                  <a:ea typeface="+mn-ea"/>
                  <a:cs typeface="Arial" panose="020B0604020202020204" pitchFamily="34" charset="0"/>
                </a:rPr>
                <a:t>lời</a:t>
              </a:r>
              <a:r>
                <a:rPr kumimoji="0" lang="en-US" sz="2400" b="0" i="0" u="none" strike="noStrike" kern="0" cap="none" spc="0" normalizeH="0" baseline="0" noProof="0" dirty="0">
                  <a:ln>
                    <a:noFill/>
                  </a:ln>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effectLst/>
                  <a:uLnTx/>
                  <a:uFillTx/>
                  <a:latin typeface="UTM Avo" panose="02040603050506020204" pitchFamily="18" charset="0"/>
                  <a:ea typeface="+mn-ea"/>
                  <a:cs typeface="Arial" panose="020B0604020202020204" pitchFamily="34" charset="0"/>
                </a:rPr>
                <a:t>câu</a:t>
              </a:r>
              <a:r>
                <a:rPr kumimoji="0" lang="en-US" sz="2400" b="0" i="0" u="none" strike="noStrike" kern="0" cap="none" spc="0" normalizeH="0" baseline="0" noProof="0" dirty="0">
                  <a:ln>
                    <a:noFill/>
                  </a:ln>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effectLst/>
                  <a:uLnTx/>
                  <a:uFillTx/>
                  <a:latin typeface="UTM Avo" panose="02040603050506020204" pitchFamily="18" charset="0"/>
                  <a:ea typeface="+mn-ea"/>
                  <a:cs typeface="Arial" panose="020B0604020202020204" pitchFamily="34" charset="0"/>
                </a:rPr>
                <a:t>hỏi</a:t>
              </a:r>
              <a:r>
                <a:rPr kumimoji="0" lang="en-US" sz="2400" b="0" i="0" u="none" strike="noStrike" kern="0" cap="none" spc="0" normalizeH="0" baseline="0" noProof="0" dirty="0">
                  <a:ln>
                    <a:noFill/>
                  </a:ln>
                  <a:effectLst/>
                  <a:uLnTx/>
                  <a:uFillTx/>
                  <a:latin typeface="UTM Avo" panose="02040603050506020204" pitchFamily="18" charset="0"/>
                  <a:ea typeface="+mn-ea"/>
                  <a:cs typeface="Arial" panose="020B0604020202020204" pitchFamily="34" charset="0"/>
                </a:rPr>
                <a:t>: </a:t>
              </a:r>
              <a:r>
                <a:rPr kumimoji="0" lang="en-US" sz="2400" b="1" i="0" u="none" strike="noStrike" kern="0" cap="none" spc="0" normalizeH="0" baseline="0" noProof="0" dirty="0" err="1">
                  <a:ln>
                    <a:noFill/>
                  </a:ln>
                  <a:effectLst/>
                  <a:uLnTx/>
                  <a:uFillTx/>
                  <a:latin typeface="UTM Avo" panose="02040603050506020204" pitchFamily="18" charset="0"/>
                  <a:ea typeface="+mn-ea"/>
                  <a:cs typeface="Arial" panose="020B0604020202020204" pitchFamily="34" charset="0"/>
                </a:rPr>
                <a:t>Bạn</a:t>
              </a:r>
              <a:r>
                <a:rPr kumimoji="0" lang="en-US" sz="2400" b="1" i="0" u="none" strike="noStrike" kern="0" cap="none" spc="0" normalizeH="0" baseline="0" noProof="0" dirty="0">
                  <a:ln>
                    <a:noFill/>
                  </a:ln>
                  <a:effectLst/>
                  <a:uLnTx/>
                  <a:uFillTx/>
                  <a:latin typeface="UTM Avo" panose="02040603050506020204" pitchFamily="18" charset="0"/>
                  <a:ea typeface="+mn-ea"/>
                  <a:cs typeface="Arial" panose="020B0604020202020204" pitchFamily="34" charset="0"/>
                </a:rPr>
                <a:t> </a:t>
              </a:r>
              <a:r>
                <a:rPr kumimoji="0" lang="en-US" sz="2400" b="1" i="0" u="none" strike="noStrike" kern="0" cap="none" spc="0" normalizeH="0" baseline="0" noProof="0" dirty="0" err="1">
                  <a:ln>
                    <a:noFill/>
                  </a:ln>
                  <a:effectLst/>
                  <a:uLnTx/>
                  <a:uFillTx/>
                  <a:latin typeface="UTM Avo" panose="02040603050506020204" pitchFamily="18" charset="0"/>
                  <a:ea typeface="+mn-ea"/>
                  <a:cs typeface="Arial" panose="020B0604020202020204" pitchFamily="34" charset="0"/>
                </a:rPr>
                <a:t>nào</a:t>
              </a:r>
              <a:r>
                <a:rPr kumimoji="0" lang="en-US" sz="2400" b="1" i="0" u="none" strike="noStrike" kern="0" cap="none" spc="0" normalizeH="0" baseline="0" noProof="0" dirty="0">
                  <a:ln>
                    <a:noFill/>
                  </a:ln>
                  <a:effectLst/>
                  <a:uLnTx/>
                  <a:uFillTx/>
                  <a:latin typeface="UTM Avo" panose="02040603050506020204" pitchFamily="18" charset="0"/>
                  <a:ea typeface="+mn-ea"/>
                  <a:cs typeface="Arial" panose="020B0604020202020204" pitchFamily="34" charset="0"/>
                </a:rPr>
                <a:t> </a:t>
              </a:r>
              <a:r>
                <a:rPr kumimoji="0" lang="en-US" sz="2400" b="1" i="0" u="none" strike="noStrike" kern="0" cap="none" spc="0" normalizeH="0" baseline="0" noProof="0" dirty="0" err="1">
                  <a:ln>
                    <a:noFill/>
                  </a:ln>
                  <a:effectLst/>
                  <a:uLnTx/>
                  <a:uFillTx/>
                  <a:latin typeface="UTM Avo" panose="02040603050506020204" pitchFamily="18" charset="0"/>
                  <a:ea typeface="+mn-ea"/>
                  <a:cs typeface="Arial" panose="020B0604020202020204" pitchFamily="34" charset="0"/>
                </a:rPr>
                <a:t>trong</a:t>
              </a:r>
              <a:r>
                <a:rPr kumimoji="0" lang="en-US" sz="2400" b="1" i="0" u="none" strike="noStrike" kern="0" cap="none" spc="0" normalizeH="0" baseline="0" noProof="0" dirty="0">
                  <a:ln>
                    <a:noFill/>
                  </a:ln>
                  <a:effectLst/>
                  <a:uLnTx/>
                  <a:uFillTx/>
                  <a:latin typeface="UTM Avo" panose="02040603050506020204" pitchFamily="18" charset="0"/>
                  <a:ea typeface="+mn-ea"/>
                  <a:cs typeface="Arial" panose="020B0604020202020204" pitchFamily="34" charset="0"/>
                </a:rPr>
                <a:t> </a:t>
              </a:r>
              <a:r>
                <a:rPr kumimoji="0" lang="en-US" sz="2400" b="1" i="0" u="none" strike="noStrike" kern="0" cap="none" spc="0" normalizeH="0" baseline="0" noProof="0" dirty="0" err="1">
                  <a:ln>
                    <a:noFill/>
                  </a:ln>
                  <a:effectLst/>
                  <a:uLnTx/>
                  <a:uFillTx/>
                  <a:latin typeface="UTM Avo" panose="02040603050506020204" pitchFamily="18" charset="0"/>
                  <a:ea typeface="+mn-ea"/>
                  <a:cs typeface="Arial" panose="020B0604020202020204" pitchFamily="34" charset="0"/>
                </a:rPr>
                <a:t>tranh</a:t>
              </a:r>
              <a:r>
                <a:rPr kumimoji="0" lang="en-US" sz="2400" b="1" i="0" u="none" strike="noStrike" kern="0" cap="none" spc="0" normalizeH="0" baseline="0" noProof="0" dirty="0">
                  <a:ln>
                    <a:noFill/>
                  </a:ln>
                  <a:effectLst/>
                  <a:uLnTx/>
                  <a:uFillTx/>
                  <a:latin typeface="UTM Avo" panose="02040603050506020204" pitchFamily="18" charset="0"/>
                  <a:ea typeface="+mn-ea"/>
                  <a:cs typeface="Arial" panose="020B0604020202020204" pitchFamily="34" charset="0"/>
                </a:rPr>
                <a:t> </a:t>
              </a:r>
              <a:r>
                <a:rPr kumimoji="0" lang="en-US" sz="2400" b="1" i="0" u="none" strike="noStrike" kern="0" cap="none" spc="0" normalizeH="0" baseline="0" noProof="0" dirty="0" err="1">
                  <a:ln>
                    <a:noFill/>
                  </a:ln>
                  <a:effectLst/>
                  <a:uLnTx/>
                  <a:uFillTx/>
                  <a:latin typeface="UTM Avo" panose="02040603050506020204" pitchFamily="18" charset="0"/>
                  <a:ea typeface="+mn-ea"/>
                  <a:cs typeface="Arial" panose="020B0604020202020204" pitchFamily="34" charset="0"/>
                </a:rPr>
                <a:t>tích</a:t>
              </a:r>
              <a:r>
                <a:rPr kumimoji="0" lang="en-US" sz="2400" b="1" i="0" u="none" strike="noStrike" kern="0" cap="none" spc="0" normalizeH="0" baseline="0" noProof="0" dirty="0">
                  <a:ln>
                    <a:noFill/>
                  </a:ln>
                  <a:effectLst/>
                  <a:uLnTx/>
                  <a:uFillTx/>
                  <a:latin typeface="UTM Avo" panose="02040603050506020204" pitchFamily="18" charset="0"/>
                  <a:ea typeface="+mn-ea"/>
                  <a:cs typeface="Arial" panose="020B0604020202020204" pitchFamily="34" charset="0"/>
                </a:rPr>
                <a:t> </a:t>
              </a:r>
              <a:r>
                <a:rPr kumimoji="0" lang="en-US" sz="2400" b="1" i="0" u="none" strike="noStrike" kern="0" cap="none" spc="0" normalizeH="0" baseline="0" noProof="0" dirty="0" err="1">
                  <a:ln>
                    <a:noFill/>
                  </a:ln>
                  <a:effectLst/>
                  <a:uLnTx/>
                  <a:uFillTx/>
                  <a:latin typeface="UTM Avo" panose="02040603050506020204" pitchFamily="18" charset="0"/>
                  <a:ea typeface="+mn-ea"/>
                  <a:cs typeface="Arial" panose="020B0604020202020204" pitchFamily="34" charset="0"/>
                </a:rPr>
                <a:t>cực</a:t>
              </a:r>
              <a:r>
                <a:rPr kumimoji="0" lang="en-US" sz="2400" b="1" i="0" u="none" strike="noStrike" kern="0" cap="none" spc="0" normalizeH="0" baseline="0" noProof="0" dirty="0">
                  <a:ln>
                    <a:noFill/>
                  </a:ln>
                  <a:effectLst/>
                  <a:uLnTx/>
                  <a:uFillTx/>
                  <a:latin typeface="UTM Avo" panose="02040603050506020204" pitchFamily="18" charset="0"/>
                  <a:ea typeface="+mn-ea"/>
                  <a:cs typeface="Arial" panose="020B0604020202020204" pitchFamily="34" charset="0"/>
                </a:rPr>
                <a:t> </a:t>
              </a:r>
              <a:r>
                <a:rPr kumimoji="0" lang="en-US" sz="2400" b="1" i="0" u="none" strike="noStrike" kern="0" cap="none" spc="0" normalizeH="0" baseline="0" noProof="0" dirty="0" err="1">
                  <a:ln>
                    <a:noFill/>
                  </a:ln>
                  <a:effectLst/>
                  <a:uLnTx/>
                  <a:uFillTx/>
                  <a:latin typeface="UTM Avo" panose="02040603050506020204" pitchFamily="18" charset="0"/>
                  <a:ea typeface="+mn-ea"/>
                  <a:cs typeface="Arial" panose="020B0604020202020204" pitchFamily="34" charset="0"/>
                </a:rPr>
                <a:t>tự</a:t>
              </a:r>
              <a:r>
                <a:rPr kumimoji="0" lang="en-US" sz="2400" b="1" i="0" u="none" strike="noStrike" kern="0" cap="none" spc="0" normalizeH="0" baseline="0" noProof="0" dirty="0">
                  <a:ln>
                    <a:noFill/>
                  </a:ln>
                  <a:effectLst/>
                  <a:uLnTx/>
                  <a:uFillTx/>
                  <a:latin typeface="UTM Avo" panose="02040603050506020204" pitchFamily="18" charset="0"/>
                  <a:ea typeface="+mn-ea"/>
                  <a:cs typeface="Arial" panose="020B0604020202020204" pitchFamily="34" charset="0"/>
                </a:rPr>
                <a:t> </a:t>
              </a:r>
              <a:r>
                <a:rPr kumimoji="0" lang="en-US" sz="2400" b="1" i="0" u="none" strike="noStrike" kern="0" cap="none" spc="0" normalizeH="0" baseline="0" noProof="0" dirty="0" err="1">
                  <a:ln>
                    <a:noFill/>
                  </a:ln>
                  <a:effectLst/>
                  <a:uLnTx/>
                  <a:uFillTx/>
                  <a:latin typeface="UTM Avo" panose="02040603050506020204" pitchFamily="18" charset="0"/>
                  <a:ea typeface="+mn-ea"/>
                  <a:cs typeface="Arial" panose="020B0604020202020204" pitchFamily="34" charset="0"/>
                </a:rPr>
                <a:t>giác</a:t>
              </a:r>
              <a:r>
                <a:rPr kumimoji="0" lang="en-US" sz="2400" b="1" i="0" u="none" strike="noStrike" kern="0" cap="none" spc="0" normalizeH="0" baseline="0" noProof="0" dirty="0">
                  <a:ln>
                    <a:noFill/>
                  </a:ln>
                  <a:effectLst/>
                  <a:uLnTx/>
                  <a:uFillTx/>
                  <a:latin typeface="UTM Avo" panose="02040603050506020204" pitchFamily="18" charset="0"/>
                  <a:ea typeface="+mn-ea"/>
                  <a:cs typeface="Arial" panose="020B0604020202020204" pitchFamily="34" charset="0"/>
                </a:rPr>
                <a:t> </a:t>
              </a:r>
              <a:r>
                <a:rPr kumimoji="0" lang="en-US" sz="2400" b="1" i="0" u="none" strike="noStrike" kern="0" cap="none" spc="0" normalizeH="0" baseline="0" noProof="0" dirty="0" err="1">
                  <a:ln>
                    <a:noFill/>
                  </a:ln>
                  <a:effectLst/>
                  <a:uLnTx/>
                  <a:uFillTx/>
                  <a:latin typeface="UTM Avo" panose="02040603050506020204" pitchFamily="18" charset="0"/>
                  <a:ea typeface="+mn-ea"/>
                  <a:cs typeface="Arial" panose="020B0604020202020204" pitchFamily="34" charset="0"/>
                </a:rPr>
                <a:t>tham</a:t>
              </a:r>
              <a:r>
                <a:rPr kumimoji="0" lang="en-US" sz="2400" b="1" i="0" u="none" strike="noStrike" kern="0" cap="none" spc="0" normalizeH="0" baseline="0" noProof="0" dirty="0">
                  <a:ln>
                    <a:noFill/>
                  </a:ln>
                  <a:effectLst/>
                  <a:uLnTx/>
                  <a:uFillTx/>
                  <a:latin typeface="UTM Avo" panose="02040603050506020204" pitchFamily="18" charset="0"/>
                  <a:ea typeface="+mn-ea"/>
                  <a:cs typeface="Arial" panose="020B0604020202020204" pitchFamily="34" charset="0"/>
                </a:rPr>
                <a:t> </a:t>
              </a:r>
              <a:r>
                <a:rPr kumimoji="0" lang="en-US" sz="2400" b="1" i="0" u="none" strike="noStrike" kern="0" cap="none" spc="0" normalizeH="0" baseline="0" noProof="0" dirty="0" err="1">
                  <a:ln>
                    <a:noFill/>
                  </a:ln>
                  <a:effectLst/>
                  <a:uLnTx/>
                  <a:uFillTx/>
                  <a:latin typeface="UTM Avo" panose="02040603050506020204" pitchFamily="18" charset="0"/>
                  <a:ea typeface="+mn-ea"/>
                  <a:cs typeface="Arial" panose="020B0604020202020204" pitchFamily="34" charset="0"/>
                </a:rPr>
                <a:t>gia</a:t>
              </a:r>
              <a:r>
                <a:rPr kumimoji="0" lang="en-US" sz="2400" b="1" i="0" u="none" strike="noStrike" kern="0" cap="none" spc="0" normalizeH="0" baseline="0" noProof="0" dirty="0">
                  <a:ln>
                    <a:noFill/>
                  </a:ln>
                  <a:effectLst/>
                  <a:uLnTx/>
                  <a:uFillTx/>
                  <a:latin typeface="UTM Avo" panose="02040603050506020204" pitchFamily="18" charset="0"/>
                  <a:ea typeface="+mn-ea"/>
                  <a:cs typeface="Arial" panose="020B0604020202020204" pitchFamily="34" charset="0"/>
                </a:rPr>
                <a:t> </a:t>
              </a:r>
              <a:r>
                <a:rPr kumimoji="0" lang="en-US" sz="2400" b="1" i="0" u="none" strike="noStrike" kern="0" cap="none" spc="0" normalizeH="0" baseline="0" noProof="0" dirty="0" err="1">
                  <a:ln>
                    <a:noFill/>
                  </a:ln>
                  <a:effectLst/>
                  <a:uLnTx/>
                  <a:uFillTx/>
                  <a:latin typeface="UTM Avo" panose="02040603050506020204" pitchFamily="18" charset="0"/>
                  <a:ea typeface="+mn-ea"/>
                  <a:cs typeface="Arial" panose="020B0604020202020204" pitchFamily="34" charset="0"/>
                </a:rPr>
                <a:t>lao</a:t>
              </a:r>
              <a:r>
                <a:rPr kumimoji="0" lang="en-US" sz="2400" b="1" i="0" u="none" strike="noStrike" kern="0" cap="none" spc="0" normalizeH="0" baseline="0" noProof="0" dirty="0">
                  <a:ln>
                    <a:noFill/>
                  </a:ln>
                  <a:effectLst/>
                  <a:uLnTx/>
                  <a:uFillTx/>
                  <a:latin typeface="UTM Avo" panose="02040603050506020204" pitchFamily="18" charset="0"/>
                  <a:ea typeface="+mn-ea"/>
                  <a:cs typeface="Arial" panose="020B0604020202020204" pitchFamily="34" charset="0"/>
                </a:rPr>
                <a:t> </a:t>
              </a:r>
              <a:r>
                <a:rPr kumimoji="0" lang="en-US" sz="2400" b="1" i="0" u="none" strike="noStrike" kern="0" cap="none" spc="0" normalizeH="0" baseline="0" noProof="0" dirty="0" err="1">
                  <a:ln>
                    <a:noFill/>
                  </a:ln>
                  <a:effectLst/>
                  <a:uLnTx/>
                  <a:uFillTx/>
                  <a:latin typeface="UTM Avo" panose="02040603050506020204" pitchFamily="18" charset="0"/>
                  <a:ea typeface="+mn-ea"/>
                  <a:cs typeface="Arial" panose="020B0604020202020204" pitchFamily="34" charset="0"/>
                </a:rPr>
                <a:t>động</a:t>
              </a:r>
              <a:r>
                <a:rPr kumimoji="0" lang="en-US" sz="2400" b="1" i="0" u="none" strike="noStrike" kern="0" cap="none" spc="0" normalizeH="0" baseline="0" noProof="0" dirty="0">
                  <a:ln>
                    <a:noFill/>
                  </a:ln>
                  <a:effectLst/>
                  <a:uLnTx/>
                  <a:uFillTx/>
                  <a:latin typeface="UTM Avo" panose="02040603050506020204" pitchFamily="18" charset="0"/>
                  <a:ea typeface="+mn-ea"/>
                  <a:cs typeface="Arial" panose="020B0604020202020204" pitchFamily="34" charset="0"/>
                </a:rPr>
                <a:t>? </a:t>
              </a:r>
              <a:r>
                <a:rPr kumimoji="0" lang="en-US" sz="2400" b="1" i="0" u="none" strike="noStrike" kern="0" cap="none" spc="0" normalizeH="0" baseline="0" noProof="0" dirty="0" err="1">
                  <a:ln>
                    <a:noFill/>
                  </a:ln>
                  <a:effectLst/>
                  <a:uLnTx/>
                  <a:uFillTx/>
                  <a:latin typeface="UTM Avo" panose="02040603050506020204" pitchFamily="18" charset="0"/>
                  <a:ea typeface="+mn-ea"/>
                  <a:cs typeface="Arial" panose="020B0604020202020204" pitchFamily="34" charset="0"/>
                </a:rPr>
                <a:t>Vì</a:t>
              </a:r>
              <a:r>
                <a:rPr kumimoji="0" lang="en-US" sz="2400" b="1" i="0" u="none" strike="noStrike" kern="0" cap="none" spc="0" normalizeH="0" baseline="0" noProof="0" dirty="0">
                  <a:ln>
                    <a:noFill/>
                  </a:ln>
                  <a:effectLst/>
                  <a:uLnTx/>
                  <a:uFillTx/>
                  <a:latin typeface="UTM Avo" panose="02040603050506020204" pitchFamily="18" charset="0"/>
                  <a:ea typeface="+mn-ea"/>
                  <a:cs typeface="Arial" panose="020B0604020202020204" pitchFamily="34" charset="0"/>
                </a:rPr>
                <a:t> </a:t>
              </a:r>
              <a:r>
                <a:rPr kumimoji="0" lang="en-US" sz="2400" b="1" i="0" u="none" strike="noStrike" kern="0" cap="none" spc="0" normalizeH="0" baseline="0" noProof="0" dirty="0" err="1">
                  <a:ln>
                    <a:noFill/>
                  </a:ln>
                  <a:effectLst/>
                  <a:uLnTx/>
                  <a:uFillTx/>
                  <a:latin typeface="UTM Avo" panose="02040603050506020204" pitchFamily="18" charset="0"/>
                  <a:ea typeface="+mn-ea"/>
                  <a:cs typeface="Arial" panose="020B0604020202020204" pitchFamily="34" charset="0"/>
                </a:rPr>
                <a:t>sao</a:t>
              </a:r>
              <a:r>
                <a:rPr kumimoji="0" lang="en-US" sz="2400" b="1" i="0" u="none" strike="noStrike" kern="0" cap="none" spc="0" normalizeH="0" baseline="0" noProof="0" dirty="0">
                  <a:ln>
                    <a:noFill/>
                  </a:ln>
                  <a:effectLst/>
                  <a:uLnTx/>
                  <a:uFillTx/>
                  <a:latin typeface="UTM Avo" panose="02040603050506020204" pitchFamily="18" charset="0"/>
                  <a:ea typeface="+mn-ea"/>
                  <a:cs typeface="Arial" panose="020B0604020202020204" pitchFamily="34" charset="0"/>
                </a:rPr>
                <a:t>?</a:t>
              </a:r>
            </a:p>
          </p:txBody>
        </p:sp>
        <p:pic>
          <p:nvPicPr>
            <p:cNvPr id="7" name="Picture 8">
              <a:extLst>
                <a:ext uri="{FF2B5EF4-FFF2-40B4-BE49-F238E27FC236}">
                  <a16:creationId xmlns:a16="http://schemas.microsoft.com/office/drawing/2014/main" id="{4533B970-6C3D-55C0-BB3A-34B0EBB86A7A}"/>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93065" y="971470"/>
              <a:ext cx="1579453" cy="1280796"/>
            </a:xfrm>
            <a:prstGeom prst="rect">
              <a:avLst/>
            </a:prstGeom>
          </p:spPr>
        </p:pic>
      </p:grpSp>
    </p:spTree>
    <p:extLst>
      <p:ext uri="{BB962C8B-B14F-4D97-AF65-F5344CB8AC3E}">
        <p14:creationId xmlns:p14="http://schemas.microsoft.com/office/powerpoint/2010/main" val="869086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F6ED58AA-6044-4063-A2D9-5C566FADBD0E}" vid="{6929B544-CFDD-4290-A91C-DFD0546A7D3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144</TotalTime>
  <Words>2036</Words>
  <Application>Microsoft Office PowerPoint</Application>
  <PresentationFormat>Widescreen</PresentationFormat>
  <Paragraphs>135</Paragraphs>
  <Slides>34</Slides>
  <Notes>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34</vt:i4>
      </vt:variant>
    </vt:vector>
  </HeadingPairs>
  <TitlesOfParts>
    <vt:vector size="41" baseType="lpstr">
      <vt:lpstr>Calibri</vt:lpstr>
      <vt:lpstr>Arial</vt:lpstr>
      <vt:lpstr>Aptos</vt:lpstr>
      <vt:lpstr>Calibri Light</vt:lpstr>
      <vt:lpstr>Courier New</vt:lpstr>
      <vt:lpstr>UTM Avo</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Monkey</dc:creator>
  <cp:lastModifiedBy>dell</cp:lastModifiedBy>
  <cp:revision>15</cp:revision>
  <dcterms:created xsi:type="dcterms:W3CDTF">2023-11-15T08:38:52Z</dcterms:created>
  <dcterms:modified xsi:type="dcterms:W3CDTF">2024-12-30T13:47:55Z</dcterms:modified>
</cp:coreProperties>
</file>