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8"/>
  </p:notesMasterIdLst>
  <p:sldIdLst>
    <p:sldId id="273" r:id="rId3"/>
    <p:sldId id="434" r:id="rId4"/>
    <p:sldId id="275" r:id="rId5"/>
    <p:sldId id="264" r:id="rId6"/>
    <p:sldId id="439" r:id="rId7"/>
    <p:sldId id="263" r:id="rId8"/>
    <p:sldId id="276" r:id="rId9"/>
    <p:sldId id="314" r:id="rId10"/>
    <p:sldId id="277" r:id="rId11"/>
    <p:sldId id="315" r:id="rId12"/>
    <p:sldId id="278" r:id="rId13"/>
    <p:sldId id="433" r:id="rId14"/>
    <p:sldId id="295" r:id="rId15"/>
    <p:sldId id="302" r:id="rId16"/>
    <p:sldId id="280" r:id="rId17"/>
    <p:sldId id="281" r:id="rId18"/>
    <p:sldId id="305" r:id="rId19"/>
    <p:sldId id="306" r:id="rId20"/>
    <p:sldId id="307" r:id="rId21"/>
    <p:sldId id="308" r:id="rId22"/>
    <p:sldId id="288" r:id="rId23"/>
    <p:sldId id="289" r:id="rId24"/>
    <p:sldId id="299" r:id="rId25"/>
    <p:sldId id="309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2B91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37" autoAdjust="0"/>
    <p:restoredTop sz="91862" autoAdjust="0"/>
  </p:normalViewPr>
  <p:slideViewPr>
    <p:cSldViewPr snapToGrid="0">
      <p:cViewPr varScale="1">
        <p:scale>
          <a:sx n="67" d="100"/>
          <a:sy n="67" d="100"/>
        </p:scale>
        <p:origin x="2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D1397-088E-428D-8037-CBDFA6AAC93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3319E-8957-499E-97B4-F77E4E944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1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3319E-8957-499E-97B4-F77E4E9441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21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9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45151-1CD7-3BF8-13C4-EA5CA9668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6FAF3-0AE3-1DBC-678A-18E695CE7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253FD-385F-60B2-A9F7-9AA9EF43C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24BD-63C5-F45B-87E4-631DE2EA0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566E9-AD30-7149-F50C-EC76F9D1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FD3DC-3D97-70B8-FD04-5F77E47E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135E6-0FE4-E8DD-6F37-F41EFC5E4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CFF72-C352-6716-49F2-951DCA2C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8B3B9-9F44-4224-CE2A-B5DF6D80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5BFB4-07D4-39A9-664F-A0D850D0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9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7C0B15-61B6-7F80-B95D-5DF90FA4B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99D1AD-0DCB-14A5-05B4-C0441FC9B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0C089-8CB3-17D1-958E-355E50E4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353CF-9F74-090F-05B9-6C736DFF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7A790-A092-9DB6-D512-58CD729E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847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95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59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7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1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91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7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4F7D-E111-AB6B-63F4-D9155732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A35C4-B319-E564-4064-6EA878FC7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AA924-18B4-A147-E5CA-26A9D59A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CF2A2-E146-ACF3-D730-1F377A55C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68944-86E0-5E7A-44DE-D5A52C28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30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16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1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4C1B-26FA-A0A7-BD22-52F94795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EF746-9A6B-32CD-2665-BE72A2713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E53CC-EDA1-355E-EE7C-8C15FD58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BC65C-0C42-96CF-543F-1434C819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8E874-66FB-7E39-FB16-BC83D44C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A302-94E2-7BE7-32B7-30F27C61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AEBA1-7914-DF17-DA79-2E5F10638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471F1-516C-12D1-0C93-02120D5A4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B0D52-9261-32E7-B89A-F2572E08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07DF8-0472-4362-D1EE-9C04A29E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4BA44-41D6-CBF8-3F70-A5AC0B1F1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5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7355-AA9B-425A-37E2-1A254B2F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7D27E-7998-E4FF-3C83-B787268B8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13138-072D-74E9-CCAD-255707EA7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C06B7-5820-9FE6-6E63-1D2FE825A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0F14B2-41B6-A71E-2AF7-2E7161A7B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62AA8F-2F22-51AE-F2D6-9CAC2B59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AC837B-B424-4694-F688-72E9CDBD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975C32-ED3D-9B76-A7EB-B9A566B8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B357C-D84A-DD7D-EF31-14326646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D3AE-4C17-B77C-0678-609A95C7E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8884C-6C5E-FFEC-4AA8-F3C0DB9A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CE62-2FD9-4FEC-21E6-B249516B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4BE74F-05B0-404D-EBAD-C71BCC34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B231E-112F-8B2A-88DE-A9D63575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873F-853A-3EA5-598E-F42A0E06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7F50-1328-6B05-04BE-2E19A135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EA4D0-E354-10F4-5FCE-3DDC6434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A3B1F-1889-48F7-0B5F-C43FFA563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B1F31-6EE5-9BD9-AEF6-9B4D00521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C8D46-89CA-8856-5B27-50A56F96F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EA1A5-77DB-4132-B048-DA786837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6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BD4C-4239-B373-0120-8379B94B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BAE692-0600-60B3-9184-89779B33EA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7F3BE-4ED6-C65F-FC3D-0C1B863E9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133B5-62A4-78AC-10A8-D6AE37288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4D515-B1D4-B0CD-6B08-E3D15B2A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A4394-6830-3023-A498-CC638D08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FDB3CE-6B9C-2205-2880-CA62928A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B6F2A-36BD-9E20-704E-59BE3A63B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95870-1987-A6B7-0204-9EB13C768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CB6B2-8165-4191-91FD-A0CFF2EF54B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42A2-3F02-02A2-FA51-14A1251921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E9D4-9F0C-E2A6-F304-D66AEC22D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61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4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4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hyperlink" Target="https://hoc10.vn/doc-sach/tieng-viet-3-tap-1/1/134/104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453354" y="191479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1</a:t>
            </a:r>
            <a:r>
              <a:rPr lang="en-US" sz="52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đọc 4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: </a:t>
            </a:r>
            <a:r>
              <a:rPr kumimoji="0" lang="vi-VN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Người chạy cuối cùng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1BB43-055F-2C8B-379A-3615F9D7D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CHIA ĐOẠN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3315A-7C20-51BD-7960-D50EC5CDC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668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4364BD-56DD-B317-0FBF-DBD938110DF1}"/>
              </a:ext>
            </a:extLst>
          </p:cNvPr>
          <p:cNvSpPr/>
          <p:nvPr/>
        </p:nvSpPr>
        <p:spPr>
          <a:xfrm>
            <a:off x="1001486" y="1825626"/>
            <a:ext cx="990600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89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3;p7">
            <a:extLst>
              <a:ext uri="{FF2B5EF4-FFF2-40B4-BE49-F238E27FC236}">
                <a16:creationId xmlns:a16="http://schemas.microsoft.com/office/drawing/2014/main" id="{4DA15719-6842-14FD-1D0D-21AAC49A5480}"/>
              </a:ext>
            </a:extLst>
          </p:cNvPr>
          <p:cNvSpPr/>
          <p:nvPr/>
        </p:nvSpPr>
        <p:spPr>
          <a:xfrm>
            <a:off x="1285875" y="1712396"/>
            <a:ext cx="9585604" cy="642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Luyện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đọc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endParaRPr lang="en-US" sz="2800" b="1" dirty="0">
              <a:solidFill>
                <a:schemeClr val="dk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6" name="Google Shape;226;p9">
            <a:extLst>
              <a:ext uri="{FF2B5EF4-FFF2-40B4-BE49-F238E27FC236}">
                <a16:creationId xmlns:a16="http://schemas.microsoft.com/office/drawing/2014/main" id="{6824F010-41DD-071E-3CDF-E12BB64CB49D}"/>
              </a:ext>
            </a:extLst>
          </p:cNvPr>
          <p:cNvSpPr txBox="1"/>
          <p:nvPr/>
        </p:nvSpPr>
        <p:spPr>
          <a:xfrm>
            <a:off x="1159376" y="2355115"/>
            <a:ext cx="10346824" cy="2359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  <a:buSzPts val="4000"/>
            </a:pPr>
            <a:r>
              <a:rPr lang="vi-VN" sz="2400" b="1" dirty="0">
                <a:latin typeface="UTM Avo" panose="02040603050506020204" pitchFamily="18" charset="0"/>
                <a:ea typeface="Arial"/>
                <a:cs typeface="Arial"/>
                <a:sym typeface="Arial"/>
              </a:rPr>
              <a:t>Lưu ý:</a:t>
            </a:r>
          </a:p>
          <a:p>
            <a:pPr marL="342900" lvl="0" indent="-342900">
              <a:lnSpc>
                <a:spcPct val="150000"/>
              </a:lnSpc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vi-VN" sz="2400">
                <a:latin typeface="UTM Avo" panose="02040603050506020204" pitchFamily="18" charset="0"/>
                <a:ea typeface="Arial"/>
                <a:cs typeface="Arial"/>
                <a:sym typeface="Arial"/>
              </a:rPr>
              <a:t>Đọc đúng những từ ngữ địa phương dễ phát âm sai. </a:t>
            </a:r>
          </a:p>
          <a:p>
            <a:pPr marL="342900" lvl="0" indent="-342900">
              <a:lnSpc>
                <a:spcPct val="150000"/>
              </a:lnSpc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vi-VN" sz="2400">
                <a:latin typeface="UTM Avo" panose="02040603050506020204" pitchFamily="18" charset="0"/>
                <a:ea typeface="Arial"/>
                <a:cs typeface="Arial"/>
                <a:sym typeface="Arial"/>
              </a:rPr>
              <a:t>Phân biệt các âm, vần, thanh dễ lẫn và viết đúng chính tả.</a:t>
            </a:r>
          </a:p>
          <a:p>
            <a:pPr marL="342900" lvl="0" indent="-342900">
              <a:lnSpc>
                <a:spcPct val="150000"/>
              </a:lnSpc>
              <a:buClr>
                <a:schemeClr val="dk1"/>
              </a:buClr>
              <a:buSzPts val="4000"/>
              <a:buFont typeface="Arial" panose="020B0604020202020204" pitchFamily="34" charset="0"/>
              <a:buChar char="•"/>
            </a:pPr>
            <a:r>
              <a:rPr lang="vi-VN" sz="2400">
                <a:latin typeface="UTM Avo" panose="02040603050506020204" pitchFamily="18" charset="0"/>
                <a:ea typeface="Arial"/>
                <a:cs typeface="Arial"/>
                <a:sym typeface="Arial"/>
              </a:rPr>
              <a:t>Lưu ý khi đọc các từ khó. </a:t>
            </a:r>
            <a:endParaRPr lang="vi-VN" sz="2400"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3637155-AC23-88D5-A286-E192C1DE2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51478" y="4261737"/>
            <a:ext cx="2654722" cy="219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3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7764-B7A2-CB9F-4DB8-B9A35425F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3;p6">
            <a:extLst>
              <a:ext uri="{FF2B5EF4-FFF2-40B4-BE49-F238E27FC236}">
                <a16:creationId xmlns:a16="http://schemas.microsoft.com/office/drawing/2014/main" id="{76DC7DC0-DAF2-B8E9-1497-BFACF2E9E722}"/>
              </a:ext>
            </a:extLst>
          </p:cNvPr>
          <p:cNvSpPr txBox="1"/>
          <p:nvPr/>
        </p:nvSpPr>
        <p:spPr>
          <a:xfrm>
            <a:off x="362375" y="3030580"/>
            <a:ext cx="941425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482B9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 ĐỌC NHÓM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8C89735-09EA-6C6B-7A6B-6327C7BFC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7400" y="2949706"/>
            <a:ext cx="757967" cy="757967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6957257F-3302-E7BA-F7AC-58970B3DA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58225" y="3030580"/>
            <a:ext cx="4247550" cy="341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0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shape is it (ghép)">
            <a:hlinkClick r:id="" action="ppaction://media"/>
            <a:extLst>
              <a:ext uri="{FF2B5EF4-FFF2-40B4-BE49-F238E27FC236}">
                <a16:creationId xmlns:a16="http://schemas.microsoft.com/office/drawing/2014/main" id="{D7AE7BBD-E6BB-26EC-24B2-606E090174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9" y="4348"/>
            <a:ext cx="12176542" cy="684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224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3;p6">
            <a:extLst>
              <a:ext uri="{FF2B5EF4-FFF2-40B4-BE49-F238E27FC236}">
                <a16:creationId xmlns:a16="http://schemas.microsoft.com/office/drawing/2014/main" id="{9AA1A188-0213-9549-90D4-5DF55D8EEE1D}"/>
              </a:ext>
            </a:extLst>
          </p:cNvPr>
          <p:cNvSpPr txBox="1"/>
          <p:nvPr/>
        </p:nvSpPr>
        <p:spPr>
          <a:xfrm>
            <a:off x="362375" y="3030580"/>
            <a:ext cx="941425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 ĐỌC HIỂU</a:t>
            </a:r>
            <a:endParaRPr lang="en-US" sz="4000" b="1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1088247-34F7-37E4-0A38-91B22CFAE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7400" y="2949706"/>
            <a:ext cx="757967" cy="757967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AD5B2BD4-8FEE-DB45-0EAF-16DED9537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58225" y="3030580"/>
            <a:ext cx="4247550" cy="341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3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3;p7">
            <a:extLst>
              <a:ext uri="{FF2B5EF4-FFF2-40B4-BE49-F238E27FC236}">
                <a16:creationId xmlns:a16="http://schemas.microsoft.com/office/drawing/2014/main" id="{4DA15719-6842-14FD-1D0D-21AAC49A5480}"/>
              </a:ext>
            </a:extLst>
          </p:cNvPr>
          <p:cNvSpPr/>
          <p:nvPr/>
        </p:nvSpPr>
        <p:spPr>
          <a:xfrm>
            <a:off x="1285875" y="1712396"/>
            <a:ext cx="9585604" cy="642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Làm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việc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nhóm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đôi</a:t>
            </a:r>
            <a:endParaRPr lang="en-US" sz="2800" b="1" dirty="0">
              <a:solidFill>
                <a:schemeClr val="dk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52;p11">
            <a:extLst>
              <a:ext uri="{FF2B5EF4-FFF2-40B4-BE49-F238E27FC236}">
                <a16:creationId xmlns:a16="http://schemas.microsoft.com/office/drawing/2014/main" id="{C61DE644-7B1C-858F-5FFE-39A48BA8EB34}"/>
              </a:ext>
            </a:extLst>
          </p:cNvPr>
          <p:cNvSpPr txBox="1"/>
          <p:nvPr/>
        </p:nvSpPr>
        <p:spPr>
          <a:xfrm>
            <a:off x="2392843" y="2700080"/>
            <a:ext cx="758697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Trò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chơi</a:t>
            </a:r>
            <a:r>
              <a:rPr lang="en-US" sz="3200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: </a:t>
            </a:r>
            <a:r>
              <a:rPr lang="en-US" sz="3200" b="1" dirty="0" err="1">
                <a:solidFill>
                  <a:schemeClr val="accent2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Phỏng</a:t>
            </a:r>
            <a:r>
              <a:rPr lang="en-US" sz="3200" b="1" dirty="0">
                <a:solidFill>
                  <a:schemeClr val="accent2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vấn</a:t>
            </a:r>
            <a:endParaRPr sz="3200" b="1" dirty="0">
              <a:solidFill>
                <a:schemeClr val="accent2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5" name="Google Shape;253;p11">
            <a:extLst>
              <a:ext uri="{FF2B5EF4-FFF2-40B4-BE49-F238E27FC236}">
                <a16:creationId xmlns:a16="http://schemas.microsoft.com/office/drawing/2014/main" id="{E7A63DCE-D121-8921-27D1-52E7D0B5DAD5}"/>
              </a:ext>
            </a:extLst>
          </p:cNvPr>
          <p:cNvSpPr txBox="1"/>
          <p:nvPr/>
        </p:nvSpPr>
        <p:spPr>
          <a:xfrm>
            <a:off x="914401" y="3424772"/>
            <a:ext cx="355211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Các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em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hãy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đọc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thầm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đọc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thảo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luận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nhóm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đôi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theo</a:t>
            </a:r>
            <a:r>
              <a:rPr lang="en-US" sz="1100" dirty="0">
                <a:latin typeface="UTM Avo" panose="02040603050506020204" pitchFamily="18" charset="0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hỏi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hiểu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.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55;p11">
            <a:extLst>
              <a:ext uri="{FF2B5EF4-FFF2-40B4-BE49-F238E27FC236}">
                <a16:creationId xmlns:a16="http://schemas.microsoft.com/office/drawing/2014/main" id="{A235FA80-626F-8D43-DCAD-38B87D930455}"/>
              </a:ext>
            </a:extLst>
          </p:cNvPr>
          <p:cNvSpPr txBox="1"/>
          <p:nvPr/>
        </p:nvSpPr>
        <p:spPr>
          <a:xfrm>
            <a:off x="6671725" y="3365518"/>
            <a:ext cx="5033699" cy="19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❑"/>
            </a:pP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Mỗi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nhóm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cử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1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đại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diện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tham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gia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.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❑"/>
            </a:pP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Đại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diện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nhóm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1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đóng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vai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phóng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viên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phỏng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vấn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đại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diện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nhóm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2.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Nhóm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2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trả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lời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sau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đó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đổi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vai</a:t>
            </a:r>
            <a:r>
              <a:rPr lang="en-US" sz="2000" dirty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. 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14EB76A0-584E-5BEC-A2E3-ABF3ACB79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38588" y="1075734"/>
            <a:ext cx="1881442" cy="1279381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578CF4A9-18C2-C48D-1C83-B53DADB66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33911" y="3741378"/>
            <a:ext cx="1946329" cy="122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2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3;p7">
            <a:extLst>
              <a:ext uri="{FF2B5EF4-FFF2-40B4-BE49-F238E27FC236}">
                <a16:creationId xmlns:a16="http://schemas.microsoft.com/office/drawing/2014/main" id="{4DA15719-6842-14FD-1D0D-21AAC49A5480}"/>
              </a:ext>
            </a:extLst>
          </p:cNvPr>
          <p:cNvSpPr/>
          <p:nvPr/>
        </p:nvSpPr>
        <p:spPr>
          <a:xfrm>
            <a:off x="1285875" y="1712396"/>
            <a:ext cx="9585604" cy="642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Làm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việc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nhóm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đôi</a:t>
            </a:r>
            <a:endParaRPr lang="en-US" sz="2800" b="1" dirty="0">
              <a:solidFill>
                <a:schemeClr val="dk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246;p11">
            <a:extLst>
              <a:ext uri="{FF2B5EF4-FFF2-40B4-BE49-F238E27FC236}">
                <a16:creationId xmlns:a16="http://schemas.microsoft.com/office/drawing/2014/main" id="{33573AA7-39D1-5B30-EFEC-8E10862DA2B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7471" y="2575452"/>
            <a:ext cx="11192554" cy="320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47;p11">
            <a:extLst>
              <a:ext uri="{FF2B5EF4-FFF2-40B4-BE49-F238E27FC236}">
                <a16:creationId xmlns:a16="http://schemas.microsoft.com/office/drawing/2014/main" id="{BA4B34F6-52F8-C148-6575-02A2FEEB18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65662" y="2305249"/>
            <a:ext cx="699716" cy="8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49;p11">
            <a:extLst>
              <a:ext uri="{FF2B5EF4-FFF2-40B4-BE49-F238E27FC236}">
                <a16:creationId xmlns:a16="http://schemas.microsoft.com/office/drawing/2014/main" id="{39BDA450-93E9-439D-8E6E-183279D182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86289" y="2355115"/>
            <a:ext cx="768240" cy="84002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53;p11">
            <a:extLst>
              <a:ext uri="{FF2B5EF4-FFF2-40B4-BE49-F238E27FC236}">
                <a16:creationId xmlns:a16="http://schemas.microsoft.com/office/drawing/2014/main" id="{E7A63DCE-D121-8921-27D1-52E7D0B5DAD5}"/>
              </a:ext>
            </a:extLst>
          </p:cNvPr>
          <p:cNvSpPr txBox="1"/>
          <p:nvPr/>
        </p:nvSpPr>
        <p:spPr>
          <a:xfrm>
            <a:off x="674241" y="2771965"/>
            <a:ext cx="10603186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Câu 1: </a:t>
            </a:r>
            <a:r>
              <a:rPr lang="vi-VN" sz="200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Nhân vật “tôi” làm nhiệm vụ gì trong cuộc thi ma ra tông?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Câu 2: </a:t>
            </a:r>
            <a:r>
              <a:rPr lang="vi-VN" sz="200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Người chạy cuối cùng có gì đặc biệt?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Câu 3: </a:t>
            </a:r>
            <a:r>
              <a:rPr lang="vi-VN" sz="200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Tìm trong bài những chi tiết miêu tả cảm xúc của nhân vật “tôi” khi dõi theo người chạy cuối cùng?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000" b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Câu 4: </a:t>
            </a:r>
            <a:r>
              <a:rPr lang="vi-VN" sz="200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Vì sao hình ảnh người chạy cuối cùng có thể tiếp thêm động lực cho nhân vật “tôi” mỗi lúc gặp khó khăn?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E41EEA15-A753-166D-2F4C-917A1CD5C7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38588" y="1075734"/>
            <a:ext cx="1881442" cy="127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2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3;p7">
            <a:extLst>
              <a:ext uri="{FF2B5EF4-FFF2-40B4-BE49-F238E27FC236}">
                <a16:creationId xmlns:a16="http://schemas.microsoft.com/office/drawing/2014/main" id="{4DA15719-6842-14FD-1D0D-21AAC49A5480}"/>
              </a:ext>
            </a:extLst>
          </p:cNvPr>
          <p:cNvSpPr/>
          <p:nvPr/>
        </p:nvSpPr>
        <p:spPr>
          <a:xfrm>
            <a:off x="1285875" y="1712396"/>
            <a:ext cx="9585604" cy="642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Làm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việc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nhóm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đôi</a:t>
            </a:r>
            <a:endParaRPr lang="en-US" sz="2800" b="1" dirty="0">
              <a:solidFill>
                <a:schemeClr val="dk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E41EEA15-A753-166D-2F4C-917A1CD5C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38588" y="1075734"/>
            <a:ext cx="1881442" cy="1279381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2B336FA5-C17A-99E1-EFC1-A4F05D81DD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2871" y="2726620"/>
            <a:ext cx="1132588" cy="1404760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FD41E3F3-F4C1-6C31-ABEF-72C050F214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03031" y="4396173"/>
            <a:ext cx="1643786" cy="1652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E32A61-E1B1-A084-FA82-A3886348EAF9}"/>
              </a:ext>
            </a:extLst>
          </p:cNvPr>
          <p:cNvSpPr txBox="1"/>
          <p:nvPr/>
        </p:nvSpPr>
        <p:spPr>
          <a:xfrm>
            <a:off x="2011088" y="2760636"/>
            <a:ext cx="5230191" cy="11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542" dirty="0">
                <a:latin typeface="UTM Avo" panose="02040603050506020204" pitchFamily="18" charset="0"/>
                <a:cs typeface="Arial" panose="020B0604020202020204" pitchFamily="34" charset="0"/>
              </a:rPr>
              <a:t>Nhân vật “tôi” làm nhiệm vụ gì trong cuộc thi ma ra tông?</a:t>
            </a:r>
            <a:endParaRPr lang="en-US" sz="2542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ED0390-183B-4019-0080-6339DCC0BEA7}"/>
              </a:ext>
            </a:extLst>
          </p:cNvPr>
          <p:cNvSpPr txBox="1"/>
          <p:nvPr/>
        </p:nvSpPr>
        <p:spPr>
          <a:xfrm>
            <a:off x="1309165" y="4410076"/>
            <a:ext cx="7312867" cy="1624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311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Nhân vật “tôi” làm nhiệm vụ ngồi trong xe cứu thương, theo sau các vận động viên, phòng khi ai đó cần được chăm sóc y tế. </a:t>
            </a:r>
            <a:endParaRPr lang="en-US" sz="2311" i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452733-6DB2-4D67-0168-F94ACE80A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817" y="2442486"/>
            <a:ext cx="3654213" cy="186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0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3;p7">
            <a:extLst>
              <a:ext uri="{FF2B5EF4-FFF2-40B4-BE49-F238E27FC236}">
                <a16:creationId xmlns:a16="http://schemas.microsoft.com/office/drawing/2014/main" id="{4DA15719-6842-14FD-1D0D-21AAC49A5480}"/>
              </a:ext>
            </a:extLst>
          </p:cNvPr>
          <p:cNvSpPr/>
          <p:nvPr/>
        </p:nvSpPr>
        <p:spPr>
          <a:xfrm>
            <a:off x="1285875" y="1712396"/>
            <a:ext cx="9585604" cy="642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Làm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việc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nhóm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đôi</a:t>
            </a:r>
            <a:endParaRPr lang="en-US" sz="2800" b="1" dirty="0">
              <a:solidFill>
                <a:schemeClr val="dk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E41EEA15-A753-166D-2F4C-917A1CD5C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38588" y="1075734"/>
            <a:ext cx="1881442" cy="1279381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2B336FA5-C17A-99E1-EFC1-A4F05D81DD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2871" y="2726620"/>
            <a:ext cx="1132588" cy="1404760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FD41E3F3-F4C1-6C31-ABEF-72C050F214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03031" y="4396173"/>
            <a:ext cx="1643786" cy="1652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E32A61-E1B1-A084-FA82-A3886348EAF9}"/>
              </a:ext>
            </a:extLst>
          </p:cNvPr>
          <p:cNvSpPr txBox="1"/>
          <p:nvPr/>
        </p:nvSpPr>
        <p:spPr>
          <a:xfrm>
            <a:off x="2011088" y="2760636"/>
            <a:ext cx="5230191" cy="11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542">
                <a:latin typeface="UTM Avo" panose="02040603050506020204" pitchFamily="18" charset="0"/>
                <a:cs typeface="Arial" panose="020B0604020202020204" pitchFamily="34" charset="0"/>
              </a:rPr>
              <a:t>Người chạy cuối cùng có gì đặc biệt?</a:t>
            </a:r>
            <a:endParaRPr lang="vi-VN" sz="2542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ED0390-183B-4019-0080-6339DCC0BEA7}"/>
              </a:ext>
            </a:extLst>
          </p:cNvPr>
          <p:cNvSpPr txBox="1"/>
          <p:nvPr/>
        </p:nvSpPr>
        <p:spPr>
          <a:xfrm>
            <a:off x="1664561" y="4603756"/>
            <a:ext cx="5923244" cy="1083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311" i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 chạy cuối cùng là người phụ nữ </a:t>
            </a:r>
          </a:p>
          <a:p>
            <a:pPr algn="just">
              <a:lnSpc>
                <a:spcPct val="150000"/>
              </a:lnSpc>
            </a:pPr>
            <a:r>
              <a:rPr lang="vi-VN" sz="2311" i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bị tật ở chân, di chuyển rất khó khăn. </a:t>
            </a:r>
            <a:endParaRPr lang="vi-VN" sz="2311" i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F81A1-D72D-387C-01B4-4100E4E4B6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815" y="2614393"/>
            <a:ext cx="3346494" cy="16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6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3;p7">
            <a:extLst>
              <a:ext uri="{FF2B5EF4-FFF2-40B4-BE49-F238E27FC236}">
                <a16:creationId xmlns:a16="http://schemas.microsoft.com/office/drawing/2014/main" id="{4DA15719-6842-14FD-1D0D-21AAC49A5480}"/>
              </a:ext>
            </a:extLst>
          </p:cNvPr>
          <p:cNvSpPr/>
          <p:nvPr/>
        </p:nvSpPr>
        <p:spPr>
          <a:xfrm>
            <a:off x="1285875" y="1712396"/>
            <a:ext cx="9585604" cy="642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Làm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việc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nhóm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đôi</a:t>
            </a:r>
            <a:endParaRPr lang="en-US" sz="2800" b="1" dirty="0">
              <a:solidFill>
                <a:schemeClr val="dk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E41EEA15-A753-166D-2F4C-917A1CD5C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38588" y="1075734"/>
            <a:ext cx="1881442" cy="1279381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2B336FA5-C17A-99E1-EFC1-A4F05D81DD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2871" y="2726620"/>
            <a:ext cx="1132588" cy="1404760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FD41E3F3-F4C1-6C31-ABEF-72C050F214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49586" y="4108361"/>
            <a:ext cx="1643786" cy="1652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E32A61-E1B1-A084-FA82-A3886348EAF9}"/>
              </a:ext>
            </a:extLst>
          </p:cNvPr>
          <p:cNvSpPr txBox="1"/>
          <p:nvPr/>
        </p:nvSpPr>
        <p:spPr>
          <a:xfrm>
            <a:off x="2011088" y="2760636"/>
            <a:ext cx="8237812" cy="11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542">
                <a:latin typeface="UTM Avo" panose="02040603050506020204" pitchFamily="18" charset="0"/>
                <a:cs typeface="Arial" panose="020B0604020202020204" pitchFamily="34" charset="0"/>
              </a:rPr>
              <a:t>Tìm trong bài những chi tiết miêu tả cảm xúc của nhân vật “tôi” khi dõi theo người chạy cuối cùng?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ED0390-183B-4019-0080-6339DCC0BEA7}"/>
              </a:ext>
            </a:extLst>
          </p:cNvPr>
          <p:cNvSpPr txBox="1"/>
          <p:nvPr/>
        </p:nvSpPr>
        <p:spPr>
          <a:xfrm>
            <a:off x="1413955" y="4349110"/>
            <a:ext cx="8558720" cy="141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vi-VN" sz="2000" i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Nhìn chị chật vật nhích từng bước một, mặt đỏ bừng như lửa mà tôi nín thở, rồi tự dưng reo hò: “Cố lên! Cố lên!”. Tôi vừa sợ, vừa phấn khích, vừa ngưỡng mộ dõi theo chị”. 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494DD7A-078C-42DC-181F-88A0FF9255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6641" y="4693301"/>
            <a:ext cx="1758818" cy="216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50196-8817-B724-809A-07E2F4F28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p chung ta doan ket.mp4">
            <a:hlinkClick r:id="" action="ppaction://media"/>
            <a:extLst>
              <a:ext uri="{FF2B5EF4-FFF2-40B4-BE49-F238E27FC236}">
                <a16:creationId xmlns:a16="http://schemas.microsoft.com/office/drawing/2014/main" id="{76E40299-1463-18D8-F8C6-1BFE33BAF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711" y="449553"/>
            <a:ext cx="10673500" cy="599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549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3;p7">
            <a:extLst>
              <a:ext uri="{FF2B5EF4-FFF2-40B4-BE49-F238E27FC236}">
                <a16:creationId xmlns:a16="http://schemas.microsoft.com/office/drawing/2014/main" id="{4DA15719-6842-14FD-1D0D-21AAC49A5480}"/>
              </a:ext>
            </a:extLst>
          </p:cNvPr>
          <p:cNvSpPr/>
          <p:nvPr/>
        </p:nvSpPr>
        <p:spPr>
          <a:xfrm>
            <a:off x="1285875" y="1712396"/>
            <a:ext cx="9585604" cy="642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Làm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việc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nhóm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đôi</a:t>
            </a:r>
            <a:endParaRPr lang="en-US" sz="2800" b="1" dirty="0">
              <a:solidFill>
                <a:schemeClr val="dk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E41EEA15-A753-166D-2F4C-917A1CD5C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38588" y="1075734"/>
            <a:ext cx="1881442" cy="1279381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2B336FA5-C17A-99E1-EFC1-A4F05D81DD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2871" y="2726620"/>
            <a:ext cx="1132588" cy="1404760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FD41E3F3-F4C1-6C31-ABEF-72C050F214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22557" y="4937979"/>
            <a:ext cx="1643786" cy="1652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E32A61-E1B1-A084-FA82-A3886348EAF9}"/>
              </a:ext>
            </a:extLst>
          </p:cNvPr>
          <p:cNvSpPr txBox="1"/>
          <p:nvPr/>
        </p:nvSpPr>
        <p:spPr>
          <a:xfrm>
            <a:off x="2011087" y="2760636"/>
            <a:ext cx="5818463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latin typeface="UTM Avo" panose="02040603050506020204" pitchFamily="18" charset="0"/>
                <a:cs typeface="Arial" panose="020B0604020202020204" pitchFamily="34" charset="0"/>
              </a:rPr>
              <a:t>Vì sao hình ảnh người chạy cuối cùng có thể tiếp thêm động lực cho nhân vật “tôi” mỗi lúc gặp khó khăn?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ED0390-183B-4019-0080-6339DCC0BEA7}"/>
              </a:ext>
            </a:extLst>
          </p:cNvPr>
          <p:cNvSpPr txBox="1"/>
          <p:nvPr/>
        </p:nvSpPr>
        <p:spPr>
          <a:xfrm>
            <a:off x="283969" y="4842000"/>
            <a:ext cx="9338588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2400" i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Vì đối với nhân vật “tôi”, người phụ nữ khuyết tật ấy là tấm gương sáng về nghị lực và quyết tâm vượt qua khó khăn. </a:t>
            </a:r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C138CD6C-C733-2C60-457F-4292E7F771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43078" y="2851403"/>
            <a:ext cx="2523265" cy="16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3;p7">
            <a:extLst>
              <a:ext uri="{FF2B5EF4-FFF2-40B4-BE49-F238E27FC236}">
                <a16:creationId xmlns:a16="http://schemas.microsoft.com/office/drawing/2014/main" id="{4DA15719-6842-14FD-1D0D-21AAC49A5480}"/>
              </a:ext>
            </a:extLst>
          </p:cNvPr>
          <p:cNvSpPr/>
          <p:nvPr/>
        </p:nvSpPr>
        <p:spPr>
          <a:xfrm>
            <a:off x="1285875" y="1712396"/>
            <a:ext cx="9585604" cy="642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Nội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dung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chính</a:t>
            </a:r>
            <a:endParaRPr lang="en-US" sz="2800" b="1" dirty="0">
              <a:solidFill>
                <a:schemeClr val="dk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FFE217C2-C6CF-B12D-33DF-C19EE6755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0098" y="1075371"/>
            <a:ext cx="2101061" cy="1441853"/>
          </a:xfrm>
          <a:prstGeom prst="rect">
            <a:avLst/>
          </a:prstGeom>
        </p:spPr>
      </p:pic>
      <p:grpSp>
        <p:nvGrpSpPr>
          <p:cNvPr id="3" name="Group 28">
            <a:extLst>
              <a:ext uri="{FF2B5EF4-FFF2-40B4-BE49-F238E27FC236}">
                <a16:creationId xmlns:a16="http://schemas.microsoft.com/office/drawing/2014/main" id="{F052D714-CFFA-4E60-F1AA-6BBE1504688D}"/>
              </a:ext>
            </a:extLst>
          </p:cNvPr>
          <p:cNvGrpSpPr/>
          <p:nvPr/>
        </p:nvGrpSpPr>
        <p:grpSpPr>
          <a:xfrm>
            <a:off x="2600637" y="2700696"/>
            <a:ext cx="6966602" cy="2004594"/>
            <a:chOff x="0" y="0"/>
            <a:chExt cx="1358318" cy="67609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" name="Freeform 29">
              <a:extLst>
                <a:ext uri="{FF2B5EF4-FFF2-40B4-BE49-F238E27FC236}">
                  <a16:creationId xmlns:a16="http://schemas.microsoft.com/office/drawing/2014/main" id="{5E12D3F1-E131-7137-7C76-3B40E6EF8F06}"/>
                </a:ext>
              </a:extLst>
            </p:cNvPr>
            <p:cNvSpPr/>
            <p:nvPr/>
          </p:nvSpPr>
          <p:spPr>
            <a:xfrm>
              <a:off x="10160" y="16510"/>
              <a:ext cx="1335458" cy="648151"/>
            </a:xfrm>
            <a:custGeom>
              <a:avLst/>
              <a:gdLst/>
              <a:ahLst/>
              <a:cxnLst/>
              <a:rect l="l" t="t" r="r" b="b"/>
              <a:pathLst>
                <a:path w="1335458" h="648151">
                  <a:moveTo>
                    <a:pt x="1335458" y="648151"/>
                  </a:moveTo>
                  <a:lnTo>
                    <a:pt x="0" y="640531"/>
                  </a:lnTo>
                  <a:lnTo>
                    <a:pt x="0" y="238023"/>
                  </a:lnTo>
                  <a:lnTo>
                    <a:pt x="17780" y="19050"/>
                  </a:lnTo>
                  <a:lnTo>
                    <a:pt x="663734" y="0"/>
                  </a:lnTo>
                  <a:lnTo>
                    <a:pt x="1316408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601"/>
            </a:p>
          </p:txBody>
        </p:sp>
        <p:sp>
          <p:nvSpPr>
            <p:cNvPr id="5" name="Freeform 30">
              <a:extLst>
                <a:ext uri="{FF2B5EF4-FFF2-40B4-BE49-F238E27FC236}">
                  <a16:creationId xmlns:a16="http://schemas.microsoft.com/office/drawing/2014/main" id="{3A647204-B7CE-F649-E219-836742BCE385}"/>
                </a:ext>
              </a:extLst>
            </p:cNvPr>
            <p:cNvSpPr/>
            <p:nvPr/>
          </p:nvSpPr>
          <p:spPr>
            <a:xfrm>
              <a:off x="-3810" y="0"/>
              <a:ext cx="1364668" cy="674821"/>
            </a:xfrm>
            <a:custGeom>
              <a:avLst/>
              <a:gdLst/>
              <a:ahLst/>
              <a:cxnLst/>
              <a:rect l="l" t="t" r="r" b="b"/>
              <a:pathLst>
                <a:path w="1364668" h="674821">
                  <a:moveTo>
                    <a:pt x="1330378" y="21590"/>
                  </a:moveTo>
                  <a:cubicBezTo>
                    <a:pt x="1331648" y="34290"/>
                    <a:pt x="1331648" y="44450"/>
                    <a:pt x="1332918" y="54610"/>
                  </a:cubicBezTo>
                  <a:cubicBezTo>
                    <a:pt x="1335458" y="72833"/>
                    <a:pt x="1336728" y="85122"/>
                    <a:pt x="1339268" y="96972"/>
                  </a:cubicBezTo>
                  <a:cubicBezTo>
                    <a:pt x="1339268" y="114088"/>
                    <a:pt x="1351968" y="451594"/>
                    <a:pt x="1358318" y="468710"/>
                  </a:cubicBezTo>
                  <a:cubicBezTo>
                    <a:pt x="1364668" y="494605"/>
                    <a:pt x="1360858" y="520938"/>
                    <a:pt x="1360858" y="546833"/>
                  </a:cubicBezTo>
                  <a:cubicBezTo>
                    <a:pt x="1360858" y="569655"/>
                    <a:pt x="1362128" y="590722"/>
                    <a:pt x="1363398" y="613861"/>
                  </a:cubicBezTo>
                  <a:cubicBezTo>
                    <a:pt x="1363398" y="635451"/>
                    <a:pt x="1363398" y="649421"/>
                    <a:pt x="1363398" y="673551"/>
                  </a:cubicBezTo>
                  <a:cubicBezTo>
                    <a:pt x="1340538" y="673551"/>
                    <a:pt x="1320218" y="674821"/>
                    <a:pt x="1301032" y="673551"/>
                  </a:cubicBezTo>
                  <a:cubicBezTo>
                    <a:pt x="1236516" y="668471"/>
                    <a:pt x="1171007" y="674821"/>
                    <a:pt x="1106490" y="669741"/>
                  </a:cubicBezTo>
                  <a:cubicBezTo>
                    <a:pt x="1067780" y="665931"/>
                    <a:pt x="1030063" y="668471"/>
                    <a:pt x="991353" y="665931"/>
                  </a:cubicBezTo>
                  <a:cubicBezTo>
                    <a:pt x="973487" y="664661"/>
                    <a:pt x="955621" y="663391"/>
                    <a:pt x="937755" y="662121"/>
                  </a:cubicBezTo>
                  <a:cubicBezTo>
                    <a:pt x="926837" y="662121"/>
                    <a:pt x="916911" y="663391"/>
                    <a:pt x="905993" y="663391"/>
                  </a:cubicBezTo>
                  <a:cubicBezTo>
                    <a:pt x="878201" y="662121"/>
                    <a:pt x="801774" y="663391"/>
                    <a:pt x="773982" y="662121"/>
                  </a:cubicBezTo>
                  <a:cubicBezTo>
                    <a:pt x="754131" y="660851"/>
                    <a:pt x="357106" y="669741"/>
                    <a:pt x="337255" y="668471"/>
                  </a:cubicBezTo>
                  <a:cubicBezTo>
                    <a:pt x="332292" y="668471"/>
                    <a:pt x="326337" y="669741"/>
                    <a:pt x="321374" y="669741"/>
                  </a:cubicBezTo>
                  <a:cubicBezTo>
                    <a:pt x="309463" y="669741"/>
                    <a:pt x="298545" y="671011"/>
                    <a:pt x="286634" y="671011"/>
                  </a:cubicBezTo>
                  <a:cubicBezTo>
                    <a:pt x="256857" y="671011"/>
                    <a:pt x="228073" y="669741"/>
                    <a:pt x="198296" y="668471"/>
                  </a:cubicBezTo>
                  <a:cubicBezTo>
                    <a:pt x="180430" y="667201"/>
                    <a:pt x="162564" y="665931"/>
                    <a:pt x="145691" y="664661"/>
                  </a:cubicBezTo>
                  <a:cubicBezTo>
                    <a:pt x="113929" y="663391"/>
                    <a:pt x="82167" y="662121"/>
                    <a:pt x="48260" y="662121"/>
                  </a:cubicBezTo>
                  <a:cubicBezTo>
                    <a:pt x="38100" y="662121"/>
                    <a:pt x="29210" y="662121"/>
                    <a:pt x="19050" y="660851"/>
                  </a:cubicBezTo>
                  <a:cubicBezTo>
                    <a:pt x="10160" y="659581"/>
                    <a:pt x="5080" y="653231"/>
                    <a:pt x="7620" y="644341"/>
                  </a:cubicBezTo>
                  <a:cubicBezTo>
                    <a:pt x="16510" y="612666"/>
                    <a:pt x="12700" y="601694"/>
                    <a:pt x="11430" y="590283"/>
                  </a:cubicBezTo>
                  <a:cubicBezTo>
                    <a:pt x="10160" y="567022"/>
                    <a:pt x="6350" y="544199"/>
                    <a:pt x="7620" y="520938"/>
                  </a:cubicBezTo>
                  <a:cubicBezTo>
                    <a:pt x="5080" y="491972"/>
                    <a:pt x="0" y="133399"/>
                    <a:pt x="7620" y="103994"/>
                  </a:cubicBezTo>
                  <a:cubicBezTo>
                    <a:pt x="8890" y="98288"/>
                    <a:pt x="7620" y="92144"/>
                    <a:pt x="8890" y="86438"/>
                  </a:cubicBezTo>
                  <a:cubicBezTo>
                    <a:pt x="10160" y="77222"/>
                    <a:pt x="12700" y="67127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7353" y="30480"/>
                    <a:pt x="73234" y="29210"/>
                  </a:cubicBezTo>
                  <a:cubicBezTo>
                    <a:pt x="100033" y="25400"/>
                    <a:pt x="126832" y="22860"/>
                    <a:pt x="154624" y="20320"/>
                  </a:cubicBezTo>
                  <a:cubicBezTo>
                    <a:pt x="173482" y="17780"/>
                    <a:pt x="192341" y="16510"/>
                    <a:pt x="210207" y="13970"/>
                  </a:cubicBezTo>
                  <a:cubicBezTo>
                    <a:pt x="228073" y="11430"/>
                    <a:pt x="246932" y="8890"/>
                    <a:pt x="264798" y="8890"/>
                  </a:cubicBezTo>
                  <a:cubicBezTo>
                    <a:pt x="284649" y="7620"/>
                    <a:pt x="304500" y="10160"/>
                    <a:pt x="324352" y="8890"/>
                  </a:cubicBezTo>
                  <a:cubicBezTo>
                    <a:pt x="349166" y="8890"/>
                    <a:pt x="798796" y="6350"/>
                    <a:pt x="823610" y="5080"/>
                  </a:cubicBezTo>
                  <a:cubicBezTo>
                    <a:pt x="847432" y="3810"/>
                    <a:pt x="871253" y="2540"/>
                    <a:pt x="896067" y="2540"/>
                  </a:cubicBezTo>
                  <a:cubicBezTo>
                    <a:pt x="936762" y="1270"/>
                    <a:pt x="976465" y="0"/>
                    <a:pt x="1017160" y="0"/>
                  </a:cubicBezTo>
                  <a:cubicBezTo>
                    <a:pt x="1034033" y="0"/>
                    <a:pt x="1051899" y="2540"/>
                    <a:pt x="1068773" y="2540"/>
                  </a:cubicBezTo>
                  <a:cubicBezTo>
                    <a:pt x="1115423" y="3810"/>
                    <a:pt x="1163066" y="5080"/>
                    <a:pt x="1209717" y="7620"/>
                  </a:cubicBezTo>
                  <a:cubicBezTo>
                    <a:pt x="1234531" y="8890"/>
                    <a:pt x="1259345" y="12700"/>
                    <a:pt x="1284159" y="16510"/>
                  </a:cubicBezTo>
                  <a:cubicBezTo>
                    <a:pt x="1290114" y="16510"/>
                    <a:pt x="1296069" y="16510"/>
                    <a:pt x="1301032" y="16510"/>
                  </a:cubicBezTo>
                  <a:cubicBezTo>
                    <a:pt x="1311328" y="17780"/>
                    <a:pt x="1320218" y="20320"/>
                    <a:pt x="1330378" y="21590"/>
                  </a:cubicBezTo>
                  <a:close/>
                  <a:moveTo>
                    <a:pt x="1340538" y="657041"/>
                  </a:moveTo>
                  <a:cubicBezTo>
                    <a:pt x="1341808" y="640531"/>
                    <a:pt x="1343078" y="627831"/>
                    <a:pt x="1343078" y="615131"/>
                  </a:cubicBezTo>
                  <a:cubicBezTo>
                    <a:pt x="1341808" y="588527"/>
                    <a:pt x="1340538" y="565266"/>
                    <a:pt x="1340538" y="540249"/>
                  </a:cubicBezTo>
                  <a:cubicBezTo>
                    <a:pt x="1340538" y="528838"/>
                    <a:pt x="1343078" y="517427"/>
                    <a:pt x="1341808" y="506016"/>
                  </a:cubicBezTo>
                  <a:cubicBezTo>
                    <a:pt x="1341808" y="495483"/>
                    <a:pt x="1340538" y="484510"/>
                    <a:pt x="1339268" y="473977"/>
                  </a:cubicBezTo>
                  <a:cubicBezTo>
                    <a:pt x="1334188" y="457738"/>
                    <a:pt x="1322758" y="121549"/>
                    <a:pt x="1322758" y="105311"/>
                  </a:cubicBezTo>
                  <a:cubicBezTo>
                    <a:pt x="1320218" y="91705"/>
                    <a:pt x="1317678" y="77661"/>
                    <a:pt x="1315138" y="63500"/>
                  </a:cubicBezTo>
                  <a:cubicBezTo>
                    <a:pt x="1313868" y="44450"/>
                    <a:pt x="1312598" y="43180"/>
                    <a:pt x="1298055" y="41910"/>
                  </a:cubicBezTo>
                  <a:cubicBezTo>
                    <a:pt x="1295077" y="41910"/>
                    <a:pt x="1293092" y="41910"/>
                    <a:pt x="1290114" y="40640"/>
                  </a:cubicBezTo>
                  <a:cubicBezTo>
                    <a:pt x="1265300" y="36830"/>
                    <a:pt x="1239493" y="31750"/>
                    <a:pt x="1214680" y="30480"/>
                  </a:cubicBezTo>
                  <a:cubicBezTo>
                    <a:pt x="1154133" y="26670"/>
                    <a:pt x="1092594" y="25400"/>
                    <a:pt x="1032048" y="22860"/>
                  </a:cubicBezTo>
                  <a:cubicBezTo>
                    <a:pt x="1023115" y="22860"/>
                    <a:pt x="1013189" y="22860"/>
                    <a:pt x="1004256" y="22860"/>
                  </a:cubicBezTo>
                  <a:cubicBezTo>
                    <a:pt x="989368" y="22860"/>
                    <a:pt x="974480" y="22860"/>
                    <a:pt x="960584" y="22860"/>
                  </a:cubicBezTo>
                  <a:cubicBezTo>
                    <a:pt x="928822" y="22860"/>
                    <a:pt x="897060" y="22860"/>
                    <a:pt x="866290" y="24130"/>
                  </a:cubicBezTo>
                  <a:cubicBezTo>
                    <a:pt x="839491" y="25400"/>
                    <a:pt x="387876" y="29210"/>
                    <a:pt x="361076" y="29210"/>
                  </a:cubicBezTo>
                  <a:cubicBezTo>
                    <a:pt x="317404" y="29210"/>
                    <a:pt x="273731" y="26670"/>
                    <a:pt x="230058" y="33020"/>
                  </a:cubicBezTo>
                  <a:cubicBezTo>
                    <a:pt x="207229" y="36830"/>
                    <a:pt x="185393" y="36830"/>
                    <a:pt x="163557" y="38100"/>
                  </a:cubicBezTo>
                  <a:cubicBezTo>
                    <a:pt x="125839" y="41910"/>
                    <a:pt x="88122" y="45720"/>
                    <a:pt x="49530" y="50800"/>
                  </a:cubicBezTo>
                  <a:cubicBezTo>
                    <a:pt x="36830" y="50800"/>
                    <a:pt x="34290" y="53340"/>
                    <a:pt x="33020" y="65811"/>
                  </a:cubicBezTo>
                  <a:cubicBezTo>
                    <a:pt x="31750" y="73711"/>
                    <a:pt x="31750" y="81611"/>
                    <a:pt x="30480" y="89511"/>
                  </a:cubicBezTo>
                  <a:cubicBezTo>
                    <a:pt x="29210" y="102677"/>
                    <a:pt x="26670" y="115405"/>
                    <a:pt x="25400" y="128572"/>
                  </a:cubicBezTo>
                  <a:cubicBezTo>
                    <a:pt x="20320" y="142616"/>
                    <a:pt x="26670" y="485827"/>
                    <a:pt x="29210" y="499872"/>
                  </a:cubicBezTo>
                  <a:cubicBezTo>
                    <a:pt x="29210" y="514794"/>
                    <a:pt x="29210" y="530155"/>
                    <a:pt x="30480" y="545077"/>
                  </a:cubicBezTo>
                  <a:cubicBezTo>
                    <a:pt x="30480" y="556049"/>
                    <a:pt x="33020" y="567022"/>
                    <a:pt x="33020" y="577994"/>
                  </a:cubicBezTo>
                  <a:cubicBezTo>
                    <a:pt x="33020" y="589844"/>
                    <a:pt x="33020" y="601694"/>
                    <a:pt x="31750" y="615131"/>
                  </a:cubicBezTo>
                  <a:cubicBezTo>
                    <a:pt x="31750" y="618941"/>
                    <a:pt x="31750" y="621481"/>
                    <a:pt x="31750" y="625291"/>
                  </a:cubicBezTo>
                  <a:cubicBezTo>
                    <a:pt x="31750" y="635451"/>
                    <a:pt x="35560" y="639261"/>
                    <a:pt x="44450" y="639261"/>
                  </a:cubicBezTo>
                  <a:cubicBezTo>
                    <a:pt x="59338" y="639261"/>
                    <a:pt x="73234" y="640531"/>
                    <a:pt x="86137" y="640531"/>
                  </a:cubicBezTo>
                  <a:cubicBezTo>
                    <a:pt x="104995" y="640531"/>
                    <a:pt x="124847" y="637991"/>
                    <a:pt x="143705" y="640531"/>
                  </a:cubicBezTo>
                  <a:cubicBezTo>
                    <a:pt x="174475" y="644341"/>
                    <a:pt x="205244" y="646881"/>
                    <a:pt x="236014" y="645611"/>
                  </a:cubicBezTo>
                  <a:cubicBezTo>
                    <a:pt x="255865" y="644341"/>
                    <a:pt x="274724" y="646881"/>
                    <a:pt x="294575" y="646881"/>
                  </a:cubicBezTo>
                  <a:cubicBezTo>
                    <a:pt x="323359" y="646881"/>
                    <a:pt x="352143" y="645611"/>
                    <a:pt x="380928" y="646881"/>
                  </a:cubicBezTo>
                  <a:cubicBezTo>
                    <a:pt x="423608" y="648151"/>
                    <a:pt x="892097" y="637991"/>
                    <a:pt x="935770" y="640531"/>
                  </a:cubicBezTo>
                  <a:cubicBezTo>
                    <a:pt x="954628" y="641801"/>
                    <a:pt x="973487" y="643071"/>
                    <a:pt x="991353" y="643071"/>
                  </a:cubicBezTo>
                  <a:cubicBezTo>
                    <a:pt x="1024108" y="645611"/>
                    <a:pt x="1055870" y="641801"/>
                    <a:pt x="1088624" y="645611"/>
                  </a:cubicBezTo>
                  <a:cubicBezTo>
                    <a:pt x="1115423" y="648151"/>
                    <a:pt x="1142222" y="648151"/>
                    <a:pt x="1169022" y="650691"/>
                  </a:cubicBezTo>
                  <a:cubicBezTo>
                    <a:pt x="1208724" y="654501"/>
                    <a:pt x="1248427" y="657041"/>
                    <a:pt x="1288129" y="658311"/>
                  </a:cubicBezTo>
                  <a:cubicBezTo>
                    <a:pt x="1303018" y="658311"/>
                    <a:pt x="1320218" y="657041"/>
                    <a:pt x="1340538" y="657041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601"/>
            </a:p>
          </p:txBody>
        </p:sp>
      </p:grpSp>
      <p:pic>
        <p:nvPicPr>
          <p:cNvPr id="10" name="Picture 12">
            <a:extLst>
              <a:ext uri="{FF2B5EF4-FFF2-40B4-BE49-F238E27FC236}">
                <a16:creationId xmlns:a16="http://schemas.microsoft.com/office/drawing/2014/main" id="{A38025BD-A0B9-BD66-20D5-259B483A0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26934" y="3429000"/>
            <a:ext cx="1358287" cy="27875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1F1D48-347C-A5EB-23E6-9311F93706B5}"/>
              </a:ext>
            </a:extLst>
          </p:cNvPr>
          <p:cNvSpPr txBox="1"/>
          <p:nvPr/>
        </p:nvSpPr>
        <p:spPr>
          <a:xfrm>
            <a:off x="2787432" y="2801481"/>
            <a:ext cx="6439502" cy="1778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542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chuyện đem đến cho chúng ta bài học – Có ý chí, có quyết tâm thì sẽ thành công. </a:t>
            </a:r>
            <a:endParaRPr lang="en-US" sz="2542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3BF72D25-9AD4-B8C8-560F-93192C41D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85875" y="4944005"/>
            <a:ext cx="4226560" cy="1537411"/>
          </a:xfrm>
          <a:prstGeom prst="rect">
            <a:avLst/>
          </a:prstGeom>
        </p:spPr>
      </p:pic>
      <p:pic>
        <p:nvPicPr>
          <p:cNvPr id="16" name="Picture 39">
            <a:extLst>
              <a:ext uri="{FF2B5EF4-FFF2-40B4-BE49-F238E27FC236}">
                <a16:creationId xmlns:a16="http://schemas.microsoft.com/office/drawing/2014/main" id="{3176973E-11B1-91C8-E4B0-4936CC0C75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1831528" y="2729545"/>
            <a:ext cx="1056869" cy="11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3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8D2BED-0A1B-705C-EA2D-711405363CF4}"/>
              </a:ext>
            </a:extLst>
          </p:cNvPr>
          <p:cNvSpPr/>
          <p:nvPr/>
        </p:nvSpPr>
        <p:spPr>
          <a:xfrm>
            <a:off x="742950" y="1676400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</a:rPr>
              <a:t>01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5BB97-31C6-7E38-E90D-D4F1609C9BE4}"/>
              </a:ext>
            </a:extLst>
          </p:cNvPr>
          <p:cNvSpPr txBox="1"/>
          <p:nvPr/>
        </p:nvSpPr>
        <p:spPr>
          <a:xfrm>
            <a:off x="1466848" y="1653658"/>
            <a:ext cx="107251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>
                <a:latin typeface="UTM Avo" panose="02040603050506020204" pitchFamily="18" charset="0"/>
                <a:cs typeface="Arial" panose="020B0604020202020204" pitchFamily="34" charset="0"/>
              </a:rPr>
              <a:t>Tìm những sự vật được so sánh với nhau về đặc điểm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2E91B564-02DD-6441-1100-257045934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54909" y="2132384"/>
            <a:ext cx="593402" cy="9271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F545CDC-3E1A-2AF1-6CC0-D7A658ACF438}"/>
              </a:ext>
            </a:extLst>
          </p:cNvPr>
          <p:cNvSpPr txBox="1"/>
          <p:nvPr/>
        </p:nvSpPr>
        <p:spPr>
          <a:xfrm>
            <a:off x="1071562" y="2084545"/>
            <a:ext cx="8462809" cy="1083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13" indent="-3302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nl-NL" sz="2311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 những sự vật được so sánh với nhau trong các câu dưới đây. Chúng được so sánh về đặc điểm gì?</a:t>
            </a:r>
            <a:endParaRPr lang="en-US" sz="231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2A1FDB-F0F5-34F3-98F2-5516E613FF9C}"/>
              </a:ext>
            </a:extLst>
          </p:cNvPr>
          <p:cNvSpPr/>
          <p:nvPr/>
        </p:nvSpPr>
        <p:spPr>
          <a:xfrm>
            <a:off x="726962" y="3407795"/>
            <a:ext cx="4538480" cy="792480"/>
          </a:xfrm>
          <a:prstGeom prst="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58"/>
              </a:spcBef>
              <a:spcAft>
                <a:spcPts val="58"/>
              </a:spcAft>
            </a:pPr>
            <a:r>
              <a:rPr lang="nl-NL" sz="231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a) Mặt chị đỏ bừng như lửa.</a:t>
            </a:r>
            <a:endParaRPr lang="en-US" sz="231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35D1A8-BAF2-2C73-6BD8-ACDA434D0A5E}"/>
              </a:ext>
            </a:extLst>
          </p:cNvPr>
          <p:cNvSpPr/>
          <p:nvPr/>
        </p:nvSpPr>
        <p:spPr>
          <a:xfrm>
            <a:off x="5731744" y="3407795"/>
            <a:ext cx="6094292" cy="792480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58"/>
              </a:spcBef>
              <a:spcAft>
                <a:spcPts val="58"/>
              </a:spcAft>
            </a:pPr>
            <a:r>
              <a:rPr lang="nl-NL" sz="231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 Sợi ruy băng phấp phới như đôi cánh. </a:t>
            </a:r>
            <a:endParaRPr lang="en-US" sz="231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848390-9F3A-05ED-4B1D-8600F8F05A98}"/>
              </a:ext>
            </a:extLst>
          </p:cNvPr>
          <p:cNvSpPr txBox="1"/>
          <p:nvPr/>
        </p:nvSpPr>
        <p:spPr>
          <a:xfrm>
            <a:off x="297916" y="4324001"/>
            <a:ext cx="5144481" cy="984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80" b="1" i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Mặt chị </a:t>
            </a:r>
            <a:r>
              <a:rPr lang="nl-NL" sz="2080" i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 </a:t>
            </a:r>
            <a:r>
              <a:rPr lang="nl-NL" sz="208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so sánh </a:t>
            </a:r>
            <a:r>
              <a:rPr lang="nl-NL" sz="2080" i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với </a:t>
            </a:r>
            <a:r>
              <a:rPr lang="nl-NL" sz="2080" b="1" i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lửa</a:t>
            </a:r>
            <a:r>
              <a:rPr lang="nl-NL" sz="2080" i="1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208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 màu sắc của da mặt (lửa có màu “đỏ”).</a:t>
            </a:r>
            <a:endParaRPr lang="en-US" sz="208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962FA2-06F9-7C57-B15F-FA7FDBB83ADA}"/>
              </a:ext>
            </a:extLst>
          </p:cNvPr>
          <p:cNvSpPr txBox="1"/>
          <p:nvPr/>
        </p:nvSpPr>
        <p:spPr>
          <a:xfrm>
            <a:off x="5442397" y="4324002"/>
            <a:ext cx="6672985" cy="984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8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 ảnh </a:t>
            </a:r>
            <a:r>
              <a:rPr lang="nl-NL" sz="2080" b="1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sợi ruy băng </a:t>
            </a:r>
            <a:r>
              <a:rPr lang="nl-NL" sz="208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bay trong gió được so sánh với </a:t>
            </a:r>
            <a:r>
              <a:rPr lang="nl-NL" sz="2080" b="1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đôi cánh </a:t>
            </a:r>
            <a:r>
              <a:rPr lang="nl-NL" sz="2080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chim mở rộng và bay lượn trên trời. </a:t>
            </a:r>
            <a:endParaRPr lang="en-US" sz="208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67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2" grpId="0"/>
      <p:bldP spid="23" grpId="0" animBg="1"/>
      <p:bldP spid="24" grpId="0" animBg="1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8D2BED-0A1B-705C-EA2D-711405363CF4}"/>
              </a:ext>
            </a:extLst>
          </p:cNvPr>
          <p:cNvSpPr/>
          <p:nvPr/>
        </p:nvSpPr>
        <p:spPr>
          <a:xfrm>
            <a:off x="742950" y="1676400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5BB97-31C6-7E38-E90D-D4F1609C9BE4}"/>
              </a:ext>
            </a:extLst>
          </p:cNvPr>
          <p:cNvSpPr txBox="1"/>
          <p:nvPr/>
        </p:nvSpPr>
        <p:spPr>
          <a:xfrm>
            <a:off x="1466849" y="1653658"/>
            <a:ext cx="89017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>
                <a:latin typeface="UTM Avo" panose="02040603050506020204" pitchFamily="18" charset="0"/>
                <a:cs typeface="Arial" panose="020B0604020202020204" pitchFamily="34" charset="0"/>
              </a:rPr>
              <a:t>Luyện tập về cấu tạo của hình ảnh so sánh</a:t>
            </a:r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C17E1-A69B-13A5-A185-211FA072BE83}"/>
              </a:ext>
            </a:extLst>
          </p:cNvPr>
          <p:cNvSpPr txBox="1"/>
          <p:nvPr/>
        </p:nvSpPr>
        <p:spPr>
          <a:xfrm>
            <a:off x="576370" y="2057400"/>
            <a:ext cx="10872680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13" indent="-330213" algn="just">
              <a:lnSpc>
                <a:spcPct val="150000"/>
              </a:lnSpc>
              <a:spcBef>
                <a:spcPts val="58"/>
              </a:spcBef>
              <a:spcAft>
                <a:spcPts val="58"/>
              </a:spcAft>
              <a:buFont typeface="Wingdings" panose="05000000000000000000" pitchFamily="2" charset="2"/>
              <a:buChar char="Ø"/>
            </a:pPr>
            <a:r>
              <a:rPr lang="nl-NL" sz="2311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Xếp các bộ phận của mỗi câu trên vào ô thích hợp trong </a:t>
            </a:r>
            <a:r>
              <a:rPr lang="nl-NL" sz="2311" i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bảng sau:</a:t>
            </a:r>
            <a:endParaRPr lang="en-US" sz="231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41F83D31-7B01-5C45-FBA4-09E546062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9876" y="5181600"/>
            <a:ext cx="2028668" cy="1569682"/>
          </a:xfrm>
          <a:prstGeom prst="rect">
            <a:avLst/>
          </a:prstGeom>
        </p:spPr>
      </p:pic>
      <p:graphicFrame>
        <p:nvGraphicFramePr>
          <p:cNvPr id="8" name="Table 24">
            <a:extLst>
              <a:ext uri="{FF2B5EF4-FFF2-40B4-BE49-F238E27FC236}">
                <a16:creationId xmlns:a16="http://schemas.microsoft.com/office/drawing/2014/main" id="{E714C9CA-29EE-2A4C-6B9A-E2029592B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063690"/>
              </p:ext>
            </p:extLst>
          </p:nvPr>
        </p:nvGraphicFramePr>
        <p:xfrm>
          <a:off x="1663790" y="2792973"/>
          <a:ext cx="8864420" cy="214265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26129">
                  <a:extLst>
                    <a:ext uri="{9D8B030D-6E8A-4147-A177-3AD203B41FA5}">
                      <a16:colId xmlns:a16="http://schemas.microsoft.com/office/drawing/2014/main" val="3827984403"/>
                    </a:ext>
                  </a:extLst>
                </a:gridCol>
                <a:gridCol w="2508284">
                  <a:extLst>
                    <a:ext uri="{9D8B030D-6E8A-4147-A177-3AD203B41FA5}">
                      <a16:colId xmlns:a16="http://schemas.microsoft.com/office/drawing/2014/main" val="452677288"/>
                    </a:ext>
                  </a:extLst>
                </a:gridCol>
                <a:gridCol w="2159141">
                  <a:extLst>
                    <a:ext uri="{9D8B030D-6E8A-4147-A177-3AD203B41FA5}">
                      <a16:colId xmlns:a16="http://schemas.microsoft.com/office/drawing/2014/main" val="164114138"/>
                    </a:ext>
                  </a:extLst>
                </a:gridCol>
                <a:gridCol w="1970866">
                  <a:extLst>
                    <a:ext uri="{9D8B030D-6E8A-4147-A177-3AD203B41FA5}">
                      <a16:colId xmlns:a16="http://schemas.microsoft.com/office/drawing/2014/main" val="1391751521"/>
                    </a:ext>
                  </a:extLst>
                </a:gridCol>
              </a:tblGrid>
              <a:tr h="714219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marL="52832" marR="52832" marT="26416" marB="26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10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52832" marR="52832" marT="26416" marB="26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so </a:t>
                      </a:r>
                      <a:r>
                        <a:rPr lang="en-US" sz="21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sánh</a:t>
                      </a:r>
                      <a:endParaRPr lang="en-US" sz="210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52832" marR="52832" marT="26416" marB="26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10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52832" marR="52832" marT="26416" marB="26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10407"/>
                  </a:ext>
                </a:extLst>
              </a:tr>
              <a:tr h="714219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a) </a:t>
                      </a:r>
                      <a:r>
                        <a:rPr lang="en-US" sz="21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1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chị</a:t>
                      </a:r>
                      <a:endParaRPr lang="en-US" sz="21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52832" marR="52832" marT="26416" marB="26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đỏ</a:t>
                      </a:r>
                      <a:r>
                        <a:rPr lang="en-US" sz="21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bừng</a:t>
                      </a:r>
                      <a:endParaRPr lang="en-US" sz="21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52832" marR="52832" marT="26416" marB="26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như</a:t>
                      </a:r>
                      <a:endParaRPr lang="en-US" sz="21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52832" marR="52832" marT="26416" marB="26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lửa</a:t>
                      </a:r>
                      <a:endParaRPr lang="en-US" sz="21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52832" marR="52832" marT="26416" marB="26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905407"/>
                  </a:ext>
                </a:extLst>
              </a:tr>
              <a:tr h="714219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b) </a:t>
                      </a:r>
                      <a:r>
                        <a:rPr lang="en-US" sz="210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Sợi</a:t>
                      </a:r>
                      <a:r>
                        <a:rPr lang="en-US" sz="210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10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uy </a:t>
                      </a:r>
                      <a:r>
                        <a:rPr lang="en-US" sz="21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băng</a:t>
                      </a:r>
                      <a:endParaRPr lang="en-US" sz="21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52832" marR="52832" marT="26416" marB="26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phấp</a:t>
                      </a:r>
                      <a:r>
                        <a:rPr lang="en-US" sz="21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phới</a:t>
                      </a:r>
                      <a:endParaRPr lang="en-US" sz="21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52832" marR="52832" marT="26416" marB="26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như</a:t>
                      </a:r>
                      <a:endParaRPr lang="en-US" sz="21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52832" marR="52832" marT="26416" marB="26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đôi</a:t>
                      </a:r>
                      <a:r>
                        <a:rPr lang="en-US" sz="21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1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cánh</a:t>
                      </a:r>
                      <a:endParaRPr lang="en-US" sz="21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52832" marR="52832" marT="26416" marB="264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64633"/>
                  </a:ext>
                </a:extLst>
              </a:tr>
            </a:tbl>
          </a:graphicData>
        </a:graphic>
      </p:graphicFrame>
      <p:pic>
        <p:nvPicPr>
          <p:cNvPr id="13" name="Picture 20">
            <a:extLst>
              <a:ext uri="{FF2B5EF4-FFF2-40B4-BE49-F238E27FC236}">
                <a16:creationId xmlns:a16="http://schemas.microsoft.com/office/drawing/2014/main" id="{4E3BBFD9-1490-8B00-7F10-EB4A289DE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167661">
            <a:off x="5281259" y="5219650"/>
            <a:ext cx="217285" cy="129722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DE608A6A-1BE3-D963-1EDF-62E1C404E6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68643" y="5120925"/>
            <a:ext cx="1486583" cy="149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8D2BED-0A1B-705C-EA2D-711405363CF4}"/>
              </a:ext>
            </a:extLst>
          </p:cNvPr>
          <p:cNvSpPr/>
          <p:nvPr/>
        </p:nvSpPr>
        <p:spPr>
          <a:xfrm>
            <a:off x="742950" y="1676400"/>
            <a:ext cx="657225" cy="381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UTM Avo" panose="02040603050506020204" pitchFamily="18" charset="0"/>
              </a:rPr>
              <a:t>03</a:t>
            </a:r>
            <a:endParaRPr lang="en-US" sz="2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D5BB97-31C6-7E38-E90D-D4F1609C9BE4}"/>
              </a:ext>
            </a:extLst>
          </p:cNvPr>
          <p:cNvSpPr txBox="1"/>
          <p:nvPr/>
        </p:nvSpPr>
        <p:spPr>
          <a:xfrm>
            <a:off x="1466849" y="1668648"/>
            <a:ext cx="89017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>
                <a:latin typeface="UTM Avo" panose="02040603050506020204" pitchFamily="18" charset="0"/>
                <a:cs typeface="Arial" panose="020B0604020202020204" pitchFamily="34" charset="0"/>
              </a:rPr>
              <a:t>Tìm các câu khiến trong bài học</a:t>
            </a:r>
            <a:endParaRPr lang="en-US" sz="2200" dirty="0">
              <a:latin typeface="UTM Avo" panose="02040603050506020204" pitchFamily="18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8149FEBF-D1EB-0C41-8874-5BC3953A4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95896" y="3429000"/>
            <a:ext cx="3800207" cy="239067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76A8571-6F94-6FDD-56A7-25E9A1F78544}"/>
              </a:ext>
            </a:extLst>
          </p:cNvPr>
          <p:cNvSpPr/>
          <p:nvPr/>
        </p:nvSpPr>
        <p:spPr>
          <a:xfrm>
            <a:off x="7038229" y="2647855"/>
            <a:ext cx="3272531" cy="1131317"/>
          </a:xfrm>
          <a:prstGeom prst="wedgeRoundRectCallout">
            <a:avLst>
              <a:gd name="adj1" fmla="val -37282"/>
              <a:gd name="adj2" fmla="val 6348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311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Anh lái xe chầm chậm thôi nhé!</a:t>
            </a:r>
            <a:endParaRPr lang="en-US" sz="231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C807EBB-D79E-B8F0-EEEF-9EBD308767C2}"/>
              </a:ext>
            </a:extLst>
          </p:cNvPr>
          <p:cNvSpPr/>
          <p:nvPr/>
        </p:nvSpPr>
        <p:spPr>
          <a:xfrm>
            <a:off x="2221653" y="2385867"/>
            <a:ext cx="3069308" cy="885517"/>
          </a:xfrm>
          <a:prstGeom prst="wedgeRoundRectCallout">
            <a:avLst>
              <a:gd name="adj1" fmla="val 39035"/>
              <a:gd name="adj2" fmla="val 7409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311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Cố lên! Cố lên!</a:t>
            </a:r>
            <a:endParaRPr lang="en-US" sz="231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7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626C9D82-51CD-98BB-484C-2404B9101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025" y="2206798"/>
            <a:ext cx="3332984" cy="2268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7116-D4EC-537C-9BD8-0C72ECE01754}"/>
              </a:ext>
            </a:extLst>
          </p:cNvPr>
          <p:cNvSpPr txBox="1"/>
          <p:nvPr/>
        </p:nvSpPr>
        <p:spPr>
          <a:xfrm>
            <a:off x="1111363" y="2723005"/>
            <a:ext cx="2712308" cy="141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latin typeface="UTM Avo" panose="02040603050506020204" pitchFamily="18" charset="0"/>
              </a:rPr>
              <a:t>Ôn tập lại nội dung của bài học </a:t>
            </a:r>
            <a:br>
              <a:rPr lang="en-US" sz="2000">
                <a:latin typeface="UTM Avo" panose="02040603050506020204" pitchFamily="18" charset="0"/>
              </a:rPr>
            </a:br>
            <a:endParaRPr lang="en-US" sz="2000" dirty="0">
              <a:latin typeface="UTM Avo" panose="02040603050506020204" pitchFamily="18" charset="0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025A92D2-8A48-F27E-5D14-B557A964C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87146" y="3641510"/>
            <a:ext cx="973058" cy="123825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3EC83F83-878E-C579-F630-423390BB4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429508" y="2206798"/>
            <a:ext cx="3332984" cy="22683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C4385F-CCEB-3A4F-8646-D8A3EEB620C8}"/>
              </a:ext>
            </a:extLst>
          </p:cNvPr>
          <p:cNvSpPr txBox="1"/>
          <p:nvPr/>
        </p:nvSpPr>
        <p:spPr>
          <a:xfrm>
            <a:off x="4747213" y="2632750"/>
            <a:ext cx="2625310" cy="95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latin typeface="UTM Avo" panose="02040603050506020204" pitchFamily="18" charset="0"/>
              </a:rPr>
              <a:t>Làm đầy đủ các bài tập</a:t>
            </a:r>
            <a:endParaRPr lang="en-US" sz="2000" i="1" dirty="0">
              <a:latin typeface="UTM Avo" panose="02040603050506020204" pitchFamily="18" charset="0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40E6D86F-0B0D-BF2F-5CE5-A4F9234400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39142" y="1611987"/>
            <a:ext cx="1041452" cy="950325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FF58CB4-75B5-4896-8F1C-681635F04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88708" y="2206798"/>
            <a:ext cx="3332984" cy="22683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291196-41BB-B963-510C-2F4BB50E9DB3}"/>
              </a:ext>
            </a:extLst>
          </p:cNvPr>
          <p:cNvSpPr txBox="1"/>
          <p:nvPr/>
        </p:nvSpPr>
        <p:spPr>
          <a:xfrm>
            <a:off x="8260404" y="2644062"/>
            <a:ext cx="3189592" cy="141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latin typeface="UTM Avo" panose="02040603050506020204" pitchFamily="18" charset="0"/>
              </a:rPr>
              <a:t>Chuẩn bị bài: </a:t>
            </a:r>
          </a:p>
          <a:p>
            <a:pPr algn="ctr">
              <a:lnSpc>
                <a:spcPct val="150000"/>
              </a:lnSpc>
            </a:pPr>
            <a:r>
              <a:rPr lang="en-US" sz="2000" i="1">
                <a:latin typeface="UTM Avo" panose="02040603050506020204" pitchFamily="18" charset="0"/>
              </a:rPr>
              <a:t>Góc sáng tạo - Bản tin thể thao</a:t>
            </a:r>
            <a:endParaRPr lang="en-US" sz="2000" i="1" dirty="0">
              <a:latin typeface="UTM Avo" panose="02040603050506020204" pitchFamily="18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70BBF7C-C30B-45D9-82C2-4EF66F1652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38229" y="3659929"/>
            <a:ext cx="1574937" cy="10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2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2A9EA4-1C47-7DEB-1074-86A7EC35C051}"/>
              </a:ext>
            </a:extLst>
          </p:cNvPr>
          <p:cNvSpPr txBox="1"/>
          <p:nvPr/>
        </p:nvSpPr>
        <p:spPr>
          <a:xfrm>
            <a:off x="1068625" y="1668882"/>
            <a:ext cx="10795255" cy="596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0213" indent="-330213" algn="just">
              <a:lnSpc>
                <a:spcPct val="150000"/>
              </a:lnSpc>
              <a:spcBef>
                <a:spcPts val="58"/>
              </a:spcBef>
              <a:spcAft>
                <a:spcPts val="58"/>
              </a:spcAft>
              <a:buFont typeface="Wingdings" panose="05000000000000000000" pitchFamily="2" charset="2"/>
              <a:buChar char="Ø"/>
            </a:pPr>
            <a:r>
              <a:rPr lang="nl-NL" sz="2542" i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Em hãy cho biết những cuộc thi thể thao này có gì đặc biệt?</a:t>
            </a:r>
            <a:endParaRPr lang="en-US" sz="2542" i="1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0A36940F-ED4E-A189-DD7C-1BA324112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90393" y="4007385"/>
            <a:ext cx="1878885" cy="2363466"/>
          </a:xfrm>
          <a:prstGeom prst="rect">
            <a:avLst/>
          </a:prstGeom>
        </p:spPr>
      </p:pic>
      <p:pic>
        <p:nvPicPr>
          <p:cNvPr id="5" name="image75.png">
            <a:extLst>
              <a:ext uri="{FF2B5EF4-FFF2-40B4-BE49-F238E27FC236}">
                <a16:creationId xmlns:a16="http://schemas.microsoft.com/office/drawing/2014/main" id="{6AB6E032-98CF-DC1A-6E5C-4C9908F27B14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582975" y="2666624"/>
            <a:ext cx="2736456" cy="1961849"/>
          </a:xfrm>
          <a:prstGeom prst="rect">
            <a:avLst/>
          </a:prstGeom>
          <a:ln/>
        </p:spPr>
      </p:pic>
      <p:pic>
        <p:nvPicPr>
          <p:cNvPr id="6" name="image79.png">
            <a:extLst>
              <a:ext uri="{FF2B5EF4-FFF2-40B4-BE49-F238E27FC236}">
                <a16:creationId xmlns:a16="http://schemas.microsoft.com/office/drawing/2014/main" id="{296E6B7E-2868-65BC-8EC2-8AB5CE17A435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434676" y="3614623"/>
            <a:ext cx="2736455" cy="1930439"/>
          </a:xfrm>
          <a:prstGeom prst="rect">
            <a:avLst/>
          </a:prstGeom>
          <a:ln/>
        </p:spPr>
      </p:pic>
      <p:pic>
        <p:nvPicPr>
          <p:cNvPr id="8" name="image77.png">
            <a:extLst>
              <a:ext uri="{FF2B5EF4-FFF2-40B4-BE49-F238E27FC236}">
                <a16:creationId xmlns:a16="http://schemas.microsoft.com/office/drawing/2014/main" id="{044211A8-E05A-CFC2-BECC-D1B0BADF4686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7276303" y="2666624"/>
            <a:ext cx="2736455" cy="193043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9110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EB9EC7-0E8D-1AFE-5DC2-AF9AC1E8721A}"/>
              </a:ext>
            </a:extLst>
          </p:cNvPr>
          <p:cNvSpPr txBox="1"/>
          <p:nvPr/>
        </p:nvSpPr>
        <p:spPr>
          <a:xfrm>
            <a:off x="4488515" y="1573866"/>
            <a:ext cx="3214969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20" b="1" dirty="0" err="1">
                <a:solidFill>
                  <a:schemeClr val="accent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3120" b="1" dirty="0">
                <a:solidFill>
                  <a:schemeClr val="accent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120" b="1" dirty="0" err="1">
                <a:solidFill>
                  <a:schemeClr val="accent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án</a:t>
            </a:r>
            <a:endParaRPr lang="en-US" sz="3120" b="1" dirty="0">
              <a:solidFill>
                <a:schemeClr val="accent2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image75.png">
            <a:extLst>
              <a:ext uri="{FF2B5EF4-FFF2-40B4-BE49-F238E27FC236}">
                <a16:creationId xmlns:a16="http://schemas.microsoft.com/office/drawing/2014/main" id="{657A3490-1DED-DD88-0DE5-24E5F916AAD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32588" y="3820142"/>
            <a:ext cx="2736456" cy="1961849"/>
          </a:xfrm>
          <a:prstGeom prst="rect">
            <a:avLst/>
          </a:prstGeom>
          <a:ln/>
        </p:spPr>
      </p:pic>
      <p:pic>
        <p:nvPicPr>
          <p:cNvPr id="4" name="image79.png">
            <a:extLst>
              <a:ext uri="{FF2B5EF4-FFF2-40B4-BE49-F238E27FC236}">
                <a16:creationId xmlns:a16="http://schemas.microsoft.com/office/drawing/2014/main" id="{F6700BC4-3BC1-FA6C-CCF8-2A803BAC6B4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753172" y="3807196"/>
            <a:ext cx="2736455" cy="1930439"/>
          </a:xfrm>
          <a:prstGeom prst="rect">
            <a:avLst/>
          </a:prstGeom>
          <a:ln/>
        </p:spPr>
      </p:pic>
      <p:pic>
        <p:nvPicPr>
          <p:cNvPr id="5" name="image77.png">
            <a:extLst>
              <a:ext uri="{FF2B5EF4-FFF2-40B4-BE49-F238E27FC236}">
                <a16:creationId xmlns:a16="http://schemas.microsoft.com/office/drawing/2014/main" id="{FBF48DED-E0F9-4154-061C-322D52AB4BC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162636" y="3820142"/>
            <a:ext cx="2736455" cy="1930439"/>
          </a:xfrm>
          <a:prstGeom prst="rect">
            <a:avLst/>
          </a:prstGeom>
          <a:ln/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04368668-0CEB-B65E-07D4-8D3A7EE455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84272" y="2049282"/>
            <a:ext cx="1196981" cy="1484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773A85-FC79-48DC-CCF2-35B3DC8810F5}"/>
              </a:ext>
            </a:extLst>
          </p:cNvPr>
          <p:cNvSpPr txBox="1"/>
          <p:nvPr/>
        </p:nvSpPr>
        <p:spPr>
          <a:xfrm>
            <a:off x="3519301" y="2335514"/>
            <a:ext cx="7006729" cy="1093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311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 vận động viên trong những cuộc thi thể thao này đều là người khuyết tật.</a:t>
            </a:r>
            <a:r>
              <a:rPr lang="nl-NL" sz="231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31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8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088" t="27083" r="37702" b="44792"/>
          <a:stretch/>
        </p:blipFill>
        <p:spPr>
          <a:xfrm>
            <a:off x="901944" y="4348"/>
            <a:ext cx="10159802" cy="696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3;p6">
            <a:extLst>
              <a:ext uri="{FF2B5EF4-FFF2-40B4-BE49-F238E27FC236}">
                <a16:creationId xmlns:a16="http://schemas.microsoft.com/office/drawing/2014/main" id="{9AA1A188-0213-9549-90D4-5DF55D8EEE1D}"/>
              </a:ext>
            </a:extLst>
          </p:cNvPr>
          <p:cNvSpPr txBox="1"/>
          <p:nvPr/>
        </p:nvSpPr>
        <p:spPr>
          <a:xfrm>
            <a:off x="1075379" y="2867025"/>
            <a:ext cx="941425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LUYỆN ĐỌC THÀNH TIẾNG</a:t>
            </a:r>
            <a:endParaRPr sz="1200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8CA0EA-B64F-A28F-81B1-15CC2D26B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2515" y="2935047"/>
            <a:ext cx="787286" cy="787286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9E9521A0-4F48-FC22-D394-F70077324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26027" y="3790355"/>
            <a:ext cx="3308173" cy="266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96CE9E-E422-B968-73BA-466301E40433}"/>
              </a:ext>
            </a:extLst>
          </p:cNvPr>
          <p:cNvSpPr/>
          <p:nvPr/>
        </p:nvSpPr>
        <p:spPr>
          <a:xfrm>
            <a:off x="673924" y="2313573"/>
            <a:ext cx="10566400" cy="7713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cs typeface="Arial"/>
              </a:rPr>
              <a:t>Giọng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cs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cs typeface="Arial"/>
              </a:rPr>
              <a:t>đọc</a:t>
            </a:r>
            <a:endParaRPr lang="en-US" sz="2800" b="1" dirty="0">
              <a:solidFill>
                <a:schemeClr val="dk1"/>
              </a:solidFill>
              <a:latin typeface="UTM Avo" panose="02040603050506020204" pitchFamily="18" charset="0"/>
              <a:cs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339C348-2B19-5094-D64E-79F721D29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594551" y="2787320"/>
            <a:ext cx="1027090" cy="2578958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516BCDA-1788-866C-1F64-7A03B6A50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594551" y="4086191"/>
            <a:ext cx="1027091" cy="2578958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F1AFACE0-22B4-40D4-815A-643510C8A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600377" y="1416246"/>
            <a:ext cx="1460002" cy="2254829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6E4B019-ECD2-B33E-299F-5FC808DDB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901509">
            <a:off x="9853869" y="1374291"/>
            <a:ext cx="1460002" cy="22548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68A3AA-079F-D571-8772-31C7224C0769}"/>
              </a:ext>
            </a:extLst>
          </p:cNvPr>
          <p:cNvSpPr txBox="1"/>
          <p:nvPr/>
        </p:nvSpPr>
        <p:spPr>
          <a:xfrm>
            <a:off x="2293603" y="3835033"/>
            <a:ext cx="1873145" cy="483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2" dirty="0" err="1">
                <a:latin typeface="UTM Avo" panose="02040603050506020204" pitchFamily="18" charset="0"/>
                <a:cs typeface="Arial" panose="020B0604020202020204" pitchFamily="34" charset="0"/>
              </a:rPr>
              <a:t>Chậm</a:t>
            </a:r>
            <a:r>
              <a:rPr lang="en-US" sz="2542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42" dirty="0" err="1">
                <a:latin typeface="UTM Avo" panose="02040603050506020204" pitchFamily="18" charset="0"/>
                <a:cs typeface="Arial" panose="020B0604020202020204" pitchFamily="34" charset="0"/>
              </a:rPr>
              <a:t>rãi</a:t>
            </a:r>
            <a:endParaRPr lang="en-US" sz="2542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D4A8EA-BEB5-3819-8F32-D327BC7BBC38}"/>
              </a:ext>
            </a:extLst>
          </p:cNvPr>
          <p:cNvSpPr txBox="1"/>
          <p:nvPr/>
        </p:nvSpPr>
        <p:spPr>
          <a:xfrm>
            <a:off x="2293603" y="5153386"/>
            <a:ext cx="1628987" cy="483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2" dirty="0" err="1"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2542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542" dirty="0" err="1"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endParaRPr lang="en-US" sz="2542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37">
            <a:extLst>
              <a:ext uri="{FF2B5EF4-FFF2-40B4-BE49-F238E27FC236}">
                <a16:creationId xmlns:a16="http://schemas.microsoft.com/office/drawing/2014/main" id="{20EDAA45-512C-1873-4926-1EADCB94A6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28858" y="3516401"/>
            <a:ext cx="884480" cy="1050679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6B442DAF-3905-918F-D10C-45753A4270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5535" y="4949107"/>
            <a:ext cx="939322" cy="1027091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4DDEB5BE-6EFC-AFCE-E0A5-D4BED7F3E6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680351" y="3686321"/>
            <a:ext cx="6309069" cy="1719221"/>
          </a:xfrm>
          <a:prstGeom prst="rect">
            <a:avLst/>
          </a:prstGeom>
        </p:spPr>
      </p:pic>
      <p:pic>
        <p:nvPicPr>
          <p:cNvPr id="2" name="Picture 1">
            <a:hlinkClick r:id="rId12"/>
            <a:extLst>
              <a:ext uri="{FF2B5EF4-FFF2-40B4-BE49-F238E27FC236}">
                <a16:creationId xmlns:a16="http://schemas.microsoft.com/office/drawing/2014/main" id="{158F727A-ACA7-6C7A-2A95-4D9BDD53FB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50397" y="505211"/>
            <a:ext cx="1344600" cy="154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2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6B01A-2895-43CF-409F-20F34109E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3;p6">
            <a:extLst>
              <a:ext uri="{FF2B5EF4-FFF2-40B4-BE49-F238E27FC236}">
                <a16:creationId xmlns:a16="http://schemas.microsoft.com/office/drawing/2014/main" id="{3C800DB7-B873-E3BE-AFFC-595F5E86E312}"/>
              </a:ext>
            </a:extLst>
          </p:cNvPr>
          <p:cNvSpPr txBox="1"/>
          <p:nvPr/>
        </p:nvSpPr>
        <p:spPr>
          <a:xfrm>
            <a:off x="1208315" y="189637"/>
            <a:ext cx="952080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LUYỆN ĐỌC CÂU </a:t>
            </a:r>
          </a:p>
          <a:p>
            <a:pPr marL="0" marR="0" lvl="1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UTM Avo" panose="02040603050506020204" pitchFamily="18" charset="0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326828E0-42A7-2B4A-9D84-2681784FC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26027" y="4517571"/>
            <a:ext cx="3308173" cy="19358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6307CB-1A62-ACCC-CE36-45A9FC7AFC15}"/>
              </a:ext>
            </a:extLst>
          </p:cNvPr>
          <p:cNvSpPr/>
          <p:nvPr/>
        </p:nvSpPr>
        <p:spPr>
          <a:xfrm>
            <a:off x="457800" y="1183003"/>
            <a:ext cx="11276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chật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nhích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nín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dưng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“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!”.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sờ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08121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3;p7">
            <a:extLst>
              <a:ext uri="{FF2B5EF4-FFF2-40B4-BE49-F238E27FC236}">
                <a16:creationId xmlns:a16="http://schemas.microsoft.com/office/drawing/2014/main" id="{4DA15719-6842-14FD-1D0D-21AAC49A5480}"/>
              </a:ext>
            </a:extLst>
          </p:cNvPr>
          <p:cNvSpPr/>
          <p:nvPr/>
        </p:nvSpPr>
        <p:spPr>
          <a:xfrm>
            <a:off x="1285875" y="1712396"/>
            <a:ext cx="9585604" cy="642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Giải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thích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từ</a:t>
            </a:r>
            <a:r>
              <a:rPr lang="en-US" sz="2800" b="1" dirty="0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khó</a:t>
            </a:r>
            <a:endParaRPr lang="en-US" sz="2800" b="1" dirty="0">
              <a:solidFill>
                <a:schemeClr val="dk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17064247-B028-AD15-385C-2E2427D13D9A}"/>
              </a:ext>
            </a:extLst>
          </p:cNvPr>
          <p:cNvGrpSpPr/>
          <p:nvPr/>
        </p:nvGrpSpPr>
        <p:grpSpPr>
          <a:xfrm>
            <a:off x="1288974" y="3379925"/>
            <a:ext cx="4529507" cy="946407"/>
            <a:chOff x="0" y="0"/>
            <a:chExt cx="1589227" cy="54120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A2039D08-0B12-AD2D-99C8-2BC2C9D9FA85}"/>
                </a:ext>
              </a:extLst>
            </p:cNvPr>
            <p:cNvSpPr/>
            <p:nvPr/>
          </p:nvSpPr>
          <p:spPr>
            <a:xfrm>
              <a:off x="10160" y="16510"/>
              <a:ext cx="1566367" cy="513268"/>
            </a:xfrm>
            <a:custGeom>
              <a:avLst/>
              <a:gdLst/>
              <a:ahLst/>
              <a:cxnLst/>
              <a:rect l="l" t="t" r="r" b="b"/>
              <a:pathLst>
                <a:path w="1566367" h="513268">
                  <a:moveTo>
                    <a:pt x="1566367" y="513268"/>
                  </a:moveTo>
                  <a:lnTo>
                    <a:pt x="0" y="505648"/>
                  </a:lnTo>
                  <a:lnTo>
                    <a:pt x="0" y="191242"/>
                  </a:lnTo>
                  <a:lnTo>
                    <a:pt x="17780" y="19050"/>
                  </a:lnTo>
                  <a:lnTo>
                    <a:pt x="778891" y="0"/>
                  </a:lnTo>
                  <a:lnTo>
                    <a:pt x="154731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601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2B1C8AED-CC0F-5674-0341-C5BEC5A84562}"/>
                </a:ext>
              </a:extLst>
            </p:cNvPr>
            <p:cNvSpPr/>
            <p:nvPr/>
          </p:nvSpPr>
          <p:spPr>
            <a:xfrm>
              <a:off x="-3810" y="0"/>
              <a:ext cx="1595577" cy="539938"/>
            </a:xfrm>
            <a:custGeom>
              <a:avLst/>
              <a:gdLst/>
              <a:ahLst/>
              <a:cxnLst/>
              <a:rect l="l" t="t" r="r" b="b"/>
              <a:pathLst>
                <a:path w="1595577" h="539938">
                  <a:moveTo>
                    <a:pt x="1561287" y="21590"/>
                  </a:moveTo>
                  <a:cubicBezTo>
                    <a:pt x="1562557" y="34290"/>
                    <a:pt x="1562557" y="44450"/>
                    <a:pt x="1563827" y="54610"/>
                  </a:cubicBezTo>
                  <a:cubicBezTo>
                    <a:pt x="1566367" y="70746"/>
                    <a:pt x="1567637" y="80012"/>
                    <a:pt x="1570177" y="88947"/>
                  </a:cubicBezTo>
                  <a:cubicBezTo>
                    <a:pt x="1570177" y="101853"/>
                    <a:pt x="1582877" y="356340"/>
                    <a:pt x="1589227" y="369246"/>
                  </a:cubicBezTo>
                  <a:cubicBezTo>
                    <a:pt x="1595577" y="388771"/>
                    <a:pt x="1591767" y="408627"/>
                    <a:pt x="1591767" y="428152"/>
                  </a:cubicBezTo>
                  <a:cubicBezTo>
                    <a:pt x="1591767" y="445361"/>
                    <a:pt x="1593037" y="461245"/>
                    <a:pt x="1594307" y="478978"/>
                  </a:cubicBezTo>
                  <a:cubicBezTo>
                    <a:pt x="1594307" y="500568"/>
                    <a:pt x="1594307" y="514538"/>
                    <a:pt x="1594307" y="538668"/>
                  </a:cubicBezTo>
                  <a:cubicBezTo>
                    <a:pt x="1571447" y="538668"/>
                    <a:pt x="1551127" y="539938"/>
                    <a:pt x="1531192" y="538668"/>
                  </a:cubicBezTo>
                  <a:cubicBezTo>
                    <a:pt x="1454773" y="533588"/>
                    <a:pt x="1377178" y="539938"/>
                    <a:pt x="1300758" y="534858"/>
                  </a:cubicBezTo>
                  <a:cubicBezTo>
                    <a:pt x="1254906" y="531048"/>
                    <a:pt x="1210230" y="533588"/>
                    <a:pt x="1164378" y="531048"/>
                  </a:cubicBezTo>
                  <a:cubicBezTo>
                    <a:pt x="1143216" y="529778"/>
                    <a:pt x="1122053" y="528508"/>
                    <a:pt x="1100891" y="527238"/>
                  </a:cubicBezTo>
                  <a:cubicBezTo>
                    <a:pt x="1087959" y="527238"/>
                    <a:pt x="1076202" y="528508"/>
                    <a:pt x="1063269" y="528508"/>
                  </a:cubicBezTo>
                  <a:cubicBezTo>
                    <a:pt x="1030350" y="527238"/>
                    <a:pt x="939822" y="528508"/>
                    <a:pt x="906903" y="527238"/>
                  </a:cubicBezTo>
                  <a:cubicBezTo>
                    <a:pt x="883389" y="525968"/>
                    <a:pt x="413114" y="534858"/>
                    <a:pt x="389601" y="533588"/>
                  </a:cubicBezTo>
                  <a:cubicBezTo>
                    <a:pt x="383722" y="533588"/>
                    <a:pt x="376668" y="534858"/>
                    <a:pt x="370790" y="534858"/>
                  </a:cubicBezTo>
                  <a:cubicBezTo>
                    <a:pt x="356682" y="534858"/>
                    <a:pt x="343749" y="536128"/>
                    <a:pt x="329641" y="536128"/>
                  </a:cubicBezTo>
                  <a:cubicBezTo>
                    <a:pt x="294370" y="536128"/>
                    <a:pt x="260275" y="534858"/>
                    <a:pt x="225005" y="533588"/>
                  </a:cubicBezTo>
                  <a:cubicBezTo>
                    <a:pt x="203842" y="532318"/>
                    <a:pt x="182680" y="531048"/>
                    <a:pt x="162693" y="529778"/>
                  </a:cubicBezTo>
                  <a:cubicBezTo>
                    <a:pt x="125071" y="528508"/>
                    <a:pt x="87449" y="527238"/>
                    <a:pt x="48260" y="527238"/>
                  </a:cubicBezTo>
                  <a:cubicBezTo>
                    <a:pt x="38100" y="527238"/>
                    <a:pt x="29210" y="527238"/>
                    <a:pt x="19050" y="525968"/>
                  </a:cubicBezTo>
                  <a:cubicBezTo>
                    <a:pt x="10160" y="524698"/>
                    <a:pt x="5080" y="518348"/>
                    <a:pt x="7620" y="509458"/>
                  </a:cubicBezTo>
                  <a:cubicBezTo>
                    <a:pt x="16510" y="477792"/>
                    <a:pt x="12700" y="469519"/>
                    <a:pt x="11430" y="460915"/>
                  </a:cubicBezTo>
                  <a:cubicBezTo>
                    <a:pt x="10160" y="443375"/>
                    <a:pt x="6350" y="426167"/>
                    <a:pt x="7620" y="408627"/>
                  </a:cubicBezTo>
                  <a:cubicBezTo>
                    <a:pt x="5080" y="386786"/>
                    <a:pt x="0" y="116414"/>
                    <a:pt x="7620" y="94242"/>
                  </a:cubicBezTo>
                  <a:cubicBezTo>
                    <a:pt x="8890" y="89940"/>
                    <a:pt x="7620" y="85307"/>
                    <a:pt x="8890" y="81005"/>
                  </a:cubicBezTo>
                  <a:cubicBezTo>
                    <a:pt x="10160" y="74055"/>
                    <a:pt x="12700" y="664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057" y="30480"/>
                    <a:pt x="76868" y="29210"/>
                  </a:cubicBezTo>
                  <a:cubicBezTo>
                    <a:pt x="108612" y="25400"/>
                    <a:pt x="140355" y="22860"/>
                    <a:pt x="173274" y="20320"/>
                  </a:cubicBezTo>
                  <a:cubicBezTo>
                    <a:pt x="195612" y="17780"/>
                    <a:pt x="217950" y="16510"/>
                    <a:pt x="239113" y="13970"/>
                  </a:cubicBezTo>
                  <a:cubicBezTo>
                    <a:pt x="260275" y="11430"/>
                    <a:pt x="282613" y="8890"/>
                    <a:pt x="303776" y="8890"/>
                  </a:cubicBezTo>
                  <a:cubicBezTo>
                    <a:pt x="327289" y="7620"/>
                    <a:pt x="350803" y="10160"/>
                    <a:pt x="374317" y="8890"/>
                  </a:cubicBezTo>
                  <a:cubicBezTo>
                    <a:pt x="403709" y="8890"/>
                    <a:pt x="936295" y="6350"/>
                    <a:pt x="965687" y="5080"/>
                  </a:cubicBezTo>
                  <a:cubicBezTo>
                    <a:pt x="993904" y="3810"/>
                    <a:pt x="1022120" y="2540"/>
                    <a:pt x="1051512" y="2540"/>
                  </a:cubicBezTo>
                  <a:cubicBezTo>
                    <a:pt x="1099715" y="1270"/>
                    <a:pt x="1146743" y="0"/>
                    <a:pt x="1194946" y="0"/>
                  </a:cubicBezTo>
                  <a:cubicBezTo>
                    <a:pt x="1214933" y="0"/>
                    <a:pt x="1236095" y="2540"/>
                    <a:pt x="1256082" y="2540"/>
                  </a:cubicBezTo>
                  <a:cubicBezTo>
                    <a:pt x="1311339" y="3810"/>
                    <a:pt x="1367772" y="5080"/>
                    <a:pt x="1423029" y="7620"/>
                  </a:cubicBezTo>
                  <a:cubicBezTo>
                    <a:pt x="1452421" y="8890"/>
                    <a:pt x="1481814" y="12700"/>
                    <a:pt x="1511206" y="16510"/>
                  </a:cubicBezTo>
                  <a:cubicBezTo>
                    <a:pt x="1518260" y="16510"/>
                    <a:pt x="1525314" y="16510"/>
                    <a:pt x="1531192" y="16510"/>
                  </a:cubicBezTo>
                  <a:cubicBezTo>
                    <a:pt x="1542237" y="17780"/>
                    <a:pt x="1551127" y="20320"/>
                    <a:pt x="1561287" y="21590"/>
                  </a:cubicBezTo>
                  <a:close/>
                  <a:moveTo>
                    <a:pt x="1571447" y="522158"/>
                  </a:moveTo>
                  <a:cubicBezTo>
                    <a:pt x="1572717" y="505648"/>
                    <a:pt x="1573987" y="492948"/>
                    <a:pt x="1573987" y="480248"/>
                  </a:cubicBezTo>
                  <a:cubicBezTo>
                    <a:pt x="1572717" y="459591"/>
                    <a:pt x="1571447" y="442051"/>
                    <a:pt x="1571447" y="423188"/>
                  </a:cubicBezTo>
                  <a:cubicBezTo>
                    <a:pt x="1571447" y="414584"/>
                    <a:pt x="1573987" y="405980"/>
                    <a:pt x="1572717" y="397376"/>
                  </a:cubicBezTo>
                  <a:cubicBezTo>
                    <a:pt x="1572717" y="389433"/>
                    <a:pt x="1571447" y="381160"/>
                    <a:pt x="1570177" y="373218"/>
                  </a:cubicBezTo>
                  <a:cubicBezTo>
                    <a:pt x="1565097" y="360973"/>
                    <a:pt x="1553667" y="107479"/>
                    <a:pt x="1553667" y="95235"/>
                  </a:cubicBezTo>
                  <a:cubicBezTo>
                    <a:pt x="1551127" y="84976"/>
                    <a:pt x="1548587" y="74386"/>
                    <a:pt x="1546047" y="63500"/>
                  </a:cubicBezTo>
                  <a:cubicBezTo>
                    <a:pt x="1544777" y="44450"/>
                    <a:pt x="1543507" y="43180"/>
                    <a:pt x="1527665" y="41910"/>
                  </a:cubicBezTo>
                  <a:cubicBezTo>
                    <a:pt x="1524138" y="41910"/>
                    <a:pt x="1521787" y="41910"/>
                    <a:pt x="1518260" y="40640"/>
                  </a:cubicBezTo>
                  <a:cubicBezTo>
                    <a:pt x="1488868" y="36830"/>
                    <a:pt x="1458300" y="31750"/>
                    <a:pt x="1428908" y="30480"/>
                  </a:cubicBezTo>
                  <a:cubicBezTo>
                    <a:pt x="1357191" y="26670"/>
                    <a:pt x="1284298" y="25400"/>
                    <a:pt x="1212581" y="22860"/>
                  </a:cubicBezTo>
                  <a:cubicBezTo>
                    <a:pt x="1202000" y="22860"/>
                    <a:pt x="1190243" y="22860"/>
                    <a:pt x="1179662" y="22860"/>
                  </a:cubicBezTo>
                  <a:cubicBezTo>
                    <a:pt x="1162027" y="22860"/>
                    <a:pt x="1144392" y="22860"/>
                    <a:pt x="1127932" y="22860"/>
                  </a:cubicBezTo>
                  <a:cubicBezTo>
                    <a:pt x="1090310" y="22860"/>
                    <a:pt x="1052688" y="22860"/>
                    <a:pt x="1016242" y="24130"/>
                  </a:cubicBezTo>
                  <a:cubicBezTo>
                    <a:pt x="984498" y="25400"/>
                    <a:pt x="449561" y="29210"/>
                    <a:pt x="417817" y="29210"/>
                  </a:cubicBezTo>
                  <a:cubicBezTo>
                    <a:pt x="366087" y="29210"/>
                    <a:pt x="314357" y="26670"/>
                    <a:pt x="262627" y="33020"/>
                  </a:cubicBezTo>
                  <a:cubicBezTo>
                    <a:pt x="235586" y="36830"/>
                    <a:pt x="209721" y="36830"/>
                    <a:pt x="183856" y="38100"/>
                  </a:cubicBezTo>
                  <a:cubicBezTo>
                    <a:pt x="139179" y="41910"/>
                    <a:pt x="94503" y="45720"/>
                    <a:pt x="49530" y="50800"/>
                  </a:cubicBezTo>
                  <a:cubicBezTo>
                    <a:pt x="36830" y="50800"/>
                    <a:pt x="34290" y="53340"/>
                    <a:pt x="33020" y="65451"/>
                  </a:cubicBezTo>
                  <a:cubicBezTo>
                    <a:pt x="31750" y="71408"/>
                    <a:pt x="31750" y="77364"/>
                    <a:pt x="30480" y="83321"/>
                  </a:cubicBezTo>
                  <a:cubicBezTo>
                    <a:pt x="29210" y="93249"/>
                    <a:pt x="26670" y="102846"/>
                    <a:pt x="25400" y="112774"/>
                  </a:cubicBezTo>
                  <a:cubicBezTo>
                    <a:pt x="20320" y="123364"/>
                    <a:pt x="26670" y="382153"/>
                    <a:pt x="29210" y="392743"/>
                  </a:cubicBezTo>
                  <a:cubicBezTo>
                    <a:pt x="29210" y="403994"/>
                    <a:pt x="29210" y="415577"/>
                    <a:pt x="30480" y="426829"/>
                  </a:cubicBezTo>
                  <a:cubicBezTo>
                    <a:pt x="30480" y="435102"/>
                    <a:pt x="33020" y="443375"/>
                    <a:pt x="33020" y="451648"/>
                  </a:cubicBezTo>
                  <a:cubicBezTo>
                    <a:pt x="33020" y="460584"/>
                    <a:pt x="33020" y="469519"/>
                    <a:pt x="31750" y="480248"/>
                  </a:cubicBezTo>
                  <a:cubicBezTo>
                    <a:pt x="31750" y="484058"/>
                    <a:pt x="31750" y="486598"/>
                    <a:pt x="31750" y="490408"/>
                  </a:cubicBezTo>
                  <a:cubicBezTo>
                    <a:pt x="31750" y="500568"/>
                    <a:pt x="35560" y="504378"/>
                    <a:pt x="44450" y="504378"/>
                  </a:cubicBezTo>
                  <a:cubicBezTo>
                    <a:pt x="60408" y="504378"/>
                    <a:pt x="76868" y="505648"/>
                    <a:pt x="92152" y="505648"/>
                  </a:cubicBezTo>
                  <a:cubicBezTo>
                    <a:pt x="114490" y="505648"/>
                    <a:pt x="138004" y="503108"/>
                    <a:pt x="160342" y="505648"/>
                  </a:cubicBezTo>
                  <a:cubicBezTo>
                    <a:pt x="196788" y="509458"/>
                    <a:pt x="233234" y="511998"/>
                    <a:pt x="269681" y="510728"/>
                  </a:cubicBezTo>
                  <a:cubicBezTo>
                    <a:pt x="293194" y="509458"/>
                    <a:pt x="315532" y="511998"/>
                    <a:pt x="339046" y="511998"/>
                  </a:cubicBezTo>
                  <a:cubicBezTo>
                    <a:pt x="373141" y="511998"/>
                    <a:pt x="407236" y="510728"/>
                    <a:pt x="441331" y="511998"/>
                  </a:cubicBezTo>
                  <a:cubicBezTo>
                    <a:pt x="491885" y="513268"/>
                    <a:pt x="1046810" y="503108"/>
                    <a:pt x="1098540" y="505648"/>
                  </a:cubicBezTo>
                  <a:cubicBezTo>
                    <a:pt x="1120878" y="506918"/>
                    <a:pt x="1143216" y="508188"/>
                    <a:pt x="1164378" y="508188"/>
                  </a:cubicBezTo>
                  <a:cubicBezTo>
                    <a:pt x="1203176" y="510728"/>
                    <a:pt x="1240798" y="506918"/>
                    <a:pt x="1279595" y="510728"/>
                  </a:cubicBezTo>
                  <a:cubicBezTo>
                    <a:pt x="1311339" y="513268"/>
                    <a:pt x="1343083" y="513268"/>
                    <a:pt x="1374826" y="515808"/>
                  </a:cubicBezTo>
                  <a:cubicBezTo>
                    <a:pt x="1421854" y="519618"/>
                    <a:pt x="1468881" y="522158"/>
                    <a:pt x="1515909" y="523428"/>
                  </a:cubicBezTo>
                  <a:cubicBezTo>
                    <a:pt x="1533544" y="523428"/>
                    <a:pt x="1551127" y="522158"/>
                    <a:pt x="1571447" y="52215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601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3A30C89D-6F0F-2BFC-3423-4DC1E6318E3C}"/>
              </a:ext>
            </a:extLst>
          </p:cNvPr>
          <p:cNvGrpSpPr/>
          <p:nvPr/>
        </p:nvGrpSpPr>
        <p:grpSpPr>
          <a:xfrm>
            <a:off x="2420959" y="2564801"/>
            <a:ext cx="2313236" cy="718579"/>
            <a:chOff x="0" y="0"/>
            <a:chExt cx="1150499" cy="376877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B81F580-3150-9B0E-94BB-398DA3DA41AB}"/>
                </a:ext>
              </a:extLst>
            </p:cNvPr>
            <p:cNvSpPr/>
            <p:nvPr/>
          </p:nvSpPr>
          <p:spPr>
            <a:xfrm>
              <a:off x="10160" y="16510"/>
              <a:ext cx="1127639" cy="348937"/>
            </a:xfrm>
            <a:custGeom>
              <a:avLst/>
              <a:gdLst/>
              <a:ahLst/>
              <a:cxnLst/>
              <a:rect l="l" t="t" r="r" b="b"/>
              <a:pathLst>
                <a:path w="1127639" h="348937">
                  <a:moveTo>
                    <a:pt x="1127639" y="348937"/>
                  </a:moveTo>
                  <a:lnTo>
                    <a:pt x="0" y="341317"/>
                  </a:lnTo>
                  <a:lnTo>
                    <a:pt x="0" y="134248"/>
                  </a:lnTo>
                  <a:lnTo>
                    <a:pt x="17780" y="19050"/>
                  </a:lnTo>
                  <a:lnTo>
                    <a:pt x="560092" y="0"/>
                  </a:lnTo>
                  <a:lnTo>
                    <a:pt x="1108589" y="5080"/>
                  </a:lnTo>
                  <a:close/>
                </a:path>
              </a:pathLst>
            </a:custGeom>
            <a:solidFill>
              <a:srgbClr val="ABDEE6"/>
            </a:solidFill>
          </p:spPr>
          <p:txBody>
            <a:bodyPr/>
            <a:lstStyle/>
            <a:p>
              <a:endParaRPr lang="en-US" sz="601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976C6EC-9C18-5589-429D-CE710083E1C6}"/>
                </a:ext>
              </a:extLst>
            </p:cNvPr>
            <p:cNvSpPr/>
            <p:nvPr/>
          </p:nvSpPr>
          <p:spPr>
            <a:xfrm>
              <a:off x="-3810" y="0"/>
              <a:ext cx="1156849" cy="375607"/>
            </a:xfrm>
            <a:custGeom>
              <a:avLst/>
              <a:gdLst/>
              <a:ahLst/>
              <a:cxnLst/>
              <a:rect l="l" t="t" r="r" b="b"/>
              <a:pathLst>
                <a:path w="1156849" h="375607">
                  <a:moveTo>
                    <a:pt x="1122559" y="21590"/>
                  </a:moveTo>
                  <a:cubicBezTo>
                    <a:pt x="1123829" y="34290"/>
                    <a:pt x="1123829" y="44450"/>
                    <a:pt x="1125099" y="54610"/>
                  </a:cubicBezTo>
                  <a:cubicBezTo>
                    <a:pt x="1127639" y="68203"/>
                    <a:pt x="1128909" y="73786"/>
                    <a:pt x="1131449" y="79170"/>
                  </a:cubicBezTo>
                  <a:cubicBezTo>
                    <a:pt x="1131449" y="86947"/>
                    <a:pt x="1144149" y="240291"/>
                    <a:pt x="1150499" y="248068"/>
                  </a:cubicBezTo>
                  <a:cubicBezTo>
                    <a:pt x="1156849" y="259833"/>
                    <a:pt x="1153039" y="271798"/>
                    <a:pt x="1153039" y="283563"/>
                  </a:cubicBezTo>
                  <a:cubicBezTo>
                    <a:pt x="1153039" y="293932"/>
                    <a:pt x="1154309" y="303503"/>
                    <a:pt x="1155579" y="314647"/>
                  </a:cubicBezTo>
                  <a:cubicBezTo>
                    <a:pt x="1155579" y="336237"/>
                    <a:pt x="1155579" y="350207"/>
                    <a:pt x="1155579" y="374337"/>
                  </a:cubicBezTo>
                  <a:cubicBezTo>
                    <a:pt x="1132719" y="374337"/>
                    <a:pt x="1112399" y="375607"/>
                    <a:pt x="1093888" y="374337"/>
                  </a:cubicBezTo>
                  <a:cubicBezTo>
                    <a:pt x="1040085" y="369257"/>
                    <a:pt x="985453" y="375607"/>
                    <a:pt x="931649" y="370527"/>
                  </a:cubicBezTo>
                  <a:cubicBezTo>
                    <a:pt x="899367" y="366717"/>
                    <a:pt x="867913" y="369257"/>
                    <a:pt x="835630" y="366717"/>
                  </a:cubicBezTo>
                  <a:cubicBezTo>
                    <a:pt x="820731" y="365447"/>
                    <a:pt x="805831" y="364177"/>
                    <a:pt x="790932" y="362907"/>
                  </a:cubicBezTo>
                  <a:cubicBezTo>
                    <a:pt x="781827" y="362907"/>
                    <a:pt x="773549" y="364177"/>
                    <a:pt x="764444" y="364177"/>
                  </a:cubicBezTo>
                  <a:cubicBezTo>
                    <a:pt x="741267" y="362907"/>
                    <a:pt x="677530" y="364177"/>
                    <a:pt x="654353" y="362907"/>
                  </a:cubicBezTo>
                  <a:cubicBezTo>
                    <a:pt x="637798" y="361637"/>
                    <a:pt x="306699" y="370527"/>
                    <a:pt x="290144" y="369257"/>
                  </a:cubicBezTo>
                  <a:cubicBezTo>
                    <a:pt x="286005" y="369257"/>
                    <a:pt x="281038" y="370527"/>
                    <a:pt x="276900" y="370527"/>
                  </a:cubicBezTo>
                  <a:cubicBezTo>
                    <a:pt x="266967" y="370527"/>
                    <a:pt x="257861" y="371797"/>
                    <a:pt x="247928" y="371797"/>
                  </a:cubicBezTo>
                  <a:cubicBezTo>
                    <a:pt x="223096" y="371797"/>
                    <a:pt x="199091" y="370527"/>
                    <a:pt x="174259" y="369257"/>
                  </a:cubicBezTo>
                  <a:cubicBezTo>
                    <a:pt x="159359" y="367987"/>
                    <a:pt x="144460" y="366717"/>
                    <a:pt x="130388" y="365447"/>
                  </a:cubicBezTo>
                  <a:cubicBezTo>
                    <a:pt x="103900" y="364177"/>
                    <a:pt x="77412" y="362907"/>
                    <a:pt x="48260" y="362907"/>
                  </a:cubicBezTo>
                  <a:cubicBezTo>
                    <a:pt x="38100" y="362907"/>
                    <a:pt x="29210" y="362907"/>
                    <a:pt x="19050" y="361637"/>
                  </a:cubicBezTo>
                  <a:cubicBezTo>
                    <a:pt x="10160" y="360367"/>
                    <a:pt x="5080" y="354017"/>
                    <a:pt x="7620" y="345127"/>
                  </a:cubicBezTo>
                  <a:cubicBezTo>
                    <a:pt x="16510" y="313474"/>
                    <a:pt x="12700" y="308488"/>
                    <a:pt x="11430" y="303304"/>
                  </a:cubicBezTo>
                  <a:cubicBezTo>
                    <a:pt x="10160" y="292735"/>
                    <a:pt x="6350" y="282366"/>
                    <a:pt x="7620" y="271798"/>
                  </a:cubicBezTo>
                  <a:cubicBezTo>
                    <a:pt x="5080" y="258637"/>
                    <a:pt x="0" y="95721"/>
                    <a:pt x="7620" y="82361"/>
                  </a:cubicBezTo>
                  <a:cubicBezTo>
                    <a:pt x="8890" y="79769"/>
                    <a:pt x="7620" y="76977"/>
                    <a:pt x="8890" y="74385"/>
                  </a:cubicBezTo>
                  <a:cubicBezTo>
                    <a:pt x="10160" y="70197"/>
                    <a:pt x="12700" y="6561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718" y="30480"/>
                    <a:pt x="69962" y="29210"/>
                  </a:cubicBezTo>
                  <a:cubicBezTo>
                    <a:pt x="92312" y="25400"/>
                    <a:pt x="114661" y="22860"/>
                    <a:pt x="137838" y="20320"/>
                  </a:cubicBezTo>
                  <a:cubicBezTo>
                    <a:pt x="153565" y="17780"/>
                    <a:pt x="169292" y="16510"/>
                    <a:pt x="184192" y="13970"/>
                  </a:cubicBezTo>
                  <a:cubicBezTo>
                    <a:pt x="199091" y="11430"/>
                    <a:pt x="214819" y="8890"/>
                    <a:pt x="229718" y="8890"/>
                  </a:cubicBezTo>
                  <a:cubicBezTo>
                    <a:pt x="246273" y="7620"/>
                    <a:pt x="262828" y="10160"/>
                    <a:pt x="279383" y="8890"/>
                  </a:cubicBezTo>
                  <a:cubicBezTo>
                    <a:pt x="300077" y="8890"/>
                    <a:pt x="675047" y="6350"/>
                    <a:pt x="695741" y="5080"/>
                  </a:cubicBezTo>
                  <a:cubicBezTo>
                    <a:pt x="715607" y="3810"/>
                    <a:pt x="735473" y="2540"/>
                    <a:pt x="756166" y="2540"/>
                  </a:cubicBezTo>
                  <a:cubicBezTo>
                    <a:pt x="790104" y="1270"/>
                    <a:pt x="823214" y="0"/>
                    <a:pt x="857152" y="0"/>
                  </a:cubicBezTo>
                  <a:cubicBezTo>
                    <a:pt x="871224" y="0"/>
                    <a:pt x="886123" y="2540"/>
                    <a:pt x="900195" y="2540"/>
                  </a:cubicBezTo>
                  <a:cubicBezTo>
                    <a:pt x="939099" y="3810"/>
                    <a:pt x="978831" y="5080"/>
                    <a:pt x="1017735" y="7620"/>
                  </a:cubicBezTo>
                  <a:cubicBezTo>
                    <a:pt x="1038429" y="8890"/>
                    <a:pt x="1059123" y="12700"/>
                    <a:pt x="1079816" y="16510"/>
                  </a:cubicBezTo>
                  <a:cubicBezTo>
                    <a:pt x="1084783" y="16510"/>
                    <a:pt x="1089749" y="16510"/>
                    <a:pt x="1093888" y="16510"/>
                  </a:cubicBezTo>
                  <a:cubicBezTo>
                    <a:pt x="1103509" y="17780"/>
                    <a:pt x="1112399" y="20320"/>
                    <a:pt x="1122559" y="21590"/>
                  </a:cubicBezTo>
                  <a:close/>
                  <a:moveTo>
                    <a:pt x="1132719" y="357827"/>
                  </a:moveTo>
                  <a:cubicBezTo>
                    <a:pt x="1133989" y="341317"/>
                    <a:pt x="1135259" y="328617"/>
                    <a:pt x="1135259" y="315917"/>
                  </a:cubicBezTo>
                  <a:cubicBezTo>
                    <a:pt x="1133989" y="302506"/>
                    <a:pt x="1132719" y="291938"/>
                    <a:pt x="1132719" y="280571"/>
                  </a:cubicBezTo>
                  <a:cubicBezTo>
                    <a:pt x="1132719" y="275387"/>
                    <a:pt x="1135259" y="270202"/>
                    <a:pt x="1133989" y="265018"/>
                  </a:cubicBezTo>
                  <a:cubicBezTo>
                    <a:pt x="1133989" y="260232"/>
                    <a:pt x="1132719" y="255247"/>
                    <a:pt x="1131450" y="250461"/>
                  </a:cubicBezTo>
                  <a:cubicBezTo>
                    <a:pt x="1126369" y="243083"/>
                    <a:pt x="1114939" y="90337"/>
                    <a:pt x="1114939" y="82959"/>
                  </a:cubicBezTo>
                  <a:cubicBezTo>
                    <a:pt x="1112400" y="76778"/>
                    <a:pt x="1109859" y="70397"/>
                    <a:pt x="1107319" y="63500"/>
                  </a:cubicBezTo>
                  <a:cubicBezTo>
                    <a:pt x="1106050" y="44450"/>
                    <a:pt x="1104779" y="43180"/>
                    <a:pt x="1091405" y="41910"/>
                  </a:cubicBezTo>
                  <a:cubicBezTo>
                    <a:pt x="1088922" y="41910"/>
                    <a:pt x="1087266" y="41910"/>
                    <a:pt x="1084783" y="40640"/>
                  </a:cubicBezTo>
                  <a:cubicBezTo>
                    <a:pt x="1064089" y="36830"/>
                    <a:pt x="1042568" y="31750"/>
                    <a:pt x="1021874" y="30480"/>
                  </a:cubicBezTo>
                  <a:cubicBezTo>
                    <a:pt x="971381" y="26670"/>
                    <a:pt x="920061" y="25400"/>
                    <a:pt x="869568" y="22860"/>
                  </a:cubicBezTo>
                  <a:cubicBezTo>
                    <a:pt x="862118" y="22860"/>
                    <a:pt x="853841" y="22860"/>
                    <a:pt x="846391" y="22860"/>
                  </a:cubicBezTo>
                  <a:cubicBezTo>
                    <a:pt x="833975" y="22860"/>
                    <a:pt x="821559" y="22860"/>
                    <a:pt x="809970" y="22860"/>
                  </a:cubicBezTo>
                  <a:cubicBezTo>
                    <a:pt x="783482" y="22860"/>
                    <a:pt x="756994" y="22860"/>
                    <a:pt x="731334" y="24130"/>
                  </a:cubicBezTo>
                  <a:cubicBezTo>
                    <a:pt x="708985" y="25400"/>
                    <a:pt x="332359" y="29210"/>
                    <a:pt x="310010" y="29210"/>
                  </a:cubicBezTo>
                  <a:cubicBezTo>
                    <a:pt x="273589" y="29210"/>
                    <a:pt x="237168" y="26670"/>
                    <a:pt x="200747" y="33020"/>
                  </a:cubicBezTo>
                  <a:cubicBezTo>
                    <a:pt x="181709" y="36830"/>
                    <a:pt x="163498" y="36830"/>
                    <a:pt x="145288" y="38100"/>
                  </a:cubicBezTo>
                  <a:cubicBezTo>
                    <a:pt x="113833" y="41910"/>
                    <a:pt x="82379" y="45720"/>
                    <a:pt x="49530" y="50800"/>
                  </a:cubicBezTo>
                  <a:cubicBezTo>
                    <a:pt x="36830" y="50800"/>
                    <a:pt x="34290" y="53340"/>
                    <a:pt x="33020" y="65013"/>
                  </a:cubicBezTo>
                  <a:cubicBezTo>
                    <a:pt x="31750" y="68602"/>
                    <a:pt x="31750" y="72191"/>
                    <a:pt x="30480" y="75781"/>
                  </a:cubicBezTo>
                  <a:cubicBezTo>
                    <a:pt x="29210" y="81763"/>
                    <a:pt x="26670" y="87546"/>
                    <a:pt x="25400" y="93528"/>
                  </a:cubicBezTo>
                  <a:cubicBezTo>
                    <a:pt x="20320" y="99909"/>
                    <a:pt x="26670" y="255845"/>
                    <a:pt x="29210" y="262226"/>
                  </a:cubicBezTo>
                  <a:cubicBezTo>
                    <a:pt x="29210" y="269006"/>
                    <a:pt x="29210" y="275985"/>
                    <a:pt x="30480" y="282765"/>
                  </a:cubicBezTo>
                  <a:cubicBezTo>
                    <a:pt x="30480" y="287750"/>
                    <a:pt x="33020" y="292735"/>
                    <a:pt x="33020" y="297720"/>
                  </a:cubicBezTo>
                  <a:cubicBezTo>
                    <a:pt x="33020" y="303104"/>
                    <a:pt x="33020" y="308488"/>
                    <a:pt x="31750" y="315917"/>
                  </a:cubicBezTo>
                  <a:cubicBezTo>
                    <a:pt x="31750" y="319727"/>
                    <a:pt x="31750" y="322267"/>
                    <a:pt x="31750" y="326077"/>
                  </a:cubicBezTo>
                  <a:cubicBezTo>
                    <a:pt x="31750" y="336237"/>
                    <a:pt x="35560" y="340047"/>
                    <a:pt x="44450" y="340047"/>
                  </a:cubicBezTo>
                  <a:cubicBezTo>
                    <a:pt x="58374" y="340047"/>
                    <a:pt x="69962" y="341317"/>
                    <a:pt x="80723" y="341317"/>
                  </a:cubicBezTo>
                  <a:cubicBezTo>
                    <a:pt x="96450" y="341317"/>
                    <a:pt x="113005" y="338777"/>
                    <a:pt x="128733" y="341317"/>
                  </a:cubicBezTo>
                  <a:cubicBezTo>
                    <a:pt x="154393" y="345127"/>
                    <a:pt x="180053" y="347667"/>
                    <a:pt x="205713" y="346397"/>
                  </a:cubicBezTo>
                  <a:cubicBezTo>
                    <a:pt x="222268" y="345127"/>
                    <a:pt x="237995" y="347667"/>
                    <a:pt x="254550" y="347667"/>
                  </a:cubicBezTo>
                  <a:cubicBezTo>
                    <a:pt x="278555" y="347667"/>
                    <a:pt x="302560" y="346397"/>
                    <a:pt x="326565" y="347667"/>
                  </a:cubicBezTo>
                  <a:cubicBezTo>
                    <a:pt x="362158" y="348937"/>
                    <a:pt x="752856" y="338777"/>
                    <a:pt x="789276" y="341317"/>
                  </a:cubicBezTo>
                  <a:cubicBezTo>
                    <a:pt x="805004" y="342587"/>
                    <a:pt x="820731" y="343857"/>
                    <a:pt x="835630" y="343857"/>
                  </a:cubicBezTo>
                  <a:cubicBezTo>
                    <a:pt x="862946" y="346397"/>
                    <a:pt x="889434" y="342587"/>
                    <a:pt x="916750" y="346397"/>
                  </a:cubicBezTo>
                  <a:cubicBezTo>
                    <a:pt x="939099" y="348937"/>
                    <a:pt x="961448" y="348937"/>
                    <a:pt x="983798" y="351477"/>
                  </a:cubicBezTo>
                  <a:cubicBezTo>
                    <a:pt x="1016908" y="355287"/>
                    <a:pt x="1050017" y="357827"/>
                    <a:pt x="1083127" y="359097"/>
                  </a:cubicBezTo>
                  <a:cubicBezTo>
                    <a:pt x="1095544" y="359097"/>
                    <a:pt x="1112399" y="357827"/>
                    <a:pt x="1132719" y="357827"/>
                  </a:cubicBezTo>
                  <a:close/>
                </a:path>
              </a:pathLst>
            </a:custGeom>
            <a:solidFill>
              <a:srgbClr val="ABDEE6"/>
            </a:solidFill>
          </p:spPr>
          <p:txBody>
            <a:bodyPr/>
            <a:lstStyle/>
            <a:p>
              <a:endParaRPr lang="en-US" sz="601"/>
            </a:p>
          </p:txBody>
        </p:sp>
      </p:grpSp>
      <p:sp>
        <p:nvSpPr>
          <p:cNvPr id="19" name="TextBox 33">
            <a:extLst>
              <a:ext uri="{FF2B5EF4-FFF2-40B4-BE49-F238E27FC236}">
                <a16:creationId xmlns:a16="http://schemas.microsoft.com/office/drawing/2014/main" id="{984A7F9A-C972-1A8E-B9B7-7F91BD03E15D}"/>
              </a:ext>
            </a:extLst>
          </p:cNvPr>
          <p:cNvSpPr txBox="1"/>
          <p:nvPr/>
        </p:nvSpPr>
        <p:spPr>
          <a:xfrm>
            <a:off x="2544346" y="2746149"/>
            <a:ext cx="2085833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542" spc="12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 </a:t>
            </a:r>
            <a:r>
              <a:rPr lang="en-US" sz="2542" spc="121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542" spc="12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tông:</a:t>
            </a:r>
            <a:endParaRPr lang="en-US" sz="2542" spc="12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34">
            <a:extLst>
              <a:ext uri="{FF2B5EF4-FFF2-40B4-BE49-F238E27FC236}">
                <a16:creationId xmlns:a16="http://schemas.microsoft.com/office/drawing/2014/main" id="{DE08AFA7-CEBD-020C-7641-0D60E44F1A4C}"/>
              </a:ext>
            </a:extLst>
          </p:cNvPr>
          <p:cNvSpPr txBox="1"/>
          <p:nvPr/>
        </p:nvSpPr>
        <p:spPr>
          <a:xfrm>
            <a:off x="1447942" y="3571259"/>
            <a:ext cx="4204330" cy="467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0"/>
              </a:spcBef>
            </a:pPr>
            <a:r>
              <a:rPr lang="en-US" sz="2311" spc="69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</a:t>
            </a:r>
            <a:r>
              <a:rPr lang="en-US" sz="2311" spc="69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uộc </a:t>
            </a:r>
            <a:r>
              <a:rPr lang="en-US" sz="2311" spc="69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thi</a:t>
            </a:r>
            <a:r>
              <a:rPr lang="en-US" sz="2311" spc="69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11" spc="69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chạy</a:t>
            </a:r>
            <a:r>
              <a:rPr lang="en-US" sz="2311" spc="69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11" spc="69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đường</a:t>
            </a:r>
            <a:r>
              <a:rPr lang="en-US" sz="2311" spc="69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dài. </a:t>
            </a:r>
            <a:endParaRPr lang="en-US" sz="2311" spc="69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4B2A6CFD-0189-6C41-3B84-C12A14E07964}"/>
              </a:ext>
            </a:extLst>
          </p:cNvPr>
          <p:cNvGrpSpPr/>
          <p:nvPr/>
        </p:nvGrpSpPr>
        <p:grpSpPr>
          <a:xfrm>
            <a:off x="6548311" y="3469446"/>
            <a:ext cx="4529507" cy="848028"/>
            <a:chOff x="0" y="0"/>
            <a:chExt cx="1589227" cy="54120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5476755-2127-1131-45AA-5F481805419F}"/>
                </a:ext>
              </a:extLst>
            </p:cNvPr>
            <p:cNvSpPr/>
            <p:nvPr/>
          </p:nvSpPr>
          <p:spPr>
            <a:xfrm>
              <a:off x="10160" y="16510"/>
              <a:ext cx="1566367" cy="513268"/>
            </a:xfrm>
            <a:custGeom>
              <a:avLst/>
              <a:gdLst/>
              <a:ahLst/>
              <a:cxnLst/>
              <a:rect l="l" t="t" r="r" b="b"/>
              <a:pathLst>
                <a:path w="1566367" h="513268">
                  <a:moveTo>
                    <a:pt x="1566367" y="513268"/>
                  </a:moveTo>
                  <a:lnTo>
                    <a:pt x="0" y="505648"/>
                  </a:lnTo>
                  <a:lnTo>
                    <a:pt x="0" y="191242"/>
                  </a:lnTo>
                  <a:lnTo>
                    <a:pt x="17780" y="19050"/>
                  </a:lnTo>
                  <a:lnTo>
                    <a:pt x="778891" y="0"/>
                  </a:lnTo>
                  <a:lnTo>
                    <a:pt x="154731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601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0F77000-BD69-E0EB-4B3F-C647BCAC7349}"/>
                </a:ext>
              </a:extLst>
            </p:cNvPr>
            <p:cNvSpPr/>
            <p:nvPr/>
          </p:nvSpPr>
          <p:spPr>
            <a:xfrm>
              <a:off x="-3810" y="0"/>
              <a:ext cx="1595577" cy="539938"/>
            </a:xfrm>
            <a:custGeom>
              <a:avLst/>
              <a:gdLst/>
              <a:ahLst/>
              <a:cxnLst/>
              <a:rect l="l" t="t" r="r" b="b"/>
              <a:pathLst>
                <a:path w="1595577" h="539938">
                  <a:moveTo>
                    <a:pt x="1561287" y="21590"/>
                  </a:moveTo>
                  <a:cubicBezTo>
                    <a:pt x="1562557" y="34290"/>
                    <a:pt x="1562557" y="44450"/>
                    <a:pt x="1563827" y="54610"/>
                  </a:cubicBezTo>
                  <a:cubicBezTo>
                    <a:pt x="1566367" y="70746"/>
                    <a:pt x="1567637" y="80012"/>
                    <a:pt x="1570177" y="88947"/>
                  </a:cubicBezTo>
                  <a:cubicBezTo>
                    <a:pt x="1570177" y="101853"/>
                    <a:pt x="1582877" y="356340"/>
                    <a:pt x="1589227" y="369246"/>
                  </a:cubicBezTo>
                  <a:cubicBezTo>
                    <a:pt x="1595577" y="388771"/>
                    <a:pt x="1591767" y="408627"/>
                    <a:pt x="1591767" y="428152"/>
                  </a:cubicBezTo>
                  <a:cubicBezTo>
                    <a:pt x="1591767" y="445361"/>
                    <a:pt x="1593037" y="461245"/>
                    <a:pt x="1594307" y="478978"/>
                  </a:cubicBezTo>
                  <a:cubicBezTo>
                    <a:pt x="1594307" y="500568"/>
                    <a:pt x="1594307" y="514538"/>
                    <a:pt x="1594307" y="538668"/>
                  </a:cubicBezTo>
                  <a:cubicBezTo>
                    <a:pt x="1571447" y="538668"/>
                    <a:pt x="1551127" y="539938"/>
                    <a:pt x="1531192" y="538668"/>
                  </a:cubicBezTo>
                  <a:cubicBezTo>
                    <a:pt x="1454773" y="533588"/>
                    <a:pt x="1377178" y="539938"/>
                    <a:pt x="1300758" y="534858"/>
                  </a:cubicBezTo>
                  <a:cubicBezTo>
                    <a:pt x="1254906" y="531048"/>
                    <a:pt x="1210230" y="533588"/>
                    <a:pt x="1164378" y="531048"/>
                  </a:cubicBezTo>
                  <a:cubicBezTo>
                    <a:pt x="1143216" y="529778"/>
                    <a:pt x="1122053" y="528508"/>
                    <a:pt x="1100891" y="527238"/>
                  </a:cubicBezTo>
                  <a:cubicBezTo>
                    <a:pt x="1087959" y="527238"/>
                    <a:pt x="1076202" y="528508"/>
                    <a:pt x="1063269" y="528508"/>
                  </a:cubicBezTo>
                  <a:cubicBezTo>
                    <a:pt x="1030350" y="527238"/>
                    <a:pt x="939822" y="528508"/>
                    <a:pt x="906903" y="527238"/>
                  </a:cubicBezTo>
                  <a:cubicBezTo>
                    <a:pt x="883389" y="525968"/>
                    <a:pt x="413114" y="534858"/>
                    <a:pt x="389601" y="533588"/>
                  </a:cubicBezTo>
                  <a:cubicBezTo>
                    <a:pt x="383722" y="533588"/>
                    <a:pt x="376668" y="534858"/>
                    <a:pt x="370790" y="534858"/>
                  </a:cubicBezTo>
                  <a:cubicBezTo>
                    <a:pt x="356682" y="534858"/>
                    <a:pt x="343749" y="536128"/>
                    <a:pt x="329641" y="536128"/>
                  </a:cubicBezTo>
                  <a:cubicBezTo>
                    <a:pt x="294370" y="536128"/>
                    <a:pt x="260275" y="534858"/>
                    <a:pt x="225005" y="533588"/>
                  </a:cubicBezTo>
                  <a:cubicBezTo>
                    <a:pt x="203842" y="532318"/>
                    <a:pt x="182680" y="531048"/>
                    <a:pt x="162693" y="529778"/>
                  </a:cubicBezTo>
                  <a:cubicBezTo>
                    <a:pt x="125071" y="528508"/>
                    <a:pt x="87449" y="527238"/>
                    <a:pt x="48260" y="527238"/>
                  </a:cubicBezTo>
                  <a:cubicBezTo>
                    <a:pt x="38100" y="527238"/>
                    <a:pt x="29210" y="527238"/>
                    <a:pt x="19050" y="525968"/>
                  </a:cubicBezTo>
                  <a:cubicBezTo>
                    <a:pt x="10160" y="524698"/>
                    <a:pt x="5080" y="518348"/>
                    <a:pt x="7620" y="509458"/>
                  </a:cubicBezTo>
                  <a:cubicBezTo>
                    <a:pt x="16510" y="477792"/>
                    <a:pt x="12700" y="469519"/>
                    <a:pt x="11430" y="460915"/>
                  </a:cubicBezTo>
                  <a:cubicBezTo>
                    <a:pt x="10160" y="443375"/>
                    <a:pt x="6350" y="426167"/>
                    <a:pt x="7620" y="408627"/>
                  </a:cubicBezTo>
                  <a:cubicBezTo>
                    <a:pt x="5080" y="386786"/>
                    <a:pt x="0" y="116414"/>
                    <a:pt x="7620" y="94242"/>
                  </a:cubicBezTo>
                  <a:cubicBezTo>
                    <a:pt x="8890" y="89940"/>
                    <a:pt x="7620" y="85307"/>
                    <a:pt x="8890" y="81005"/>
                  </a:cubicBezTo>
                  <a:cubicBezTo>
                    <a:pt x="10160" y="74055"/>
                    <a:pt x="12700" y="664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057" y="30480"/>
                    <a:pt x="76868" y="29210"/>
                  </a:cubicBezTo>
                  <a:cubicBezTo>
                    <a:pt x="108612" y="25400"/>
                    <a:pt x="140355" y="22860"/>
                    <a:pt x="173274" y="20320"/>
                  </a:cubicBezTo>
                  <a:cubicBezTo>
                    <a:pt x="195612" y="17780"/>
                    <a:pt x="217950" y="16510"/>
                    <a:pt x="239113" y="13970"/>
                  </a:cubicBezTo>
                  <a:cubicBezTo>
                    <a:pt x="260275" y="11430"/>
                    <a:pt x="282613" y="8890"/>
                    <a:pt x="303776" y="8890"/>
                  </a:cubicBezTo>
                  <a:cubicBezTo>
                    <a:pt x="327289" y="7620"/>
                    <a:pt x="350803" y="10160"/>
                    <a:pt x="374317" y="8890"/>
                  </a:cubicBezTo>
                  <a:cubicBezTo>
                    <a:pt x="403709" y="8890"/>
                    <a:pt x="936295" y="6350"/>
                    <a:pt x="965687" y="5080"/>
                  </a:cubicBezTo>
                  <a:cubicBezTo>
                    <a:pt x="993904" y="3810"/>
                    <a:pt x="1022120" y="2540"/>
                    <a:pt x="1051512" y="2540"/>
                  </a:cubicBezTo>
                  <a:cubicBezTo>
                    <a:pt x="1099715" y="1270"/>
                    <a:pt x="1146743" y="0"/>
                    <a:pt x="1194946" y="0"/>
                  </a:cubicBezTo>
                  <a:cubicBezTo>
                    <a:pt x="1214933" y="0"/>
                    <a:pt x="1236095" y="2540"/>
                    <a:pt x="1256082" y="2540"/>
                  </a:cubicBezTo>
                  <a:cubicBezTo>
                    <a:pt x="1311339" y="3810"/>
                    <a:pt x="1367772" y="5080"/>
                    <a:pt x="1423029" y="7620"/>
                  </a:cubicBezTo>
                  <a:cubicBezTo>
                    <a:pt x="1452421" y="8890"/>
                    <a:pt x="1481814" y="12700"/>
                    <a:pt x="1511206" y="16510"/>
                  </a:cubicBezTo>
                  <a:cubicBezTo>
                    <a:pt x="1518260" y="16510"/>
                    <a:pt x="1525314" y="16510"/>
                    <a:pt x="1531192" y="16510"/>
                  </a:cubicBezTo>
                  <a:cubicBezTo>
                    <a:pt x="1542237" y="17780"/>
                    <a:pt x="1551127" y="20320"/>
                    <a:pt x="1561287" y="21590"/>
                  </a:cubicBezTo>
                  <a:close/>
                  <a:moveTo>
                    <a:pt x="1571447" y="522158"/>
                  </a:moveTo>
                  <a:cubicBezTo>
                    <a:pt x="1572717" y="505648"/>
                    <a:pt x="1573987" y="492948"/>
                    <a:pt x="1573987" y="480248"/>
                  </a:cubicBezTo>
                  <a:cubicBezTo>
                    <a:pt x="1572717" y="459591"/>
                    <a:pt x="1571447" y="442051"/>
                    <a:pt x="1571447" y="423188"/>
                  </a:cubicBezTo>
                  <a:cubicBezTo>
                    <a:pt x="1571447" y="414584"/>
                    <a:pt x="1573987" y="405980"/>
                    <a:pt x="1572717" y="397376"/>
                  </a:cubicBezTo>
                  <a:cubicBezTo>
                    <a:pt x="1572717" y="389433"/>
                    <a:pt x="1571447" y="381160"/>
                    <a:pt x="1570177" y="373218"/>
                  </a:cubicBezTo>
                  <a:cubicBezTo>
                    <a:pt x="1565097" y="360973"/>
                    <a:pt x="1553667" y="107479"/>
                    <a:pt x="1553667" y="95235"/>
                  </a:cubicBezTo>
                  <a:cubicBezTo>
                    <a:pt x="1551127" y="84976"/>
                    <a:pt x="1548587" y="74386"/>
                    <a:pt x="1546047" y="63500"/>
                  </a:cubicBezTo>
                  <a:cubicBezTo>
                    <a:pt x="1544777" y="44450"/>
                    <a:pt x="1543507" y="43180"/>
                    <a:pt x="1527665" y="41910"/>
                  </a:cubicBezTo>
                  <a:cubicBezTo>
                    <a:pt x="1524138" y="41910"/>
                    <a:pt x="1521787" y="41910"/>
                    <a:pt x="1518260" y="40640"/>
                  </a:cubicBezTo>
                  <a:cubicBezTo>
                    <a:pt x="1488868" y="36830"/>
                    <a:pt x="1458300" y="31750"/>
                    <a:pt x="1428908" y="30480"/>
                  </a:cubicBezTo>
                  <a:cubicBezTo>
                    <a:pt x="1357191" y="26670"/>
                    <a:pt x="1284298" y="25400"/>
                    <a:pt x="1212581" y="22860"/>
                  </a:cubicBezTo>
                  <a:cubicBezTo>
                    <a:pt x="1202000" y="22860"/>
                    <a:pt x="1190243" y="22860"/>
                    <a:pt x="1179662" y="22860"/>
                  </a:cubicBezTo>
                  <a:cubicBezTo>
                    <a:pt x="1162027" y="22860"/>
                    <a:pt x="1144392" y="22860"/>
                    <a:pt x="1127932" y="22860"/>
                  </a:cubicBezTo>
                  <a:cubicBezTo>
                    <a:pt x="1090310" y="22860"/>
                    <a:pt x="1052688" y="22860"/>
                    <a:pt x="1016242" y="24130"/>
                  </a:cubicBezTo>
                  <a:cubicBezTo>
                    <a:pt x="984498" y="25400"/>
                    <a:pt x="449561" y="29210"/>
                    <a:pt x="417817" y="29210"/>
                  </a:cubicBezTo>
                  <a:cubicBezTo>
                    <a:pt x="366087" y="29210"/>
                    <a:pt x="314357" y="26670"/>
                    <a:pt x="262627" y="33020"/>
                  </a:cubicBezTo>
                  <a:cubicBezTo>
                    <a:pt x="235586" y="36830"/>
                    <a:pt x="209721" y="36830"/>
                    <a:pt x="183856" y="38100"/>
                  </a:cubicBezTo>
                  <a:cubicBezTo>
                    <a:pt x="139179" y="41910"/>
                    <a:pt x="94503" y="45720"/>
                    <a:pt x="49530" y="50800"/>
                  </a:cubicBezTo>
                  <a:cubicBezTo>
                    <a:pt x="36830" y="50800"/>
                    <a:pt x="34290" y="53340"/>
                    <a:pt x="33020" y="65451"/>
                  </a:cubicBezTo>
                  <a:cubicBezTo>
                    <a:pt x="31750" y="71408"/>
                    <a:pt x="31750" y="77364"/>
                    <a:pt x="30480" y="83321"/>
                  </a:cubicBezTo>
                  <a:cubicBezTo>
                    <a:pt x="29210" y="93249"/>
                    <a:pt x="26670" y="102846"/>
                    <a:pt x="25400" y="112774"/>
                  </a:cubicBezTo>
                  <a:cubicBezTo>
                    <a:pt x="20320" y="123364"/>
                    <a:pt x="26670" y="382153"/>
                    <a:pt x="29210" y="392743"/>
                  </a:cubicBezTo>
                  <a:cubicBezTo>
                    <a:pt x="29210" y="403994"/>
                    <a:pt x="29210" y="415577"/>
                    <a:pt x="30480" y="426829"/>
                  </a:cubicBezTo>
                  <a:cubicBezTo>
                    <a:pt x="30480" y="435102"/>
                    <a:pt x="33020" y="443375"/>
                    <a:pt x="33020" y="451648"/>
                  </a:cubicBezTo>
                  <a:cubicBezTo>
                    <a:pt x="33020" y="460584"/>
                    <a:pt x="33020" y="469519"/>
                    <a:pt x="31750" y="480248"/>
                  </a:cubicBezTo>
                  <a:cubicBezTo>
                    <a:pt x="31750" y="484058"/>
                    <a:pt x="31750" y="486598"/>
                    <a:pt x="31750" y="490408"/>
                  </a:cubicBezTo>
                  <a:cubicBezTo>
                    <a:pt x="31750" y="500568"/>
                    <a:pt x="35560" y="504378"/>
                    <a:pt x="44450" y="504378"/>
                  </a:cubicBezTo>
                  <a:cubicBezTo>
                    <a:pt x="60408" y="504378"/>
                    <a:pt x="76868" y="505648"/>
                    <a:pt x="92152" y="505648"/>
                  </a:cubicBezTo>
                  <a:cubicBezTo>
                    <a:pt x="114490" y="505648"/>
                    <a:pt x="138004" y="503108"/>
                    <a:pt x="160342" y="505648"/>
                  </a:cubicBezTo>
                  <a:cubicBezTo>
                    <a:pt x="196788" y="509458"/>
                    <a:pt x="233234" y="511998"/>
                    <a:pt x="269681" y="510728"/>
                  </a:cubicBezTo>
                  <a:cubicBezTo>
                    <a:pt x="293194" y="509458"/>
                    <a:pt x="315532" y="511998"/>
                    <a:pt x="339046" y="511998"/>
                  </a:cubicBezTo>
                  <a:cubicBezTo>
                    <a:pt x="373141" y="511998"/>
                    <a:pt x="407236" y="510728"/>
                    <a:pt x="441331" y="511998"/>
                  </a:cubicBezTo>
                  <a:cubicBezTo>
                    <a:pt x="491885" y="513268"/>
                    <a:pt x="1046810" y="503108"/>
                    <a:pt x="1098540" y="505648"/>
                  </a:cubicBezTo>
                  <a:cubicBezTo>
                    <a:pt x="1120878" y="506918"/>
                    <a:pt x="1143216" y="508188"/>
                    <a:pt x="1164378" y="508188"/>
                  </a:cubicBezTo>
                  <a:cubicBezTo>
                    <a:pt x="1203176" y="510728"/>
                    <a:pt x="1240798" y="506918"/>
                    <a:pt x="1279595" y="510728"/>
                  </a:cubicBezTo>
                  <a:cubicBezTo>
                    <a:pt x="1311339" y="513268"/>
                    <a:pt x="1343083" y="513268"/>
                    <a:pt x="1374826" y="515808"/>
                  </a:cubicBezTo>
                  <a:cubicBezTo>
                    <a:pt x="1421854" y="519618"/>
                    <a:pt x="1468881" y="522158"/>
                    <a:pt x="1515909" y="523428"/>
                  </a:cubicBezTo>
                  <a:cubicBezTo>
                    <a:pt x="1533544" y="523428"/>
                    <a:pt x="1551127" y="522158"/>
                    <a:pt x="1571447" y="52215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601"/>
            </a:p>
          </p:txBody>
        </p:sp>
      </p:grpSp>
      <p:grpSp>
        <p:nvGrpSpPr>
          <p:cNvPr id="24" name="Group 10">
            <a:extLst>
              <a:ext uri="{FF2B5EF4-FFF2-40B4-BE49-F238E27FC236}">
                <a16:creationId xmlns:a16="http://schemas.microsoft.com/office/drawing/2014/main" id="{4656C926-F4A6-6988-6755-9AA225B8AAB7}"/>
              </a:ext>
            </a:extLst>
          </p:cNvPr>
          <p:cNvGrpSpPr/>
          <p:nvPr/>
        </p:nvGrpSpPr>
        <p:grpSpPr>
          <a:xfrm>
            <a:off x="7548590" y="2599239"/>
            <a:ext cx="2193619" cy="718579"/>
            <a:chOff x="0" y="0"/>
            <a:chExt cx="1150499" cy="376877"/>
          </a:xfrm>
        </p:grpSpPr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E5715C34-F968-43BD-862D-A4719E7B4975}"/>
                </a:ext>
              </a:extLst>
            </p:cNvPr>
            <p:cNvSpPr/>
            <p:nvPr/>
          </p:nvSpPr>
          <p:spPr>
            <a:xfrm>
              <a:off x="10160" y="16510"/>
              <a:ext cx="1127639" cy="348937"/>
            </a:xfrm>
            <a:custGeom>
              <a:avLst/>
              <a:gdLst/>
              <a:ahLst/>
              <a:cxnLst/>
              <a:rect l="l" t="t" r="r" b="b"/>
              <a:pathLst>
                <a:path w="1127639" h="348937">
                  <a:moveTo>
                    <a:pt x="1127639" y="348937"/>
                  </a:moveTo>
                  <a:lnTo>
                    <a:pt x="0" y="341317"/>
                  </a:lnTo>
                  <a:lnTo>
                    <a:pt x="0" y="134248"/>
                  </a:lnTo>
                  <a:lnTo>
                    <a:pt x="17780" y="19050"/>
                  </a:lnTo>
                  <a:lnTo>
                    <a:pt x="560092" y="0"/>
                  </a:lnTo>
                  <a:lnTo>
                    <a:pt x="1108589" y="5080"/>
                  </a:lnTo>
                  <a:close/>
                </a:path>
              </a:pathLst>
            </a:custGeom>
            <a:solidFill>
              <a:srgbClr val="ABDEE6"/>
            </a:solidFill>
          </p:spPr>
          <p:txBody>
            <a:bodyPr/>
            <a:lstStyle/>
            <a:p>
              <a:endParaRPr lang="en-US" sz="601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7C4862C-62E7-A378-5088-7A3A5584745F}"/>
                </a:ext>
              </a:extLst>
            </p:cNvPr>
            <p:cNvSpPr/>
            <p:nvPr/>
          </p:nvSpPr>
          <p:spPr>
            <a:xfrm>
              <a:off x="-3810" y="0"/>
              <a:ext cx="1156849" cy="375607"/>
            </a:xfrm>
            <a:custGeom>
              <a:avLst/>
              <a:gdLst/>
              <a:ahLst/>
              <a:cxnLst/>
              <a:rect l="l" t="t" r="r" b="b"/>
              <a:pathLst>
                <a:path w="1156849" h="375607">
                  <a:moveTo>
                    <a:pt x="1122559" y="21590"/>
                  </a:moveTo>
                  <a:cubicBezTo>
                    <a:pt x="1123829" y="34290"/>
                    <a:pt x="1123829" y="44450"/>
                    <a:pt x="1125099" y="54610"/>
                  </a:cubicBezTo>
                  <a:cubicBezTo>
                    <a:pt x="1127639" y="68203"/>
                    <a:pt x="1128909" y="73786"/>
                    <a:pt x="1131449" y="79170"/>
                  </a:cubicBezTo>
                  <a:cubicBezTo>
                    <a:pt x="1131449" y="86947"/>
                    <a:pt x="1144149" y="240291"/>
                    <a:pt x="1150499" y="248068"/>
                  </a:cubicBezTo>
                  <a:cubicBezTo>
                    <a:pt x="1156849" y="259833"/>
                    <a:pt x="1153039" y="271798"/>
                    <a:pt x="1153039" y="283563"/>
                  </a:cubicBezTo>
                  <a:cubicBezTo>
                    <a:pt x="1153039" y="293932"/>
                    <a:pt x="1154309" y="303503"/>
                    <a:pt x="1155579" y="314647"/>
                  </a:cubicBezTo>
                  <a:cubicBezTo>
                    <a:pt x="1155579" y="336237"/>
                    <a:pt x="1155579" y="350207"/>
                    <a:pt x="1155579" y="374337"/>
                  </a:cubicBezTo>
                  <a:cubicBezTo>
                    <a:pt x="1132719" y="374337"/>
                    <a:pt x="1112399" y="375607"/>
                    <a:pt x="1093888" y="374337"/>
                  </a:cubicBezTo>
                  <a:cubicBezTo>
                    <a:pt x="1040085" y="369257"/>
                    <a:pt x="985453" y="375607"/>
                    <a:pt x="931649" y="370527"/>
                  </a:cubicBezTo>
                  <a:cubicBezTo>
                    <a:pt x="899367" y="366717"/>
                    <a:pt x="867913" y="369257"/>
                    <a:pt x="835630" y="366717"/>
                  </a:cubicBezTo>
                  <a:cubicBezTo>
                    <a:pt x="820731" y="365447"/>
                    <a:pt x="805831" y="364177"/>
                    <a:pt x="790932" y="362907"/>
                  </a:cubicBezTo>
                  <a:cubicBezTo>
                    <a:pt x="781827" y="362907"/>
                    <a:pt x="773549" y="364177"/>
                    <a:pt x="764444" y="364177"/>
                  </a:cubicBezTo>
                  <a:cubicBezTo>
                    <a:pt x="741267" y="362907"/>
                    <a:pt x="677530" y="364177"/>
                    <a:pt x="654353" y="362907"/>
                  </a:cubicBezTo>
                  <a:cubicBezTo>
                    <a:pt x="637798" y="361637"/>
                    <a:pt x="306699" y="370527"/>
                    <a:pt x="290144" y="369257"/>
                  </a:cubicBezTo>
                  <a:cubicBezTo>
                    <a:pt x="286005" y="369257"/>
                    <a:pt x="281038" y="370527"/>
                    <a:pt x="276900" y="370527"/>
                  </a:cubicBezTo>
                  <a:cubicBezTo>
                    <a:pt x="266967" y="370527"/>
                    <a:pt x="257861" y="371797"/>
                    <a:pt x="247928" y="371797"/>
                  </a:cubicBezTo>
                  <a:cubicBezTo>
                    <a:pt x="223096" y="371797"/>
                    <a:pt x="199091" y="370527"/>
                    <a:pt x="174259" y="369257"/>
                  </a:cubicBezTo>
                  <a:cubicBezTo>
                    <a:pt x="159359" y="367987"/>
                    <a:pt x="144460" y="366717"/>
                    <a:pt x="130388" y="365447"/>
                  </a:cubicBezTo>
                  <a:cubicBezTo>
                    <a:pt x="103900" y="364177"/>
                    <a:pt x="77412" y="362907"/>
                    <a:pt x="48260" y="362907"/>
                  </a:cubicBezTo>
                  <a:cubicBezTo>
                    <a:pt x="38100" y="362907"/>
                    <a:pt x="29210" y="362907"/>
                    <a:pt x="19050" y="361637"/>
                  </a:cubicBezTo>
                  <a:cubicBezTo>
                    <a:pt x="10160" y="360367"/>
                    <a:pt x="5080" y="354017"/>
                    <a:pt x="7620" y="345127"/>
                  </a:cubicBezTo>
                  <a:cubicBezTo>
                    <a:pt x="16510" y="313474"/>
                    <a:pt x="12700" y="308488"/>
                    <a:pt x="11430" y="303304"/>
                  </a:cubicBezTo>
                  <a:cubicBezTo>
                    <a:pt x="10160" y="292735"/>
                    <a:pt x="6350" y="282366"/>
                    <a:pt x="7620" y="271798"/>
                  </a:cubicBezTo>
                  <a:cubicBezTo>
                    <a:pt x="5080" y="258637"/>
                    <a:pt x="0" y="95721"/>
                    <a:pt x="7620" y="82361"/>
                  </a:cubicBezTo>
                  <a:cubicBezTo>
                    <a:pt x="8890" y="79769"/>
                    <a:pt x="7620" y="76977"/>
                    <a:pt x="8890" y="74385"/>
                  </a:cubicBezTo>
                  <a:cubicBezTo>
                    <a:pt x="10160" y="70197"/>
                    <a:pt x="12700" y="6561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718" y="30480"/>
                    <a:pt x="69962" y="29210"/>
                  </a:cubicBezTo>
                  <a:cubicBezTo>
                    <a:pt x="92312" y="25400"/>
                    <a:pt x="114661" y="22860"/>
                    <a:pt x="137838" y="20320"/>
                  </a:cubicBezTo>
                  <a:cubicBezTo>
                    <a:pt x="153565" y="17780"/>
                    <a:pt x="169292" y="16510"/>
                    <a:pt x="184192" y="13970"/>
                  </a:cubicBezTo>
                  <a:cubicBezTo>
                    <a:pt x="199091" y="11430"/>
                    <a:pt x="214819" y="8890"/>
                    <a:pt x="229718" y="8890"/>
                  </a:cubicBezTo>
                  <a:cubicBezTo>
                    <a:pt x="246273" y="7620"/>
                    <a:pt x="262828" y="10160"/>
                    <a:pt x="279383" y="8890"/>
                  </a:cubicBezTo>
                  <a:cubicBezTo>
                    <a:pt x="300077" y="8890"/>
                    <a:pt x="675047" y="6350"/>
                    <a:pt x="695741" y="5080"/>
                  </a:cubicBezTo>
                  <a:cubicBezTo>
                    <a:pt x="715607" y="3810"/>
                    <a:pt x="735473" y="2540"/>
                    <a:pt x="756166" y="2540"/>
                  </a:cubicBezTo>
                  <a:cubicBezTo>
                    <a:pt x="790104" y="1270"/>
                    <a:pt x="823214" y="0"/>
                    <a:pt x="857152" y="0"/>
                  </a:cubicBezTo>
                  <a:cubicBezTo>
                    <a:pt x="871224" y="0"/>
                    <a:pt x="886123" y="2540"/>
                    <a:pt x="900195" y="2540"/>
                  </a:cubicBezTo>
                  <a:cubicBezTo>
                    <a:pt x="939099" y="3810"/>
                    <a:pt x="978831" y="5080"/>
                    <a:pt x="1017735" y="7620"/>
                  </a:cubicBezTo>
                  <a:cubicBezTo>
                    <a:pt x="1038429" y="8890"/>
                    <a:pt x="1059123" y="12700"/>
                    <a:pt x="1079816" y="16510"/>
                  </a:cubicBezTo>
                  <a:cubicBezTo>
                    <a:pt x="1084783" y="16510"/>
                    <a:pt x="1089749" y="16510"/>
                    <a:pt x="1093888" y="16510"/>
                  </a:cubicBezTo>
                  <a:cubicBezTo>
                    <a:pt x="1103509" y="17780"/>
                    <a:pt x="1112399" y="20320"/>
                    <a:pt x="1122559" y="21590"/>
                  </a:cubicBezTo>
                  <a:close/>
                  <a:moveTo>
                    <a:pt x="1132719" y="357827"/>
                  </a:moveTo>
                  <a:cubicBezTo>
                    <a:pt x="1133989" y="341317"/>
                    <a:pt x="1135259" y="328617"/>
                    <a:pt x="1135259" y="315917"/>
                  </a:cubicBezTo>
                  <a:cubicBezTo>
                    <a:pt x="1133989" y="302506"/>
                    <a:pt x="1132719" y="291938"/>
                    <a:pt x="1132719" y="280571"/>
                  </a:cubicBezTo>
                  <a:cubicBezTo>
                    <a:pt x="1132719" y="275387"/>
                    <a:pt x="1135259" y="270202"/>
                    <a:pt x="1133989" y="265018"/>
                  </a:cubicBezTo>
                  <a:cubicBezTo>
                    <a:pt x="1133989" y="260232"/>
                    <a:pt x="1132719" y="255247"/>
                    <a:pt x="1131450" y="250461"/>
                  </a:cubicBezTo>
                  <a:cubicBezTo>
                    <a:pt x="1126369" y="243083"/>
                    <a:pt x="1114939" y="90337"/>
                    <a:pt x="1114939" y="82959"/>
                  </a:cubicBezTo>
                  <a:cubicBezTo>
                    <a:pt x="1112400" y="76778"/>
                    <a:pt x="1109859" y="70397"/>
                    <a:pt x="1107319" y="63500"/>
                  </a:cubicBezTo>
                  <a:cubicBezTo>
                    <a:pt x="1106050" y="44450"/>
                    <a:pt x="1104779" y="43180"/>
                    <a:pt x="1091405" y="41910"/>
                  </a:cubicBezTo>
                  <a:cubicBezTo>
                    <a:pt x="1088922" y="41910"/>
                    <a:pt x="1087266" y="41910"/>
                    <a:pt x="1084783" y="40640"/>
                  </a:cubicBezTo>
                  <a:cubicBezTo>
                    <a:pt x="1064089" y="36830"/>
                    <a:pt x="1042568" y="31750"/>
                    <a:pt x="1021874" y="30480"/>
                  </a:cubicBezTo>
                  <a:cubicBezTo>
                    <a:pt x="971381" y="26670"/>
                    <a:pt x="920061" y="25400"/>
                    <a:pt x="869568" y="22860"/>
                  </a:cubicBezTo>
                  <a:cubicBezTo>
                    <a:pt x="862118" y="22860"/>
                    <a:pt x="853841" y="22860"/>
                    <a:pt x="846391" y="22860"/>
                  </a:cubicBezTo>
                  <a:cubicBezTo>
                    <a:pt x="833975" y="22860"/>
                    <a:pt x="821559" y="22860"/>
                    <a:pt x="809970" y="22860"/>
                  </a:cubicBezTo>
                  <a:cubicBezTo>
                    <a:pt x="783482" y="22860"/>
                    <a:pt x="756994" y="22860"/>
                    <a:pt x="731334" y="24130"/>
                  </a:cubicBezTo>
                  <a:cubicBezTo>
                    <a:pt x="708985" y="25400"/>
                    <a:pt x="332359" y="29210"/>
                    <a:pt x="310010" y="29210"/>
                  </a:cubicBezTo>
                  <a:cubicBezTo>
                    <a:pt x="273589" y="29210"/>
                    <a:pt x="237168" y="26670"/>
                    <a:pt x="200747" y="33020"/>
                  </a:cubicBezTo>
                  <a:cubicBezTo>
                    <a:pt x="181709" y="36830"/>
                    <a:pt x="163498" y="36830"/>
                    <a:pt x="145288" y="38100"/>
                  </a:cubicBezTo>
                  <a:cubicBezTo>
                    <a:pt x="113833" y="41910"/>
                    <a:pt x="82379" y="45720"/>
                    <a:pt x="49530" y="50800"/>
                  </a:cubicBezTo>
                  <a:cubicBezTo>
                    <a:pt x="36830" y="50800"/>
                    <a:pt x="34290" y="53340"/>
                    <a:pt x="33020" y="65013"/>
                  </a:cubicBezTo>
                  <a:cubicBezTo>
                    <a:pt x="31750" y="68602"/>
                    <a:pt x="31750" y="72191"/>
                    <a:pt x="30480" y="75781"/>
                  </a:cubicBezTo>
                  <a:cubicBezTo>
                    <a:pt x="29210" y="81763"/>
                    <a:pt x="26670" y="87546"/>
                    <a:pt x="25400" y="93528"/>
                  </a:cubicBezTo>
                  <a:cubicBezTo>
                    <a:pt x="20320" y="99909"/>
                    <a:pt x="26670" y="255845"/>
                    <a:pt x="29210" y="262226"/>
                  </a:cubicBezTo>
                  <a:cubicBezTo>
                    <a:pt x="29210" y="269006"/>
                    <a:pt x="29210" y="275985"/>
                    <a:pt x="30480" y="282765"/>
                  </a:cubicBezTo>
                  <a:cubicBezTo>
                    <a:pt x="30480" y="287750"/>
                    <a:pt x="33020" y="292735"/>
                    <a:pt x="33020" y="297720"/>
                  </a:cubicBezTo>
                  <a:cubicBezTo>
                    <a:pt x="33020" y="303104"/>
                    <a:pt x="33020" y="308488"/>
                    <a:pt x="31750" y="315917"/>
                  </a:cubicBezTo>
                  <a:cubicBezTo>
                    <a:pt x="31750" y="319727"/>
                    <a:pt x="31750" y="322267"/>
                    <a:pt x="31750" y="326077"/>
                  </a:cubicBezTo>
                  <a:cubicBezTo>
                    <a:pt x="31750" y="336237"/>
                    <a:pt x="35560" y="340047"/>
                    <a:pt x="44450" y="340047"/>
                  </a:cubicBezTo>
                  <a:cubicBezTo>
                    <a:pt x="58374" y="340047"/>
                    <a:pt x="69962" y="341317"/>
                    <a:pt x="80723" y="341317"/>
                  </a:cubicBezTo>
                  <a:cubicBezTo>
                    <a:pt x="96450" y="341317"/>
                    <a:pt x="113005" y="338777"/>
                    <a:pt x="128733" y="341317"/>
                  </a:cubicBezTo>
                  <a:cubicBezTo>
                    <a:pt x="154393" y="345127"/>
                    <a:pt x="180053" y="347667"/>
                    <a:pt x="205713" y="346397"/>
                  </a:cubicBezTo>
                  <a:cubicBezTo>
                    <a:pt x="222268" y="345127"/>
                    <a:pt x="237995" y="347667"/>
                    <a:pt x="254550" y="347667"/>
                  </a:cubicBezTo>
                  <a:cubicBezTo>
                    <a:pt x="278555" y="347667"/>
                    <a:pt x="302560" y="346397"/>
                    <a:pt x="326565" y="347667"/>
                  </a:cubicBezTo>
                  <a:cubicBezTo>
                    <a:pt x="362158" y="348937"/>
                    <a:pt x="752856" y="338777"/>
                    <a:pt x="789276" y="341317"/>
                  </a:cubicBezTo>
                  <a:cubicBezTo>
                    <a:pt x="805004" y="342587"/>
                    <a:pt x="820731" y="343857"/>
                    <a:pt x="835630" y="343857"/>
                  </a:cubicBezTo>
                  <a:cubicBezTo>
                    <a:pt x="862946" y="346397"/>
                    <a:pt x="889434" y="342587"/>
                    <a:pt x="916750" y="346397"/>
                  </a:cubicBezTo>
                  <a:cubicBezTo>
                    <a:pt x="939099" y="348937"/>
                    <a:pt x="961448" y="348937"/>
                    <a:pt x="983798" y="351477"/>
                  </a:cubicBezTo>
                  <a:cubicBezTo>
                    <a:pt x="1016908" y="355287"/>
                    <a:pt x="1050017" y="357827"/>
                    <a:pt x="1083127" y="359097"/>
                  </a:cubicBezTo>
                  <a:cubicBezTo>
                    <a:pt x="1095544" y="359097"/>
                    <a:pt x="1112399" y="357827"/>
                    <a:pt x="1132719" y="357827"/>
                  </a:cubicBezTo>
                  <a:close/>
                </a:path>
              </a:pathLst>
            </a:custGeom>
            <a:solidFill>
              <a:srgbClr val="ABDEE6"/>
            </a:solidFill>
          </p:spPr>
          <p:txBody>
            <a:bodyPr/>
            <a:lstStyle/>
            <a:p>
              <a:endParaRPr lang="en-US" sz="601"/>
            </a:p>
          </p:txBody>
        </p:sp>
      </p:grpSp>
      <p:sp>
        <p:nvSpPr>
          <p:cNvPr id="27" name="TextBox 33">
            <a:extLst>
              <a:ext uri="{FF2B5EF4-FFF2-40B4-BE49-F238E27FC236}">
                <a16:creationId xmlns:a16="http://schemas.microsoft.com/office/drawing/2014/main" id="{DA3271C1-8D22-6802-D049-9F2EA1F095E6}"/>
              </a:ext>
            </a:extLst>
          </p:cNvPr>
          <p:cNvSpPr txBox="1"/>
          <p:nvPr/>
        </p:nvSpPr>
        <p:spPr>
          <a:xfrm>
            <a:off x="7671978" y="2780588"/>
            <a:ext cx="1946844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542" spc="121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Tăng</a:t>
            </a:r>
            <a:r>
              <a:rPr lang="en-US" sz="2542" spc="12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tốc:</a:t>
            </a:r>
            <a:endParaRPr lang="en-US" sz="2542" spc="12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TextBox 34">
            <a:extLst>
              <a:ext uri="{FF2B5EF4-FFF2-40B4-BE49-F238E27FC236}">
                <a16:creationId xmlns:a16="http://schemas.microsoft.com/office/drawing/2014/main" id="{5C26CCAF-F743-666C-B97D-EA22B7EF3A90}"/>
              </a:ext>
            </a:extLst>
          </p:cNvPr>
          <p:cNvSpPr txBox="1"/>
          <p:nvPr/>
        </p:nvSpPr>
        <p:spPr>
          <a:xfrm>
            <a:off x="6709577" y="3542066"/>
            <a:ext cx="4204330" cy="467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0"/>
              </a:spcBef>
            </a:pPr>
            <a:r>
              <a:rPr lang="en-US" sz="2311" spc="69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en-US" sz="2311" spc="69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ăng </a:t>
            </a:r>
            <a:r>
              <a:rPr lang="en-US" sz="2311" spc="69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tốc</a:t>
            </a:r>
            <a:r>
              <a:rPr lang="en-US" sz="2311" spc="69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11" spc="69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311" spc="69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29" name="Group 7">
            <a:extLst>
              <a:ext uri="{FF2B5EF4-FFF2-40B4-BE49-F238E27FC236}">
                <a16:creationId xmlns:a16="http://schemas.microsoft.com/office/drawing/2014/main" id="{392732E8-37FF-551E-D9FC-7EC68956B811}"/>
              </a:ext>
            </a:extLst>
          </p:cNvPr>
          <p:cNvGrpSpPr/>
          <p:nvPr/>
        </p:nvGrpSpPr>
        <p:grpSpPr>
          <a:xfrm>
            <a:off x="1285875" y="5543558"/>
            <a:ext cx="4529507" cy="853438"/>
            <a:chOff x="0" y="0"/>
            <a:chExt cx="1589227" cy="54120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65CD0209-93F9-78F9-6E7D-ACAC216124A7}"/>
                </a:ext>
              </a:extLst>
            </p:cNvPr>
            <p:cNvSpPr/>
            <p:nvPr/>
          </p:nvSpPr>
          <p:spPr>
            <a:xfrm>
              <a:off x="10160" y="16510"/>
              <a:ext cx="1566367" cy="513268"/>
            </a:xfrm>
            <a:custGeom>
              <a:avLst/>
              <a:gdLst/>
              <a:ahLst/>
              <a:cxnLst/>
              <a:rect l="l" t="t" r="r" b="b"/>
              <a:pathLst>
                <a:path w="1566367" h="513268">
                  <a:moveTo>
                    <a:pt x="1566367" y="513268"/>
                  </a:moveTo>
                  <a:lnTo>
                    <a:pt x="0" y="505648"/>
                  </a:lnTo>
                  <a:lnTo>
                    <a:pt x="0" y="191242"/>
                  </a:lnTo>
                  <a:lnTo>
                    <a:pt x="17780" y="19050"/>
                  </a:lnTo>
                  <a:lnTo>
                    <a:pt x="778891" y="0"/>
                  </a:lnTo>
                  <a:lnTo>
                    <a:pt x="154731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601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4E7DBAB3-33DA-11E8-F423-84AA75C87C8D}"/>
                </a:ext>
              </a:extLst>
            </p:cNvPr>
            <p:cNvSpPr/>
            <p:nvPr/>
          </p:nvSpPr>
          <p:spPr>
            <a:xfrm>
              <a:off x="-3810" y="0"/>
              <a:ext cx="1595577" cy="539938"/>
            </a:xfrm>
            <a:custGeom>
              <a:avLst/>
              <a:gdLst/>
              <a:ahLst/>
              <a:cxnLst/>
              <a:rect l="l" t="t" r="r" b="b"/>
              <a:pathLst>
                <a:path w="1595577" h="539938">
                  <a:moveTo>
                    <a:pt x="1561287" y="21590"/>
                  </a:moveTo>
                  <a:cubicBezTo>
                    <a:pt x="1562557" y="34290"/>
                    <a:pt x="1562557" y="44450"/>
                    <a:pt x="1563827" y="54610"/>
                  </a:cubicBezTo>
                  <a:cubicBezTo>
                    <a:pt x="1566367" y="70746"/>
                    <a:pt x="1567637" y="80012"/>
                    <a:pt x="1570177" y="88947"/>
                  </a:cubicBezTo>
                  <a:cubicBezTo>
                    <a:pt x="1570177" y="101853"/>
                    <a:pt x="1582877" y="356340"/>
                    <a:pt x="1589227" y="369246"/>
                  </a:cubicBezTo>
                  <a:cubicBezTo>
                    <a:pt x="1595577" y="388771"/>
                    <a:pt x="1591767" y="408627"/>
                    <a:pt x="1591767" y="428152"/>
                  </a:cubicBezTo>
                  <a:cubicBezTo>
                    <a:pt x="1591767" y="445361"/>
                    <a:pt x="1593037" y="461245"/>
                    <a:pt x="1594307" y="478978"/>
                  </a:cubicBezTo>
                  <a:cubicBezTo>
                    <a:pt x="1594307" y="500568"/>
                    <a:pt x="1594307" y="514538"/>
                    <a:pt x="1594307" y="538668"/>
                  </a:cubicBezTo>
                  <a:cubicBezTo>
                    <a:pt x="1571447" y="538668"/>
                    <a:pt x="1551127" y="539938"/>
                    <a:pt x="1531192" y="538668"/>
                  </a:cubicBezTo>
                  <a:cubicBezTo>
                    <a:pt x="1454773" y="533588"/>
                    <a:pt x="1377178" y="539938"/>
                    <a:pt x="1300758" y="534858"/>
                  </a:cubicBezTo>
                  <a:cubicBezTo>
                    <a:pt x="1254906" y="531048"/>
                    <a:pt x="1210230" y="533588"/>
                    <a:pt x="1164378" y="531048"/>
                  </a:cubicBezTo>
                  <a:cubicBezTo>
                    <a:pt x="1143216" y="529778"/>
                    <a:pt x="1122053" y="528508"/>
                    <a:pt x="1100891" y="527238"/>
                  </a:cubicBezTo>
                  <a:cubicBezTo>
                    <a:pt x="1087959" y="527238"/>
                    <a:pt x="1076202" y="528508"/>
                    <a:pt x="1063269" y="528508"/>
                  </a:cubicBezTo>
                  <a:cubicBezTo>
                    <a:pt x="1030350" y="527238"/>
                    <a:pt x="939822" y="528508"/>
                    <a:pt x="906903" y="527238"/>
                  </a:cubicBezTo>
                  <a:cubicBezTo>
                    <a:pt x="883389" y="525968"/>
                    <a:pt x="413114" y="534858"/>
                    <a:pt x="389601" y="533588"/>
                  </a:cubicBezTo>
                  <a:cubicBezTo>
                    <a:pt x="383722" y="533588"/>
                    <a:pt x="376668" y="534858"/>
                    <a:pt x="370790" y="534858"/>
                  </a:cubicBezTo>
                  <a:cubicBezTo>
                    <a:pt x="356682" y="534858"/>
                    <a:pt x="343749" y="536128"/>
                    <a:pt x="329641" y="536128"/>
                  </a:cubicBezTo>
                  <a:cubicBezTo>
                    <a:pt x="294370" y="536128"/>
                    <a:pt x="260275" y="534858"/>
                    <a:pt x="225005" y="533588"/>
                  </a:cubicBezTo>
                  <a:cubicBezTo>
                    <a:pt x="203842" y="532318"/>
                    <a:pt x="182680" y="531048"/>
                    <a:pt x="162693" y="529778"/>
                  </a:cubicBezTo>
                  <a:cubicBezTo>
                    <a:pt x="125071" y="528508"/>
                    <a:pt x="87449" y="527238"/>
                    <a:pt x="48260" y="527238"/>
                  </a:cubicBezTo>
                  <a:cubicBezTo>
                    <a:pt x="38100" y="527238"/>
                    <a:pt x="29210" y="527238"/>
                    <a:pt x="19050" y="525968"/>
                  </a:cubicBezTo>
                  <a:cubicBezTo>
                    <a:pt x="10160" y="524698"/>
                    <a:pt x="5080" y="518348"/>
                    <a:pt x="7620" y="509458"/>
                  </a:cubicBezTo>
                  <a:cubicBezTo>
                    <a:pt x="16510" y="477792"/>
                    <a:pt x="12700" y="469519"/>
                    <a:pt x="11430" y="460915"/>
                  </a:cubicBezTo>
                  <a:cubicBezTo>
                    <a:pt x="10160" y="443375"/>
                    <a:pt x="6350" y="426167"/>
                    <a:pt x="7620" y="408627"/>
                  </a:cubicBezTo>
                  <a:cubicBezTo>
                    <a:pt x="5080" y="386786"/>
                    <a:pt x="0" y="116414"/>
                    <a:pt x="7620" y="94242"/>
                  </a:cubicBezTo>
                  <a:cubicBezTo>
                    <a:pt x="8890" y="89940"/>
                    <a:pt x="7620" y="85307"/>
                    <a:pt x="8890" y="81005"/>
                  </a:cubicBezTo>
                  <a:cubicBezTo>
                    <a:pt x="10160" y="74055"/>
                    <a:pt x="12700" y="664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057" y="30480"/>
                    <a:pt x="76868" y="29210"/>
                  </a:cubicBezTo>
                  <a:cubicBezTo>
                    <a:pt x="108612" y="25400"/>
                    <a:pt x="140355" y="22860"/>
                    <a:pt x="173274" y="20320"/>
                  </a:cubicBezTo>
                  <a:cubicBezTo>
                    <a:pt x="195612" y="17780"/>
                    <a:pt x="217950" y="16510"/>
                    <a:pt x="239113" y="13970"/>
                  </a:cubicBezTo>
                  <a:cubicBezTo>
                    <a:pt x="260275" y="11430"/>
                    <a:pt x="282613" y="8890"/>
                    <a:pt x="303776" y="8890"/>
                  </a:cubicBezTo>
                  <a:cubicBezTo>
                    <a:pt x="327289" y="7620"/>
                    <a:pt x="350803" y="10160"/>
                    <a:pt x="374317" y="8890"/>
                  </a:cubicBezTo>
                  <a:cubicBezTo>
                    <a:pt x="403709" y="8890"/>
                    <a:pt x="936295" y="6350"/>
                    <a:pt x="965687" y="5080"/>
                  </a:cubicBezTo>
                  <a:cubicBezTo>
                    <a:pt x="993904" y="3810"/>
                    <a:pt x="1022120" y="2540"/>
                    <a:pt x="1051512" y="2540"/>
                  </a:cubicBezTo>
                  <a:cubicBezTo>
                    <a:pt x="1099715" y="1270"/>
                    <a:pt x="1146743" y="0"/>
                    <a:pt x="1194946" y="0"/>
                  </a:cubicBezTo>
                  <a:cubicBezTo>
                    <a:pt x="1214933" y="0"/>
                    <a:pt x="1236095" y="2540"/>
                    <a:pt x="1256082" y="2540"/>
                  </a:cubicBezTo>
                  <a:cubicBezTo>
                    <a:pt x="1311339" y="3810"/>
                    <a:pt x="1367772" y="5080"/>
                    <a:pt x="1423029" y="7620"/>
                  </a:cubicBezTo>
                  <a:cubicBezTo>
                    <a:pt x="1452421" y="8890"/>
                    <a:pt x="1481814" y="12700"/>
                    <a:pt x="1511206" y="16510"/>
                  </a:cubicBezTo>
                  <a:cubicBezTo>
                    <a:pt x="1518260" y="16510"/>
                    <a:pt x="1525314" y="16510"/>
                    <a:pt x="1531192" y="16510"/>
                  </a:cubicBezTo>
                  <a:cubicBezTo>
                    <a:pt x="1542237" y="17780"/>
                    <a:pt x="1551127" y="20320"/>
                    <a:pt x="1561287" y="21590"/>
                  </a:cubicBezTo>
                  <a:close/>
                  <a:moveTo>
                    <a:pt x="1571447" y="522158"/>
                  </a:moveTo>
                  <a:cubicBezTo>
                    <a:pt x="1572717" y="505648"/>
                    <a:pt x="1573987" y="492948"/>
                    <a:pt x="1573987" y="480248"/>
                  </a:cubicBezTo>
                  <a:cubicBezTo>
                    <a:pt x="1572717" y="459591"/>
                    <a:pt x="1571447" y="442051"/>
                    <a:pt x="1571447" y="423188"/>
                  </a:cubicBezTo>
                  <a:cubicBezTo>
                    <a:pt x="1571447" y="414584"/>
                    <a:pt x="1573987" y="405980"/>
                    <a:pt x="1572717" y="397376"/>
                  </a:cubicBezTo>
                  <a:cubicBezTo>
                    <a:pt x="1572717" y="389433"/>
                    <a:pt x="1571447" y="381160"/>
                    <a:pt x="1570177" y="373218"/>
                  </a:cubicBezTo>
                  <a:cubicBezTo>
                    <a:pt x="1565097" y="360973"/>
                    <a:pt x="1553667" y="107479"/>
                    <a:pt x="1553667" y="95235"/>
                  </a:cubicBezTo>
                  <a:cubicBezTo>
                    <a:pt x="1551127" y="84976"/>
                    <a:pt x="1548587" y="74386"/>
                    <a:pt x="1546047" y="63500"/>
                  </a:cubicBezTo>
                  <a:cubicBezTo>
                    <a:pt x="1544777" y="44450"/>
                    <a:pt x="1543507" y="43180"/>
                    <a:pt x="1527665" y="41910"/>
                  </a:cubicBezTo>
                  <a:cubicBezTo>
                    <a:pt x="1524138" y="41910"/>
                    <a:pt x="1521787" y="41910"/>
                    <a:pt x="1518260" y="40640"/>
                  </a:cubicBezTo>
                  <a:cubicBezTo>
                    <a:pt x="1488868" y="36830"/>
                    <a:pt x="1458300" y="31750"/>
                    <a:pt x="1428908" y="30480"/>
                  </a:cubicBezTo>
                  <a:cubicBezTo>
                    <a:pt x="1357191" y="26670"/>
                    <a:pt x="1284298" y="25400"/>
                    <a:pt x="1212581" y="22860"/>
                  </a:cubicBezTo>
                  <a:cubicBezTo>
                    <a:pt x="1202000" y="22860"/>
                    <a:pt x="1190243" y="22860"/>
                    <a:pt x="1179662" y="22860"/>
                  </a:cubicBezTo>
                  <a:cubicBezTo>
                    <a:pt x="1162027" y="22860"/>
                    <a:pt x="1144392" y="22860"/>
                    <a:pt x="1127932" y="22860"/>
                  </a:cubicBezTo>
                  <a:cubicBezTo>
                    <a:pt x="1090310" y="22860"/>
                    <a:pt x="1052688" y="22860"/>
                    <a:pt x="1016242" y="24130"/>
                  </a:cubicBezTo>
                  <a:cubicBezTo>
                    <a:pt x="984498" y="25400"/>
                    <a:pt x="449561" y="29210"/>
                    <a:pt x="417817" y="29210"/>
                  </a:cubicBezTo>
                  <a:cubicBezTo>
                    <a:pt x="366087" y="29210"/>
                    <a:pt x="314357" y="26670"/>
                    <a:pt x="262627" y="33020"/>
                  </a:cubicBezTo>
                  <a:cubicBezTo>
                    <a:pt x="235586" y="36830"/>
                    <a:pt x="209721" y="36830"/>
                    <a:pt x="183856" y="38100"/>
                  </a:cubicBezTo>
                  <a:cubicBezTo>
                    <a:pt x="139179" y="41910"/>
                    <a:pt x="94503" y="45720"/>
                    <a:pt x="49530" y="50800"/>
                  </a:cubicBezTo>
                  <a:cubicBezTo>
                    <a:pt x="36830" y="50800"/>
                    <a:pt x="34290" y="53340"/>
                    <a:pt x="33020" y="65451"/>
                  </a:cubicBezTo>
                  <a:cubicBezTo>
                    <a:pt x="31750" y="71408"/>
                    <a:pt x="31750" y="77364"/>
                    <a:pt x="30480" y="83321"/>
                  </a:cubicBezTo>
                  <a:cubicBezTo>
                    <a:pt x="29210" y="93249"/>
                    <a:pt x="26670" y="102846"/>
                    <a:pt x="25400" y="112774"/>
                  </a:cubicBezTo>
                  <a:cubicBezTo>
                    <a:pt x="20320" y="123364"/>
                    <a:pt x="26670" y="382153"/>
                    <a:pt x="29210" y="392743"/>
                  </a:cubicBezTo>
                  <a:cubicBezTo>
                    <a:pt x="29210" y="403994"/>
                    <a:pt x="29210" y="415577"/>
                    <a:pt x="30480" y="426829"/>
                  </a:cubicBezTo>
                  <a:cubicBezTo>
                    <a:pt x="30480" y="435102"/>
                    <a:pt x="33020" y="443375"/>
                    <a:pt x="33020" y="451648"/>
                  </a:cubicBezTo>
                  <a:cubicBezTo>
                    <a:pt x="33020" y="460584"/>
                    <a:pt x="33020" y="469519"/>
                    <a:pt x="31750" y="480248"/>
                  </a:cubicBezTo>
                  <a:cubicBezTo>
                    <a:pt x="31750" y="484058"/>
                    <a:pt x="31750" y="486598"/>
                    <a:pt x="31750" y="490408"/>
                  </a:cubicBezTo>
                  <a:cubicBezTo>
                    <a:pt x="31750" y="500568"/>
                    <a:pt x="35560" y="504378"/>
                    <a:pt x="44450" y="504378"/>
                  </a:cubicBezTo>
                  <a:cubicBezTo>
                    <a:pt x="60408" y="504378"/>
                    <a:pt x="76868" y="505648"/>
                    <a:pt x="92152" y="505648"/>
                  </a:cubicBezTo>
                  <a:cubicBezTo>
                    <a:pt x="114490" y="505648"/>
                    <a:pt x="138004" y="503108"/>
                    <a:pt x="160342" y="505648"/>
                  </a:cubicBezTo>
                  <a:cubicBezTo>
                    <a:pt x="196788" y="509458"/>
                    <a:pt x="233234" y="511998"/>
                    <a:pt x="269681" y="510728"/>
                  </a:cubicBezTo>
                  <a:cubicBezTo>
                    <a:pt x="293194" y="509458"/>
                    <a:pt x="315532" y="511998"/>
                    <a:pt x="339046" y="511998"/>
                  </a:cubicBezTo>
                  <a:cubicBezTo>
                    <a:pt x="373141" y="511998"/>
                    <a:pt x="407236" y="510728"/>
                    <a:pt x="441331" y="511998"/>
                  </a:cubicBezTo>
                  <a:cubicBezTo>
                    <a:pt x="491885" y="513268"/>
                    <a:pt x="1046810" y="503108"/>
                    <a:pt x="1098540" y="505648"/>
                  </a:cubicBezTo>
                  <a:cubicBezTo>
                    <a:pt x="1120878" y="506918"/>
                    <a:pt x="1143216" y="508188"/>
                    <a:pt x="1164378" y="508188"/>
                  </a:cubicBezTo>
                  <a:cubicBezTo>
                    <a:pt x="1203176" y="510728"/>
                    <a:pt x="1240798" y="506918"/>
                    <a:pt x="1279595" y="510728"/>
                  </a:cubicBezTo>
                  <a:cubicBezTo>
                    <a:pt x="1311339" y="513268"/>
                    <a:pt x="1343083" y="513268"/>
                    <a:pt x="1374826" y="515808"/>
                  </a:cubicBezTo>
                  <a:cubicBezTo>
                    <a:pt x="1421854" y="519618"/>
                    <a:pt x="1468881" y="522158"/>
                    <a:pt x="1515909" y="523428"/>
                  </a:cubicBezTo>
                  <a:cubicBezTo>
                    <a:pt x="1533544" y="523428"/>
                    <a:pt x="1551127" y="522158"/>
                    <a:pt x="1571447" y="52215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601"/>
            </a:p>
          </p:txBody>
        </p:sp>
      </p:grpSp>
      <p:grpSp>
        <p:nvGrpSpPr>
          <p:cNvPr id="32" name="Group 10">
            <a:extLst>
              <a:ext uri="{FF2B5EF4-FFF2-40B4-BE49-F238E27FC236}">
                <a16:creationId xmlns:a16="http://schemas.microsoft.com/office/drawing/2014/main" id="{5031D1BF-1BB4-997F-B3FD-CE376AC08CF2}"/>
              </a:ext>
            </a:extLst>
          </p:cNvPr>
          <p:cNvGrpSpPr/>
          <p:nvPr/>
        </p:nvGrpSpPr>
        <p:grpSpPr>
          <a:xfrm>
            <a:off x="2364329" y="4728490"/>
            <a:ext cx="2193619" cy="718579"/>
            <a:chOff x="0" y="0"/>
            <a:chExt cx="1150499" cy="376877"/>
          </a:xfrm>
        </p:grpSpPr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245EB515-7054-DE3A-606E-75F46C7BA32E}"/>
                </a:ext>
              </a:extLst>
            </p:cNvPr>
            <p:cNvSpPr/>
            <p:nvPr/>
          </p:nvSpPr>
          <p:spPr>
            <a:xfrm>
              <a:off x="10160" y="16510"/>
              <a:ext cx="1127639" cy="348937"/>
            </a:xfrm>
            <a:custGeom>
              <a:avLst/>
              <a:gdLst/>
              <a:ahLst/>
              <a:cxnLst/>
              <a:rect l="l" t="t" r="r" b="b"/>
              <a:pathLst>
                <a:path w="1127639" h="348937">
                  <a:moveTo>
                    <a:pt x="1127639" y="348937"/>
                  </a:moveTo>
                  <a:lnTo>
                    <a:pt x="0" y="341317"/>
                  </a:lnTo>
                  <a:lnTo>
                    <a:pt x="0" y="134248"/>
                  </a:lnTo>
                  <a:lnTo>
                    <a:pt x="17780" y="19050"/>
                  </a:lnTo>
                  <a:lnTo>
                    <a:pt x="560092" y="0"/>
                  </a:lnTo>
                  <a:lnTo>
                    <a:pt x="1108589" y="5080"/>
                  </a:lnTo>
                  <a:close/>
                </a:path>
              </a:pathLst>
            </a:custGeom>
            <a:solidFill>
              <a:srgbClr val="ABDEE6"/>
            </a:solidFill>
          </p:spPr>
          <p:txBody>
            <a:bodyPr/>
            <a:lstStyle/>
            <a:p>
              <a:endParaRPr lang="en-US" sz="601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12F70A47-DE7F-30FA-0DE6-94859779B986}"/>
                </a:ext>
              </a:extLst>
            </p:cNvPr>
            <p:cNvSpPr/>
            <p:nvPr/>
          </p:nvSpPr>
          <p:spPr>
            <a:xfrm>
              <a:off x="-3810" y="0"/>
              <a:ext cx="1156849" cy="375607"/>
            </a:xfrm>
            <a:custGeom>
              <a:avLst/>
              <a:gdLst/>
              <a:ahLst/>
              <a:cxnLst/>
              <a:rect l="l" t="t" r="r" b="b"/>
              <a:pathLst>
                <a:path w="1156849" h="375607">
                  <a:moveTo>
                    <a:pt x="1122559" y="21590"/>
                  </a:moveTo>
                  <a:cubicBezTo>
                    <a:pt x="1123829" y="34290"/>
                    <a:pt x="1123829" y="44450"/>
                    <a:pt x="1125099" y="54610"/>
                  </a:cubicBezTo>
                  <a:cubicBezTo>
                    <a:pt x="1127639" y="68203"/>
                    <a:pt x="1128909" y="73786"/>
                    <a:pt x="1131449" y="79170"/>
                  </a:cubicBezTo>
                  <a:cubicBezTo>
                    <a:pt x="1131449" y="86947"/>
                    <a:pt x="1144149" y="240291"/>
                    <a:pt x="1150499" y="248068"/>
                  </a:cubicBezTo>
                  <a:cubicBezTo>
                    <a:pt x="1156849" y="259833"/>
                    <a:pt x="1153039" y="271798"/>
                    <a:pt x="1153039" y="283563"/>
                  </a:cubicBezTo>
                  <a:cubicBezTo>
                    <a:pt x="1153039" y="293932"/>
                    <a:pt x="1154309" y="303503"/>
                    <a:pt x="1155579" y="314647"/>
                  </a:cubicBezTo>
                  <a:cubicBezTo>
                    <a:pt x="1155579" y="336237"/>
                    <a:pt x="1155579" y="350207"/>
                    <a:pt x="1155579" y="374337"/>
                  </a:cubicBezTo>
                  <a:cubicBezTo>
                    <a:pt x="1132719" y="374337"/>
                    <a:pt x="1112399" y="375607"/>
                    <a:pt x="1093888" y="374337"/>
                  </a:cubicBezTo>
                  <a:cubicBezTo>
                    <a:pt x="1040085" y="369257"/>
                    <a:pt x="985453" y="375607"/>
                    <a:pt x="931649" y="370527"/>
                  </a:cubicBezTo>
                  <a:cubicBezTo>
                    <a:pt x="899367" y="366717"/>
                    <a:pt x="867913" y="369257"/>
                    <a:pt x="835630" y="366717"/>
                  </a:cubicBezTo>
                  <a:cubicBezTo>
                    <a:pt x="820731" y="365447"/>
                    <a:pt x="805831" y="364177"/>
                    <a:pt x="790932" y="362907"/>
                  </a:cubicBezTo>
                  <a:cubicBezTo>
                    <a:pt x="781827" y="362907"/>
                    <a:pt x="773549" y="364177"/>
                    <a:pt x="764444" y="364177"/>
                  </a:cubicBezTo>
                  <a:cubicBezTo>
                    <a:pt x="741267" y="362907"/>
                    <a:pt x="677530" y="364177"/>
                    <a:pt x="654353" y="362907"/>
                  </a:cubicBezTo>
                  <a:cubicBezTo>
                    <a:pt x="637798" y="361637"/>
                    <a:pt x="306699" y="370527"/>
                    <a:pt x="290144" y="369257"/>
                  </a:cubicBezTo>
                  <a:cubicBezTo>
                    <a:pt x="286005" y="369257"/>
                    <a:pt x="281038" y="370527"/>
                    <a:pt x="276900" y="370527"/>
                  </a:cubicBezTo>
                  <a:cubicBezTo>
                    <a:pt x="266967" y="370527"/>
                    <a:pt x="257861" y="371797"/>
                    <a:pt x="247928" y="371797"/>
                  </a:cubicBezTo>
                  <a:cubicBezTo>
                    <a:pt x="223096" y="371797"/>
                    <a:pt x="199091" y="370527"/>
                    <a:pt x="174259" y="369257"/>
                  </a:cubicBezTo>
                  <a:cubicBezTo>
                    <a:pt x="159359" y="367987"/>
                    <a:pt x="144460" y="366717"/>
                    <a:pt x="130388" y="365447"/>
                  </a:cubicBezTo>
                  <a:cubicBezTo>
                    <a:pt x="103900" y="364177"/>
                    <a:pt x="77412" y="362907"/>
                    <a:pt x="48260" y="362907"/>
                  </a:cubicBezTo>
                  <a:cubicBezTo>
                    <a:pt x="38100" y="362907"/>
                    <a:pt x="29210" y="362907"/>
                    <a:pt x="19050" y="361637"/>
                  </a:cubicBezTo>
                  <a:cubicBezTo>
                    <a:pt x="10160" y="360367"/>
                    <a:pt x="5080" y="354017"/>
                    <a:pt x="7620" y="345127"/>
                  </a:cubicBezTo>
                  <a:cubicBezTo>
                    <a:pt x="16510" y="313474"/>
                    <a:pt x="12700" y="308488"/>
                    <a:pt x="11430" y="303304"/>
                  </a:cubicBezTo>
                  <a:cubicBezTo>
                    <a:pt x="10160" y="292735"/>
                    <a:pt x="6350" y="282366"/>
                    <a:pt x="7620" y="271798"/>
                  </a:cubicBezTo>
                  <a:cubicBezTo>
                    <a:pt x="5080" y="258637"/>
                    <a:pt x="0" y="95721"/>
                    <a:pt x="7620" y="82361"/>
                  </a:cubicBezTo>
                  <a:cubicBezTo>
                    <a:pt x="8890" y="79769"/>
                    <a:pt x="7620" y="76977"/>
                    <a:pt x="8890" y="74385"/>
                  </a:cubicBezTo>
                  <a:cubicBezTo>
                    <a:pt x="10160" y="70197"/>
                    <a:pt x="12700" y="6561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718" y="30480"/>
                    <a:pt x="69962" y="29210"/>
                  </a:cubicBezTo>
                  <a:cubicBezTo>
                    <a:pt x="92312" y="25400"/>
                    <a:pt x="114661" y="22860"/>
                    <a:pt x="137838" y="20320"/>
                  </a:cubicBezTo>
                  <a:cubicBezTo>
                    <a:pt x="153565" y="17780"/>
                    <a:pt x="169292" y="16510"/>
                    <a:pt x="184192" y="13970"/>
                  </a:cubicBezTo>
                  <a:cubicBezTo>
                    <a:pt x="199091" y="11430"/>
                    <a:pt x="214819" y="8890"/>
                    <a:pt x="229718" y="8890"/>
                  </a:cubicBezTo>
                  <a:cubicBezTo>
                    <a:pt x="246273" y="7620"/>
                    <a:pt x="262828" y="10160"/>
                    <a:pt x="279383" y="8890"/>
                  </a:cubicBezTo>
                  <a:cubicBezTo>
                    <a:pt x="300077" y="8890"/>
                    <a:pt x="675047" y="6350"/>
                    <a:pt x="695741" y="5080"/>
                  </a:cubicBezTo>
                  <a:cubicBezTo>
                    <a:pt x="715607" y="3810"/>
                    <a:pt x="735473" y="2540"/>
                    <a:pt x="756166" y="2540"/>
                  </a:cubicBezTo>
                  <a:cubicBezTo>
                    <a:pt x="790104" y="1270"/>
                    <a:pt x="823214" y="0"/>
                    <a:pt x="857152" y="0"/>
                  </a:cubicBezTo>
                  <a:cubicBezTo>
                    <a:pt x="871224" y="0"/>
                    <a:pt x="886123" y="2540"/>
                    <a:pt x="900195" y="2540"/>
                  </a:cubicBezTo>
                  <a:cubicBezTo>
                    <a:pt x="939099" y="3810"/>
                    <a:pt x="978831" y="5080"/>
                    <a:pt x="1017735" y="7620"/>
                  </a:cubicBezTo>
                  <a:cubicBezTo>
                    <a:pt x="1038429" y="8890"/>
                    <a:pt x="1059123" y="12700"/>
                    <a:pt x="1079816" y="16510"/>
                  </a:cubicBezTo>
                  <a:cubicBezTo>
                    <a:pt x="1084783" y="16510"/>
                    <a:pt x="1089749" y="16510"/>
                    <a:pt x="1093888" y="16510"/>
                  </a:cubicBezTo>
                  <a:cubicBezTo>
                    <a:pt x="1103509" y="17780"/>
                    <a:pt x="1112399" y="20320"/>
                    <a:pt x="1122559" y="21590"/>
                  </a:cubicBezTo>
                  <a:close/>
                  <a:moveTo>
                    <a:pt x="1132719" y="357827"/>
                  </a:moveTo>
                  <a:cubicBezTo>
                    <a:pt x="1133989" y="341317"/>
                    <a:pt x="1135259" y="328617"/>
                    <a:pt x="1135259" y="315917"/>
                  </a:cubicBezTo>
                  <a:cubicBezTo>
                    <a:pt x="1133989" y="302506"/>
                    <a:pt x="1132719" y="291938"/>
                    <a:pt x="1132719" y="280571"/>
                  </a:cubicBezTo>
                  <a:cubicBezTo>
                    <a:pt x="1132719" y="275387"/>
                    <a:pt x="1135259" y="270202"/>
                    <a:pt x="1133989" y="265018"/>
                  </a:cubicBezTo>
                  <a:cubicBezTo>
                    <a:pt x="1133989" y="260232"/>
                    <a:pt x="1132719" y="255247"/>
                    <a:pt x="1131450" y="250461"/>
                  </a:cubicBezTo>
                  <a:cubicBezTo>
                    <a:pt x="1126369" y="243083"/>
                    <a:pt x="1114939" y="90337"/>
                    <a:pt x="1114939" y="82959"/>
                  </a:cubicBezTo>
                  <a:cubicBezTo>
                    <a:pt x="1112400" y="76778"/>
                    <a:pt x="1109859" y="70397"/>
                    <a:pt x="1107319" y="63500"/>
                  </a:cubicBezTo>
                  <a:cubicBezTo>
                    <a:pt x="1106050" y="44450"/>
                    <a:pt x="1104779" y="43180"/>
                    <a:pt x="1091405" y="41910"/>
                  </a:cubicBezTo>
                  <a:cubicBezTo>
                    <a:pt x="1088922" y="41910"/>
                    <a:pt x="1087266" y="41910"/>
                    <a:pt x="1084783" y="40640"/>
                  </a:cubicBezTo>
                  <a:cubicBezTo>
                    <a:pt x="1064089" y="36830"/>
                    <a:pt x="1042568" y="31750"/>
                    <a:pt x="1021874" y="30480"/>
                  </a:cubicBezTo>
                  <a:cubicBezTo>
                    <a:pt x="971381" y="26670"/>
                    <a:pt x="920061" y="25400"/>
                    <a:pt x="869568" y="22860"/>
                  </a:cubicBezTo>
                  <a:cubicBezTo>
                    <a:pt x="862118" y="22860"/>
                    <a:pt x="853841" y="22860"/>
                    <a:pt x="846391" y="22860"/>
                  </a:cubicBezTo>
                  <a:cubicBezTo>
                    <a:pt x="833975" y="22860"/>
                    <a:pt x="821559" y="22860"/>
                    <a:pt x="809970" y="22860"/>
                  </a:cubicBezTo>
                  <a:cubicBezTo>
                    <a:pt x="783482" y="22860"/>
                    <a:pt x="756994" y="22860"/>
                    <a:pt x="731334" y="24130"/>
                  </a:cubicBezTo>
                  <a:cubicBezTo>
                    <a:pt x="708985" y="25400"/>
                    <a:pt x="332359" y="29210"/>
                    <a:pt x="310010" y="29210"/>
                  </a:cubicBezTo>
                  <a:cubicBezTo>
                    <a:pt x="273589" y="29210"/>
                    <a:pt x="237168" y="26670"/>
                    <a:pt x="200747" y="33020"/>
                  </a:cubicBezTo>
                  <a:cubicBezTo>
                    <a:pt x="181709" y="36830"/>
                    <a:pt x="163498" y="36830"/>
                    <a:pt x="145288" y="38100"/>
                  </a:cubicBezTo>
                  <a:cubicBezTo>
                    <a:pt x="113833" y="41910"/>
                    <a:pt x="82379" y="45720"/>
                    <a:pt x="49530" y="50800"/>
                  </a:cubicBezTo>
                  <a:cubicBezTo>
                    <a:pt x="36830" y="50800"/>
                    <a:pt x="34290" y="53340"/>
                    <a:pt x="33020" y="65013"/>
                  </a:cubicBezTo>
                  <a:cubicBezTo>
                    <a:pt x="31750" y="68602"/>
                    <a:pt x="31750" y="72191"/>
                    <a:pt x="30480" y="75781"/>
                  </a:cubicBezTo>
                  <a:cubicBezTo>
                    <a:pt x="29210" y="81763"/>
                    <a:pt x="26670" y="87546"/>
                    <a:pt x="25400" y="93528"/>
                  </a:cubicBezTo>
                  <a:cubicBezTo>
                    <a:pt x="20320" y="99909"/>
                    <a:pt x="26670" y="255845"/>
                    <a:pt x="29210" y="262226"/>
                  </a:cubicBezTo>
                  <a:cubicBezTo>
                    <a:pt x="29210" y="269006"/>
                    <a:pt x="29210" y="275985"/>
                    <a:pt x="30480" y="282765"/>
                  </a:cubicBezTo>
                  <a:cubicBezTo>
                    <a:pt x="30480" y="287750"/>
                    <a:pt x="33020" y="292735"/>
                    <a:pt x="33020" y="297720"/>
                  </a:cubicBezTo>
                  <a:cubicBezTo>
                    <a:pt x="33020" y="303104"/>
                    <a:pt x="33020" y="308488"/>
                    <a:pt x="31750" y="315917"/>
                  </a:cubicBezTo>
                  <a:cubicBezTo>
                    <a:pt x="31750" y="319727"/>
                    <a:pt x="31750" y="322267"/>
                    <a:pt x="31750" y="326077"/>
                  </a:cubicBezTo>
                  <a:cubicBezTo>
                    <a:pt x="31750" y="336237"/>
                    <a:pt x="35560" y="340047"/>
                    <a:pt x="44450" y="340047"/>
                  </a:cubicBezTo>
                  <a:cubicBezTo>
                    <a:pt x="58374" y="340047"/>
                    <a:pt x="69962" y="341317"/>
                    <a:pt x="80723" y="341317"/>
                  </a:cubicBezTo>
                  <a:cubicBezTo>
                    <a:pt x="96450" y="341317"/>
                    <a:pt x="113005" y="338777"/>
                    <a:pt x="128733" y="341317"/>
                  </a:cubicBezTo>
                  <a:cubicBezTo>
                    <a:pt x="154393" y="345127"/>
                    <a:pt x="180053" y="347667"/>
                    <a:pt x="205713" y="346397"/>
                  </a:cubicBezTo>
                  <a:cubicBezTo>
                    <a:pt x="222268" y="345127"/>
                    <a:pt x="237995" y="347667"/>
                    <a:pt x="254550" y="347667"/>
                  </a:cubicBezTo>
                  <a:cubicBezTo>
                    <a:pt x="278555" y="347667"/>
                    <a:pt x="302560" y="346397"/>
                    <a:pt x="326565" y="347667"/>
                  </a:cubicBezTo>
                  <a:cubicBezTo>
                    <a:pt x="362158" y="348937"/>
                    <a:pt x="752856" y="338777"/>
                    <a:pt x="789276" y="341317"/>
                  </a:cubicBezTo>
                  <a:cubicBezTo>
                    <a:pt x="805004" y="342587"/>
                    <a:pt x="820731" y="343857"/>
                    <a:pt x="835630" y="343857"/>
                  </a:cubicBezTo>
                  <a:cubicBezTo>
                    <a:pt x="862946" y="346397"/>
                    <a:pt x="889434" y="342587"/>
                    <a:pt x="916750" y="346397"/>
                  </a:cubicBezTo>
                  <a:cubicBezTo>
                    <a:pt x="939099" y="348937"/>
                    <a:pt x="961448" y="348937"/>
                    <a:pt x="983798" y="351477"/>
                  </a:cubicBezTo>
                  <a:cubicBezTo>
                    <a:pt x="1016908" y="355287"/>
                    <a:pt x="1050017" y="357827"/>
                    <a:pt x="1083127" y="359097"/>
                  </a:cubicBezTo>
                  <a:cubicBezTo>
                    <a:pt x="1095544" y="359097"/>
                    <a:pt x="1112399" y="357827"/>
                    <a:pt x="1132719" y="357827"/>
                  </a:cubicBezTo>
                  <a:close/>
                </a:path>
              </a:pathLst>
            </a:custGeom>
            <a:solidFill>
              <a:srgbClr val="ABDEE6"/>
            </a:solidFill>
          </p:spPr>
          <p:txBody>
            <a:bodyPr/>
            <a:lstStyle/>
            <a:p>
              <a:endParaRPr lang="en-US" sz="601"/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5AD6158C-9606-9B48-B748-FDAB2E9CF02E}"/>
              </a:ext>
            </a:extLst>
          </p:cNvPr>
          <p:cNvSpPr txBox="1"/>
          <p:nvPr/>
        </p:nvSpPr>
        <p:spPr>
          <a:xfrm>
            <a:off x="2487717" y="4909838"/>
            <a:ext cx="1946844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542" spc="121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Chật</a:t>
            </a:r>
            <a:r>
              <a:rPr lang="en-US" sz="2542" spc="12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vật:</a:t>
            </a:r>
            <a:endParaRPr lang="en-US" sz="2542" spc="12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TextBox 34">
            <a:extLst>
              <a:ext uri="{FF2B5EF4-FFF2-40B4-BE49-F238E27FC236}">
                <a16:creationId xmlns:a16="http://schemas.microsoft.com/office/drawing/2014/main" id="{608E56D2-AC78-A883-C20E-25A3AF4A05D1}"/>
              </a:ext>
            </a:extLst>
          </p:cNvPr>
          <p:cNvSpPr txBox="1"/>
          <p:nvPr/>
        </p:nvSpPr>
        <p:spPr>
          <a:xfrm>
            <a:off x="1466169" y="5685637"/>
            <a:ext cx="4204330" cy="467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0"/>
              </a:spcBef>
            </a:pPr>
            <a:r>
              <a:rPr lang="en-US" sz="2311" spc="69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</a:t>
            </a:r>
            <a:r>
              <a:rPr lang="en-US" sz="2311" spc="69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ết </a:t>
            </a:r>
            <a:r>
              <a:rPr lang="en-US" sz="2311" spc="69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sức</a:t>
            </a:r>
            <a:r>
              <a:rPr lang="en-US" sz="2311" spc="69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11" spc="69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khó</a:t>
            </a:r>
            <a:r>
              <a:rPr lang="en-US" sz="2311" spc="69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11" spc="69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r>
              <a:rPr lang="en-US" sz="2311" spc="69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37" name="Group 7">
            <a:extLst>
              <a:ext uri="{FF2B5EF4-FFF2-40B4-BE49-F238E27FC236}">
                <a16:creationId xmlns:a16="http://schemas.microsoft.com/office/drawing/2014/main" id="{58B84F2F-4FE1-1373-41E3-351F26247CD1}"/>
              </a:ext>
            </a:extLst>
          </p:cNvPr>
          <p:cNvGrpSpPr/>
          <p:nvPr/>
        </p:nvGrpSpPr>
        <p:grpSpPr>
          <a:xfrm>
            <a:off x="6578290" y="5469386"/>
            <a:ext cx="4529507" cy="848861"/>
            <a:chOff x="0" y="0"/>
            <a:chExt cx="1589227" cy="54120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276879E9-831D-2EF8-7A86-305486D21D9C}"/>
                </a:ext>
              </a:extLst>
            </p:cNvPr>
            <p:cNvSpPr/>
            <p:nvPr/>
          </p:nvSpPr>
          <p:spPr>
            <a:xfrm>
              <a:off x="10160" y="16510"/>
              <a:ext cx="1566367" cy="513268"/>
            </a:xfrm>
            <a:custGeom>
              <a:avLst/>
              <a:gdLst/>
              <a:ahLst/>
              <a:cxnLst/>
              <a:rect l="l" t="t" r="r" b="b"/>
              <a:pathLst>
                <a:path w="1566367" h="513268">
                  <a:moveTo>
                    <a:pt x="1566367" y="513268"/>
                  </a:moveTo>
                  <a:lnTo>
                    <a:pt x="0" y="505648"/>
                  </a:lnTo>
                  <a:lnTo>
                    <a:pt x="0" y="191242"/>
                  </a:lnTo>
                  <a:lnTo>
                    <a:pt x="17780" y="19050"/>
                  </a:lnTo>
                  <a:lnTo>
                    <a:pt x="778891" y="0"/>
                  </a:lnTo>
                  <a:lnTo>
                    <a:pt x="1547317" y="508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601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4844EE6F-278C-B9DA-5432-7414999D0748}"/>
                </a:ext>
              </a:extLst>
            </p:cNvPr>
            <p:cNvSpPr/>
            <p:nvPr/>
          </p:nvSpPr>
          <p:spPr>
            <a:xfrm>
              <a:off x="-3810" y="0"/>
              <a:ext cx="1595577" cy="539938"/>
            </a:xfrm>
            <a:custGeom>
              <a:avLst/>
              <a:gdLst/>
              <a:ahLst/>
              <a:cxnLst/>
              <a:rect l="l" t="t" r="r" b="b"/>
              <a:pathLst>
                <a:path w="1595577" h="539938">
                  <a:moveTo>
                    <a:pt x="1561287" y="21590"/>
                  </a:moveTo>
                  <a:cubicBezTo>
                    <a:pt x="1562557" y="34290"/>
                    <a:pt x="1562557" y="44450"/>
                    <a:pt x="1563827" y="54610"/>
                  </a:cubicBezTo>
                  <a:cubicBezTo>
                    <a:pt x="1566367" y="70746"/>
                    <a:pt x="1567637" y="80012"/>
                    <a:pt x="1570177" y="88947"/>
                  </a:cubicBezTo>
                  <a:cubicBezTo>
                    <a:pt x="1570177" y="101853"/>
                    <a:pt x="1582877" y="356340"/>
                    <a:pt x="1589227" y="369246"/>
                  </a:cubicBezTo>
                  <a:cubicBezTo>
                    <a:pt x="1595577" y="388771"/>
                    <a:pt x="1591767" y="408627"/>
                    <a:pt x="1591767" y="428152"/>
                  </a:cubicBezTo>
                  <a:cubicBezTo>
                    <a:pt x="1591767" y="445361"/>
                    <a:pt x="1593037" y="461245"/>
                    <a:pt x="1594307" y="478978"/>
                  </a:cubicBezTo>
                  <a:cubicBezTo>
                    <a:pt x="1594307" y="500568"/>
                    <a:pt x="1594307" y="514538"/>
                    <a:pt x="1594307" y="538668"/>
                  </a:cubicBezTo>
                  <a:cubicBezTo>
                    <a:pt x="1571447" y="538668"/>
                    <a:pt x="1551127" y="539938"/>
                    <a:pt x="1531192" y="538668"/>
                  </a:cubicBezTo>
                  <a:cubicBezTo>
                    <a:pt x="1454773" y="533588"/>
                    <a:pt x="1377178" y="539938"/>
                    <a:pt x="1300758" y="534858"/>
                  </a:cubicBezTo>
                  <a:cubicBezTo>
                    <a:pt x="1254906" y="531048"/>
                    <a:pt x="1210230" y="533588"/>
                    <a:pt x="1164378" y="531048"/>
                  </a:cubicBezTo>
                  <a:cubicBezTo>
                    <a:pt x="1143216" y="529778"/>
                    <a:pt x="1122053" y="528508"/>
                    <a:pt x="1100891" y="527238"/>
                  </a:cubicBezTo>
                  <a:cubicBezTo>
                    <a:pt x="1087959" y="527238"/>
                    <a:pt x="1076202" y="528508"/>
                    <a:pt x="1063269" y="528508"/>
                  </a:cubicBezTo>
                  <a:cubicBezTo>
                    <a:pt x="1030350" y="527238"/>
                    <a:pt x="939822" y="528508"/>
                    <a:pt x="906903" y="527238"/>
                  </a:cubicBezTo>
                  <a:cubicBezTo>
                    <a:pt x="883389" y="525968"/>
                    <a:pt x="413114" y="534858"/>
                    <a:pt x="389601" y="533588"/>
                  </a:cubicBezTo>
                  <a:cubicBezTo>
                    <a:pt x="383722" y="533588"/>
                    <a:pt x="376668" y="534858"/>
                    <a:pt x="370790" y="534858"/>
                  </a:cubicBezTo>
                  <a:cubicBezTo>
                    <a:pt x="356682" y="534858"/>
                    <a:pt x="343749" y="536128"/>
                    <a:pt x="329641" y="536128"/>
                  </a:cubicBezTo>
                  <a:cubicBezTo>
                    <a:pt x="294370" y="536128"/>
                    <a:pt x="260275" y="534858"/>
                    <a:pt x="225005" y="533588"/>
                  </a:cubicBezTo>
                  <a:cubicBezTo>
                    <a:pt x="203842" y="532318"/>
                    <a:pt x="182680" y="531048"/>
                    <a:pt x="162693" y="529778"/>
                  </a:cubicBezTo>
                  <a:cubicBezTo>
                    <a:pt x="125071" y="528508"/>
                    <a:pt x="87449" y="527238"/>
                    <a:pt x="48260" y="527238"/>
                  </a:cubicBezTo>
                  <a:cubicBezTo>
                    <a:pt x="38100" y="527238"/>
                    <a:pt x="29210" y="527238"/>
                    <a:pt x="19050" y="525968"/>
                  </a:cubicBezTo>
                  <a:cubicBezTo>
                    <a:pt x="10160" y="524698"/>
                    <a:pt x="5080" y="518348"/>
                    <a:pt x="7620" y="509458"/>
                  </a:cubicBezTo>
                  <a:cubicBezTo>
                    <a:pt x="16510" y="477792"/>
                    <a:pt x="12700" y="469519"/>
                    <a:pt x="11430" y="460915"/>
                  </a:cubicBezTo>
                  <a:cubicBezTo>
                    <a:pt x="10160" y="443375"/>
                    <a:pt x="6350" y="426167"/>
                    <a:pt x="7620" y="408627"/>
                  </a:cubicBezTo>
                  <a:cubicBezTo>
                    <a:pt x="5080" y="386786"/>
                    <a:pt x="0" y="116414"/>
                    <a:pt x="7620" y="94242"/>
                  </a:cubicBezTo>
                  <a:cubicBezTo>
                    <a:pt x="8890" y="89940"/>
                    <a:pt x="7620" y="85307"/>
                    <a:pt x="8890" y="81005"/>
                  </a:cubicBezTo>
                  <a:cubicBezTo>
                    <a:pt x="10160" y="74055"/>
                    <a:pt x="12700" y="664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057" y="30480"/>
                    <a:pt x="76868" y="29210"/>
                  </a:cubicBezTo>
                  <a:cubicBezTo>
                    <a:pt x="108612" y="25400"/>
                    <a:pt x="140355" y="22860"/>
                    <a:pt x="173274" y="20320"/>
                  </a:cubicBezTo>
                  <a:cubicBezTo>
                    <a:pt x="195612" y="17780"/>
                    <a:pt x="217950" y="16510"/>
                    <a:pt x="239113" y="13970"/>
                  </a:cubicBezTo>
                  <a:cubicBezTo>
                    <a:pt x="260275" y="11430"/>
                    <a:pt x="282613" y="8890"/>
                    <a:pt x="303776" y="8890"/>
                  </a:cubicBezTo>
                  <a:cubicBezTo>
                    <a:pt x="327289" y="7620"/>
                    <a:pt x="350803" y="10160"/>
                    <a:pt x="374317" y="8890"/>
                  </a:cubicBezTo>
                  <a:cubicBezTo>
                    <a:pt x="403709" y="8890"/>
                    <a:pt x="936295" y="6350"/>
                    <a:pt x="965687" y="5080"/>
                  </a:cubicBezTo>
                  <a:cubicBezTo>
                    <a:pt x="993904" y="3810"/>
                    <a:pt x="1022120" y="2540"/>
                    <a:pt x="1051512" y="2540"/>
                  </a:cubicBezTo>
                  <a:cubicBezTo>
                    <a:pt x="1099715" y="1270"/>
                    <a:pt x="1146743" y="0"/>
                    <a:pt x="1194946" y="0"/>
                  </a:cubicBezTo>
                  <a:cubicBezTo>
                    <a:pt x="1214933" y="0"/>
                    <a:pt x="1236095" y="2540"/>
                    <a:pt x="1256082" y="2540"/>
                  </a:cubicBezTo>
                  <a:cubicBezTo>
                    <a:pt x="1311339" y="3810"/>
                    <a:pt x="1367772" y="5080"/>
                    <a:pt x="1423029" y="7620"/>
                  </a:cubicBezTo>
                  <a:cubicBezTo>
                    <a:pt x="1452421" y="8890"/>
                    <a:pt x="1481814" y="12700"/>
                    <a:pt x="1511206" y="16510"/>
                  </a:cubicBezTo>
                  <a:cubicBezTo>
                    <a:pt x="1518260" y="16510"/>
                    <a:pt x="1525314" y="16510"/>
                    <a:pt x="1531192" y="16510"/>
                  </a:cubicBezTo>
                  <a:cubicBezTo>
                    <a:pt x="1542237" y="17780"/>
                    <a:pt x="1551127" y="20320"/>
                    <a:pt x="1561287" y="21590"/>
                  </a:cubicBezTo>
                  <a:close/>
                  <a:moveTo>
                    <a:pt x="1571447" y="522158"/>
                  </a:moveTo>
                  <a:cubicBezTo>
                    <a:pt x="1572717" y="505648"/>
                    <a:pt x="1573987" y="492948"/>
                    <a:pt x="1573987" y="480248"/>
                  </a:cubicBezTo>
                  <a:cubicBezTo>
                    <a:pt x="1572717" y="459591"/>
                    <a:pt x="1571447" y="442051"/>
                    <a:pt x="1571447" y="423188"/>
                  </a:cubicBezTo>
                  <a:cubicBezTo>
                    <a:pt x="1571447" y="414584"/>
                    <a:pt x="1573987" y="405980"/>
                    <a:pt x="1572717" y="397376"/>
                  </a:cubicBezTo>
                  <a:cubicBezTo>
                    <a:pt x="1572717" y="389433"/>
                    <a:pt x="1571447" y="381160"/>
                    <a:pt x="1570177" y="373218"/>
                  </a:cubicBezTo>
                  <a:cubicBezTo>
                    <a:pt x="1565097" y="360973"/>
                    <a:pt x="1553667" y="107479"/>
                    <a:pt x="1553667" y="95235"/>
                  </a:cubicBezTo>
                  <a:cubicBezTo>
                    <a:pt x="1551127" y="84976"/>
                    <a:pt x="1548587" y="74386"/>
                    <a:pt x="1546047" y="63500"/>
                  </a:cubicBezTo>
                  <a:cubicBezTo>
                    <a:pt x="1544777" y="44450"/>
                    <a:pt x="1543507" y="43180"/>
                    <a:pt x="1527665" y="41910"/>
                  </a:cubicBezTo>
                  <a:cubicBezTo>
                    <a:pt x="1524138" y="41910"/>
                    <a:pt x="1521787" y="41910"/>
                    <a:pt x="1518260" y="40640"/>
                  </a:cubicBezTo>
                  <a:cubicBezTo>
                    <a:pt x="1488868" y="36830"/>
                    <a:pt x="1458300" y="31750"/>
                    <a:pt x="1428908" y="30480"/>
                  </a:cubicBezTo>
                  <a:cubicBezTo>
                    <a:pt x="1357191" y="26670"/>
                    <a:pt x="1284298" y="25400"/>
                    <a:pt x="1212581" y="22860"/>
                  </a:cubicBezTo>
                  <a:cubicBezTo>
                    <a:pt x="1202000" y="22860"/>
                    <a:pt x="1190243" y="22860"/>
                    <a:pt x="1179662" y="22860"/>
                  </a:cubicBezTo>
                  <a:cubicBezTo>
                    <a:pt x="1162027" y="22860"/>
                    <a:pt x="1144392" y="22860"/>
                    <a:pt x="1127932" y="22860"/>
                  </a:cubicBezTo>
                  <a:cubicBezTo>
                    <a:pt x="1090310" y="22860"/>
                    <a:pt x="1052688" y="22860"/>
                    <a:pt x="1016242" y="24130"/>
                  </a:cubicBezTo>
                  <a:cubicBezTo>
                    <a:pt x="984498" y="25400"/>
                    <a:pt x="449561" y="29210"/>
                    <a:pt x="417817" y="29210"/>
                  </a:cubicBezTo>
                  <a:cubicBezTo>
                    <a:pt x="366087" y="29210"/>
                    <a:pt x="314357" y="26670"/>
                    <a:pt x="262627" y="33020"/>
                  </a:cubicBezTo>
                  <a:cubicBezTo>
                    <a:pt x="235586" y="36830"/>
                    <a:pt x="209721" y="36830"/>
                    <a:pt x="183856" y="38100"/>
                  </a:cubicBezTo>
                  <a:cubicBezTo>
                    <a:pt x="139179" y="41910"/>
                    <a:pt x="94503" y="45720"/>
                    <a:pt x="49530" y="50800"/>
                  </a:cubicBezTo>
                  <a:cubicBezTo>
                    <a:pt x="36830" y="50800"/>
                    <a:pt x="34290" y="53340"/>
                    <a:pt x="33020" y="65451"/>
                  </a:cubicBezTo>
                  <a:cubicBezTo>
                    <a:pt x="31750" y="71408"/>
                    <a:pt x="31750" y="77364"/>
                    <a:pt x="30480" y="83321"/>
                  </a:cubicBezTo>
                  <a:cubicBezTo>
                    <a:pt x="29210" y="93249"/>
                    <a:pt x="26670" y="102846"/>
                    <a:pt x="25400" y="112774"/>
                  </a:cubicBezTo>
                  <a:cubicBezTo>
                    <a:pt x="20320" y="123364"/>
                    <a:pt x="26670" y="382153"/>
                    <a:pt x="29210" y="392743"/>
                  </a:cubicBezTo>
                  <a:cubicBezTo>
                    <a:pt x="29210" y="403994"/>
                    <a:pt x="29210" y="415577"/>
                    <a:pt x="30480" y="426829"/>
                  </a:cubicBezTo>
                  <a:cubicBezTo>
                    <a:pt x="30480" y="435102"/>
                    <a:pt x="33020" y="443375"/>
                    <a:pt x="33020" y="451648"/>
                  </a:cubicBezTo>
                  <a:cubicBezTo>
                    <a:pt x="33020" y="460584"/>
                    <a:pt x="33020" y="469519"/>
                    <a:pt x="31750" y="480248"/>
                  </a:cubicBezTo>
                  <a:cubicBezTo>
                    <a:pt x="31750" y="484058"/>
                    <a:pt x="31750" y="486598"/>
                    <a:pt x="31750" y="490408"/>
                  </a:cubicBezTo>
                  <a:cubicBezTo>
                    <a:pt x="31750" y="500568"/>
                    <a:pt x="35560" y="504378"/>
                    <a:pt x="44450" y="504378"/>
                  </a:cubicBezTo>
                  <a:cubicBezTo>
                    <a:pt x="60408" y="504378"/>
                    <a:pt x="76868" y="505648"/>
                    <a:pt x="92152" y="505648"/>
                  </a:cubicBezTo>
                  <a:cubicBezTo>
                    <a:pt x="114490" y="505648"/>
                    <a:pt x="138004" y="503108"/>
                    <a:pt x="160342" y="505648"/>
                  </a:cubicBezTo>
                  <a:cubicBezTo>
                    <a:pt x="196788" y="509458"/>
                    <a:pt x="233234" y="511998"/>
                    <a:pt x="269681" y="510728"/>
                  </a:cubicBezTo>
                  <a:cubicBezTo>
                    <a:pt x="293194" y="509458"/>
                    <a:pt x="315532" y="511998"/>
                    <a:pt x="339046" y="511998"/>
                  </a:cubicBezTo>
                  <a:cubicBezTo>
                    <a:pt x="373141" y="511998"/>
                    <a:pt x="407236" y="510728"/>
                    <a:pt x="441331" y="511998"/>
                  </a:cubicBezTo>
                  <a:cubicBezTo>
                    <a:pt x="491885" y="513268"/>
                    <a:pt x="1046810" y="503108"/>
                    <a:pt x="1098540" y="505648"/>
                  </a:cubicBezTo>
                  <a:cubicBezTo>
                    <a:pt x="1120878" y="506918"/>
                    <a:pt x="1143216" y="508188"/>
                    <a:pt x="1164378" y="508188"/>
                  </a:cubicBezTo>
                  <a:cubicBezTo>
                    <a:pt x="1203176" y="510728"/>
                    <a:pt x="1240798" y="506918"/>
                    <a:pt x="1279595" y="510728"/>
                  </a:cubicBezTo>
                  <a:cubicBezTo>
                    <a:pt x="1311339" y="513268"/>
                    <a:pt x="1343083" y="513268"/>
                    <a:pt x="1374826" y="515808"/>
                  </a:cubicBezTo>
                  <a:cubicBezTo>
                    <a:pt x="1421854" y="519618"/>
                    <a:pt x="1468881" y="522158"/>
                    <a:pt x="1515909" y="523428"/>
                  </a:cubicBezTo>
                  <a:cubicBezTo>
                    <a:pt x="1533544" y="523428"/>
                    <a:pt x="1551127" y="522158"/>
                    <a:pt x="1571447" y="52215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601"/>
            </a:p>
          </p:txBody>
        </p:sp>
      </p:grpSp>
      <p:grpSp>
        <p:nvGrpSpPr>
          <p:cNvPr id="40" name="Group 10">
            <a:extLst>
              <a:ext uri="{FF2B5EF4-FFF2-40B4-BE49-F238E27FC236}">
                <a16:creationId xmlns:a16="http://schemas.microsoft.com/office/drawing/2014/main" id="{5283F131-C9E7-BB8E-07DF-A3ADEB5ED107}"/>
              </a:ext>
            </a:extLst>
          </p:cNvPr>
          <p:cNvGrpSpPr/>
          <p:nvPr/>
        </p:nvGrpSpPr>
        <p:grpSpPr>
          <a:xfrm>
            <a:off x="7671978" y="4626043"/>
            <a:ext cx="2280161" cy="718579"/>
            <a:chOff x="0" y="0"/>
            <a:chExt cx="1150499" cy="376877"/>
          </a:xfrm>
        </p:grpSpPr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C0CC9C5-333A-36E7-55BD-A7B36E21CAB5}"/>
                </a:ext>
              </a:extLst>
            </p:cNvPr>
            <p:cNvSpPr/>
            <p:nvPr/>
          </p:nvSpPr>
          <p:spPr>
            <a:xfrm>
              <a:off x="10160" y="16510"/>
              <a:ext cx="1127639" cy="348937"/>
            </a:xfrm>
            <a:custGeom>
              <a:avLst/>
              <a:gdLst/>
              <a:ahLst/>
              <a:cxnLst/>
              <a:rect l="l" t="t" r="r" b="b"/>
              <a:pathLst>
                <a:path w="1127639" h="348937">
                  <a:moveTo>
                    <a:pt x="1127639" y="348937"/>
                  </a:moveTo>
                  <a:lnTo>
                    <a:pt x="0" y="341317"/>
                  </a:lnTo>
                  <a:lnTo>
                    <a:pt x="0" y="134248"/>
                  </a:lnTo>
                  <a:lnTo>
                    <a:pt x="17780" y="19050"/>
                  </a:lnTo>
                  <a:lnTo>
                    <a:pt x="560092" y="0"/>
                  </a:lnTo>
                  <a:lnTo>
                    <a:pt x="1108589" y="5080"/>
                  </a:lnTo>
                  <a:close/>
                </a:path>
              </a:pathLst>
            </a:custGeom>
            <a:solidFill>
              <a:srgbClr val="ABDEE6"/>
            </a:solidFill>
          </p:spPr>
          <p:txBody>
            <a:bodyPr/>
            <a:lstStyle/>
            <a:p>
              <a:endParaRPr lang="en-US" sz="601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CBA03B50-63A4-DA9E-0DF5-84EB8B5E4B52}"/>
                </a:ext>
              </a:extLst>
            </p:cNvPr>
            <p:cNvSpPr/>
            <p:nvPr/>
          </p:nvSpPr>
          <p:spPr>
            <a:xfrm>
              <a:off x="-3810" y="0"/>
              <a:ext cx="1156849" cy="375607"/>
            </a:xfrm>
            <a:custGeom>
              <a:avLst/>
              <a:gdLst/>
              <a:ahLst/>
              <a:cxnLst/>
              <a:rect l="l" t="t" r="r" b="b"/>
              <a:pathLst>
                <a:path w="1156849" h="375607">
                  <a:moveTo>
                    <a:pt x="1122559" y="21590"/>
                  </a:moveTo>
                  <a:cubicBezTo>
                    <a:pt x="1123829" y="34290"/>
                    <a:pt x="1123829" y="44450"/>
                    <a:pt x="1125099" y="54610"/>
                  </a:cubicBezTo>
                  <a:cubicBezTo>
                    <a:pt x="1127639" y="68203"/>
                    <a:pt x="1128909" y="73786"/>
                    <a:pt x="1131449" y="79170"/>
                  </a:cubicBezTo>
                  <a:cubicBezTo>
                    <a:pt x="1131449" y="86947"/>
                    <a:pt x="1144149" y="240291"/>
                    <a:pt x="1150499" y="248068"/>
                  </a:cubicBezTo>
                  <a:cubicBezTo>
                    <a:pt x="1156849" y="259833"/>
                    <a:pt x="1153039" y="271798"/>
                    <a:pt x="1153039" y="283563"/>
                  </a:cubicBezTo>
                  <a:cubicBezTo>
                    <a:pt x="1153039" y="293932"/>
                    <a:pt x="1154309" y="303503"/>
                    <a:pt x="1155579" y="314647"/>
                  </a:cubicBezTo>
                  <a:cubicBezTo>
                    <a:pt x="1155579" y="336237"/>
                    <a:pt x="1155579" y="350207"/>
                    <a:pt x="1155579" y="374337"/>
                  </a:cubicBezTo>
                  <a:cubicBezTo>
                    <a:pt x="1132719" y="374337"/>
                    <a:pt x="1112399" y="375607"/>
                    <a:pt x="1093888" y="374337"/>
                  </a:cubicBezTo>
                  <a:cubicBezTo>
                    <a:pt x="1040085" y="369257"/>
                    <a:pt x="985453" y="375607"/>
                    <a:pt x="931649" y="370527"/>
                  </a:cubicBezTo>
                  <a:cubicBezTo>
                    <a:pt x="899367" y="366717"/>
                    <a:pt x="867913" y="369257"/>
                    <a:pt x="835630" y="366717"/>
                  </a:cubicBezTo>
                  <a:cubicBezTo>
                    <a:pt x="820731" y="365447"/>
                    <a:pt x="805831" y="364177"/>
                    <a:pt x="790932" y="362907"/>
                  </a:cubicBezTo>
                  <a:cubicBezTo>
                    <a:pt x="781827" y="362907"/>
                    <a:pt x="773549" y="364177"/>
                    <a:pt x="764444" y="364177"/>
                  </a:cubicBezTo>
                  <a:cubicBezTo>
                    <a:pt x="741267" y="362907"/>
                    <a:pt x="677530" y="364177"/>
                    <a:pt x="654353" y="362907"/>
                  </a:cubicBezTo>
                  <a:cubicBezTo>
                    <a:pt x="637798" y="361637"/>
                    <a:pt x="306699" y="370527"/>
                    <a:pt x="290144" y="369257"/>
                  </a:cubicBezTo>
                  <a:cubicBezTo>
                    <a:pt x="286005" y="369257"/>
                    <a:pt x="281038" y="370527"/>
                    <a:pt x="276900" y="370527"/>
                  </a:cubicBezTo>
                  <a:cubicBezTo>
                    <a:pt x="266967" y="370527"/>
                    <a:pt x="257861" y="371797"/>
                    <a:pt x="247928" y="371797"/>
                  </a:cubicBezTo>
                  <a:cubicBezTo>
                    <a:pt x="223096" y="371797"/>
                    <a:pt x="199091" y="370527"/>
                    <a:pt x="174259" y="369257"/>
                  </a:cubicBezTo>
                  <a:cubicBezTo>
                    <a:pt x="159359" y="367987"/>
                    <a:pt x="144460" y="366717"/>
                    <a:pt x="130388" y="365447"/>
                  </a:cubicBezTo>
                  <a:cubicBezTo>
                    <a:pt x="103900" y="364177"/>
                    <a:pt x="77412" y="362907"/>
                    <a:pt x="48260" y="362907"/>
                  </a:cubicBezTo>
                  <a:cubicBezTo>
                    <a:pt x="38100" y="362907"/>
                    <a:pt x="29210" y="362907"/>
                    <a:pt x="19050" y="361637"/>
                  </a:cubicBezTo>
                  <a:cubicBezTo>
                    <a:pt x="10160" y="360367"/>
                    <a:pt x="5080" y="354017"/>
                    <a:pt x="7620" y="345127"/>
                  </a:cubicBezTo>
                  <a:cubicBezTo>
                    <a:pt x="16510" y="313474"/>
                    <a:pt x="12700" y="308488"/>
                    <a:pt x="11430" y="303304"/>
                  </a:cubicBezTo>
                  <a:cubicBezTo>
                    <a:pt x="10160" y="292735"/>
                    <a:pt x="6350" y="282366"/>
                    <a:pt x="7620" y="271798"/>
                  </a:cubicBezTo>
                  <a:cubicBezTo>
                    <a:pt x="5080" y="258637"/>
                    <a:pt x="0" y="95721"/>
                    <a:pt x="7620" y="82361"/>
                  </a:cubicBezTo>
                  <a:cubicBezTo>
                    <a:pt x="8890" y="79769"/>
                    <a:pt x="7620" y="76977"/>
                    <a:pt x="8890" y="74385"/>
                  </a:cubicBezTo>
                  <a:cubicBezTo>
                    <a:pt x="10160" y="70197"/>
                    <a:pt x="12700" y="6561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6718" y="30480"/>
                    <a:pt x="69962" y="29210"/>
                  </a:cubicBezTo>
                  <a:cubicBezTo>
                    <a:pt x="92312" y="25400"/>
                    <a:pt x="114661" y="22860"/>
                    <a:pt x="137838" y="20320"/>
                  </a:cubicBezTo>
                  <a:cubicBezTo>
                    <a:pt x="153565" y="17780"/>
                    <a:pt x="169292" y="16510"/>
                    <a:pt x="184192" y="13970"/>
                  </a:cubicBezTo>
                  <a:cubicBezTo>
                    <a:pt x="199091" y="11430"/>
                    <a:pt x="214819" y="8890"/>
                    <a:pt x="229718" y="8890"/>
                  </a:cubicBezTo>
                  <a:cubicBezTo>
                    <a:pt x="246273" y="7620"/>
                    <a:pt x="262828" y="10160"/>
                    <a:pt x="279383" y="8890"/>
                  </a:cubicBezTo>
                  <a:cubicBezTo>
                    <a:pt x="300077" y="8890"/>
                    <a:pt x="675047" y="6350"/>
                    <a:pt x="695741" y="5080"/>
                  </a:cubicBezTo>
                  <a:cubicBezTo>
                    <a:pt x="715607" y="3810"/>
                    <a:pt x="735473" y="2540"/>
                    <a:pt x="756166" y="2540"/>
                  </a:cubicBezTo>
                  <a:cubicBezTo>
                    <a:pt x="790104" y="1270"/>
                    <a:pt x="823214" y="0"/>
                    <a:pt x="857152" y="0"/>
                  </a:cubicBezTo>
                  <a:cubicBezTo>
                    <a:pt x="871224" y="0"/>
                    <a:pt x="886123" y="2540"/>
                    <a:pt x="900195" y="2540"/>
                  </a:cubicBezTo>
                  <a:cubicBezTo>
                    <a:pt x="939099" y="3810"/>
                    <a:pt x="978831" y="5080"/>
                    <a:pt x="1017735" y="7620"/>
                  </a:cubicBezTo>
                  <a:cubicBezTo>
                    <a:pt x="1038429" y="8890"/>
                    <a:pt x="1059123" y="12700"/>
                    <a:pt x="1079816" y="16510"/>
                  </a:cubicBezTo>
                  <a:cubicBezTo>
                    <a:pt x="1084783" y="16510"/>
                    <a:pt x="1089749" y="16510"/>
                    <a:pt x="1093888" y="16510"/>
                  </a:cubicBezTo>
                  <a:cubicBezTo>
                    <a:pt x="1103509" y="17780"/>
                    <a:pt x="1112399" y="20320"/>
                    <a:pt x="1122559" y="21590"/>
                  </a:cubicBezTo>
                  <a:close/>
                  <a:moveTo>
                    <a:pt x="1132719" y="357827"/>
                  </a:moveTo>
                  <a:cubicBezTo>
                    <a:pt x="1133989" y="341317"/>
                    <a:pt x="1135259" y="328617"/>
                    <a:pt x="1135259" y="315917"/>
                  </a:cubicBezTo>
                  <a:cubicBezTo>
                    <a:pt x="1133989" y="302506"/>
                    <a:pt x="1132719" y="291938"/>
                    <a:pt x="1132719" y="280571"/>
                  </a:cubicBezTo>
                  <a:cubicBezTo>
                    <a:pt x="1132719" y="275387"/>
                    <a:pt x="1135259" y="270202"/>
                    <a:pt x="1133989" y="265018"/>
                  </a:cubicBezTo>
                  <a:cubicBezTo>
                    <a:pt x="1133989" y="260232"/>
                    <a:pt x="1132719" y="255247"/>
                    <a:pt x="1131450" y="250461"/>
                  </a:cubicBezTo>
                  <a:cubicBezTo>
                    <a:pt x="1126369" y="243083"/>
                    <a:pt x="1114939" y="90337"/>
                    <a:pt x="1114939" y="82959"/>
                  </a:cubicBezTo>
                  <a:cubicBezTo>
                    <a:pt x="1112400" y="76778"/>
                    <a:pt x="1109859" y="70397"/>
                    <a:pt x="1107319" y="63500"/>
                  </a:cubicBezTo>
                  <a:cubicBezTo>
                    <a:pt x="1106050" y="44450"/>
                    <a:pt x="1104779" y="43180"/>
                    <a:pt x="1091405" y="41910"/>
                  </a:cubicBezTo>
                  <a:cubicBezTo>
                    <a:pt x="1088922" y="41910"/>
                    <a:pt x="1087266" y="41910"/>
                    <a:pt x="1084783" y="40640"/>
                  </a:cubicBezTo>
                  <a:cubicBezTo>
                    <a:pt x="1064089" y="36830"/>
                    <a:pt x="1042568" y="31750"/>
                    <a:pt x="1021874" y="30480"/>
                  </a:cubicBezTo>
                  <a:cubicBezTo>
                    <a:pt x="971381" y="26670"/>
                    <a:pt x="920061" y="25400"/>
                    <a:pt x="869568" y="22860"/>
                  </a:cubicBezTo>
                  <a:cubicBezTo>
                    <a:pt x="862118" y="22860"/>
                    <a:pt x="853841" y="22860"/>
                    <a:pt x="846391" y="22860"/>
                  </a:cubicBezTo>
                  <a:cubicBezTo>
                    <a:pt x="833975" y="22860"/>
                    <a:pt x="821559" y="22860"/>
                    <a:pt x="809970" y="22860"/>
                  </a:cubicBezTo>
                  <a:cubicBezTo>
                    <a:pt x="783482" y="22860"/>
                    <a:pt x="756994" y="22860"/>
                    <a:pt x="731334" y="24130"/>
                  </a:cubicBezTo>
                  <a:cubicBezTo>
                    <a:pt x="708985" y="25400"/>
                    <a:pt x="332359" y="29210"/>
                    <a:pt x="310010" y="29210"/>
                  </a:cubicBezTo>
                  <a:cubicBezTo>
                    <a:pt x="273589" y="29210"/>
                    <a:pt x="237168" y="26670"/>
                    <a:pt x="200747" y="33020"/>
                  </a:cubicBezTo>
                  <a:cubicBezTo>
                    <a:pt x="181709" y="36830"/>
                    <a:pt x="163498" y="36830"/>
                    <a:pt x="145288" y="38100"/>
                  </a:cubicBezTo>
                  <a:cubicBezTo>
                    <a:pt x="113833" y="41910"/>
                    <a:pt x="82379" y="45720"/>
                    <a:pt x="49530" y="50800"/>
                  </a:cubicBezTo>
                  <a:cubicBezTo>
                    <a:pt x="36830" y="50800"/>
                    <a:pt x="34290" y="53340"/>
                    <a:pt x="33020" y="65013"/>
                  </a:cubicBezTo>
                  <a:cubicBezTo>
                    <a:pt x="31750" y="68602"/>
                    <a:pt x="31750" y="72191"/>
                    <a:pt x="30480" y="75781"/>
                  </a:cubicBezTo>
                  <a:cubicBezTo>
                    <a:pt x="29210" y="81763"/>
                    <a:pt x="26670" y="87546"/>
                    <a:pt x="25400" y="93528"/>
                  </a:cubicBezTo>
                  <a:cubicBezTo>
                    <a:pt x="20320" y="99909"/>
                    <a:pt x="26670" y="255845"/>
                    <a:pt x="29210" y="262226"/>
                  </a:cubicBezTo>
                  <a:cubicBezTo>
                    <a:pt x="29210" y="269006"/>
                    <a:pt x="29210" y="275985"/>
                    <a:pt x="30480" y="282765"/>
                  </a:cubicBezTo>
                  <a:cubicBezTo>
                    <a:pt x="30480" y="287750"/>
                    <a:pt x="33020" y="292735"/>
                    <a:pt x="33020" y="297720"/>
                  </a:cubicBezTo>
                  <a:cubicBezTo>
                    <a:pt x="33020" y="303104"/>
                    <a:pt x="33020" y="308488"/>
                    <a:pt x="31750" y="315917"/>
                  </a:cubicBezTo>
                  <a:cubicBezTo>
                    <a:pt x="31750" y="319727"/>
                    <a:pt x="31750" y="322267"/>
                    <a:pt x="31750" y="326077"/>
                  </a:cubicBezTo>
                  <a:cubicBezTo>
                    <a:pt x="31750" y="336237"/>
                    <a:pt x="35560" y="340047"/>
                    <a:pt x="44450" y="340047"/>
                  </a:cubicBezTo>
                  <a:cubicBezTo>
                    <a:pt x="58374" y="340047"/>
                    <a:pt x="69962" y="341317"/>
                    <a:pt x="80723" y="341317"/>
                  </a:cubicBezTo>
                  <a:cubicBezTo>
                    <a:pt x="96450" y="341317"/>
                    <a:pt x="113005" y="338777"/>
                    <a:pt x="128733" y="341317"/>
                  </a:cubicBezTo>
                  <a:cubicBezTo>
                    <a:pt x="154393" y="345127"/>
                    <a:pt x="180053" y="347667"/>
                    <a:pt x="205713" y="346397"/>
                  </a:cubicBezTo>
                  <a:cubicBezTo>
                    <a:pt x="222268" y="345127"/>
                    <a:pt x="237995" y="347667"/>
                    <a:pt x="254550" y="347667"/>
                  </a:cubicBezTo>
                  <a:cubicBezTo>
                    <a:pt x="278555" y="347667"/>
                    <a:pt x="302560" y="346397"/>
                    <a:pt x="326565" y="347667"/>
                  </a:cubicBezTo>
                  <a:cubicBezTo>
                    <a:pt x="362158" y="348937"/>
                    <a:pt x="752856" y="338777"/>
                    <a:pt x="789276" y="341317"/>
                  </a:cubicBezTo>
                  <a:cubicBezTo>
                    <a:pt x="805004" y="342587"/>
                    <a:pt x="820731" y="343857"/>
                    <a:pt x="835630" y="343857"/>
                  </a:cubicBezTo>
                  <a:cubicBezTo>
                    <a:pt x="862946" y="346397"/>
                    <a:pt x="889434" y="342587"/>
                    <a:pt x="916750" y="346397"/>
                  </a:cubicBezTo>
                  <a:cubicBezTo>
                    <a:pt x="939099" y="348937"/>
                    <a:pt x="961448" y="348937"/>
                    <a:pt x="983798" y="351477"/>
                  </a:cubicBezTo>
                  <a:cubicBezTo>
                    <a:pt x="1016908" y="355287"/>
                    <a:pt x="1050017" y="357827"/>
                    <a:pt x="1083127" y="359097"/>
                  </a:cubicBezTo>
                  <a:cubicBezTo>
                    <a:pt x="1095544" y="359097"/>
                    <a:pt x="1112399" y="357827"/>
                    <a:pt x="1132719" y="357827"/>
                  </a:cubicBezTo>
                  <a:close/>
                </a:path>
              </a:pathLst>
            </a:custGeom>
            <a:solidFill>
              <a:srgbClr val="ABDEE6"/>
            </a:solidFill>
          </p:spPr>
          <p:txBody>
            <a:bodyPr/>
            <a:lstStyle/>
            <a:p>
              <a:endParaRPr lang="en-US" sz="601"/>
            </a:p>
          </p:txBody>
        </p:sp>
      </p:grpSp>
      <p:sp>
        <p:nvSpPr>
          <p:cNvPr id="43" name="TextBox 33">
            <a:extLst>
              <a:ext uri="{FF2B5EF4-FFF2-40B4-BE49-F238E27FC236}">
                <a16:creationId xmlns:a16="http://schemas.microsoft.com/office/drawing/2014/main" id="{624EE50F-0A10-F988-5BBA-BB55B8C2F8E8}"/>
              </a:ext>
            </a:extLst>
          </p:cNvPr>
          <p:cNvSpPr txBox="1"/>
          <p:nvPr/>
        </p:nvSpPr>
        <p:spPr>
          <a:xfrm>
            <a:off x="7795365" y="4807391"/>
            <a:ext cx="2072653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542" spc="12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Phấn khích:</a:t>
            </a:r>
            <a:endParaRPr lang="en-US" sz="2542" spc="12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TextBox 34">
            <a:extLst>
              <a:ext uri="{FF2B5EF4-FFF2-40B4-BE49-F238E27FC236}">
                <a16:creationId xmlns:a16="http://schemas.microsoft.com/office/drawing/2014/main" id="{17439443-16DF-04AB-0911-EDD695CE380F}"/>
              </a:ext>
            </a:extLst>
          </p:cNvPr>
          <p:cNvSpPr txBox="1"/>
          <p:nvPr/>
        </p:nvSpPr>
        <p:spPr>
          <a:xfrm>
            <a:off x="6737258" y="5633568"/>
            <a:ext cx="4204330" cy="467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lnSpc>
                <a:spcPct val="150000"/>
              </a:lnSpc>
              <a:spcBef>
                <a:spcPct val="0"/>
              </a:spcBef>
            </a:pPr>
            <a:r>
              <a:rPr lang="en-US" sz="2311" spc="69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</a:t>
            </a:r>
            <a:r>
              <a:rPr lang="en-US" sz="2311" spc="69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hấn </a:t>
            </a:r>
            <a:r>
              <a:rPr lang="en-US" sz="2311" spc="69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</a:t>
            </a:r>
            <a:r>
              <a:rPr lang="en-US" sz="2311" spc="69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hăng </a:t>
            </a:r>
            <a:r>
              <a:rPr lang="en-US" sz="2311" spc="69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hái</a:t>
            </a:r>
            <a:r>
              <a:rPr lang="en-US" sz="2311" spc="69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5" name="Picture 6">
            <a:extLst>
              <a:ext uri="{FF2B5EF4-FFF2-40B4-BE49-F238E27FC236}">
                <a16:creationId xmlns:a16="http://schemas.microsoft.com/office/drawing/2014/main" id="{09E1494F-E2E5-9A86-BF8E-DEA0BED75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1215068" y="4286307"/>
            <a:ext cx="777346" cy="2277937"/>
          </a:xfrm>
          <a:prstGeom prst="rect">
            <a:avLst/>
          </a:prstGeom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6852104E-E6DB-A871-39C2-E8BEE4BD3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651" y="3950539"/>
            <a:ext cx="1180169" cy="274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0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7" grpId="0"/>
      <p:bldP spid="28" grpId="0"/>
      <p:bldP spid="35" grpId="0"/>
      <p:bldP spid="36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856</Words>
  <Application>Microsoft Office PowerPoint</Application>
  <PresentationFormat>Widescreen</PresentationFormat>
  <Paragraphs>88</Paragraphs>
  <Slides>25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Wingdings</vt:lpstr>
      <vt:lpstr>Times New Roman</vt:lpstr>
      <vt:lpstr>Calibri Light</vt:lpstr>
      <vt:lpstr>Noto Sans Symbols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ĐOẠN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dell</cp:lastModifiedBy>
  <cp:revision>34</cp:revision>
  <dcterms:created xsi:type="dcterms:W3CDTF">2023-10-19T01:35:13Z</dcterms:created>
  <dcterms:modified xsi:type="dcterms:W3CDTF">2024-12-30T13:39:40Z</dcterms:modified>
</cp:coreProperties>
</file>