
<file path=[Content_Types].xml><?xml version="1.0" encoding="utf-8"?>
<Types xmlns="http://schemas.openxmlformats.org/package/2006/content-types">
  <Default Extension="aac" ContentType="audio/aac"/>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72" r:id="rId2"/>
    <p:sldMasterId id="2147483687" r:id="rId3"/>
  </p:sldMasterIdLst>
  <p:notesMasterIdLst>
    <p:notesMasterId r:id="rId29"/>
  </p:notesMasterIdLst>
  <p:sldIdLst>
    <p:sldId id="553" r:id="rId4"/>
    <p:sldId id="554" r:id="rId5"/>
    <p:sldId id="555" r:id="rId6"/>
    <p:sldId id="322" r:id="rId7"/>
    <p:sldId id="286" r:id="rId8"/>
    <p:sldId id="324" r:id="rId9"/>
    <p:sldId id="323" r:id="rId10"/>
    <p:sldId id="325" r:id="rId11"/>
    <p:sldId id="326" r:id="rId12"/>
    <p:sldId id="327" r:id="rId13"/>
    <p:sldId id="328" r:id="rId14"/>
    <p:sldId id="329" r:id="rId15"/>
    <p:sldId id="330" r:id="rId16"/>
    <p:sldId id="331" r:id="rId17"/>
    <p:sldId id="332" r:id="rId18"/>
    <p:sldId id="333" r:id="rId19"/>
    <p:sldId id="262" r:id="rId20"/>
    <p:sldId id="334" r:id="rId21"/>
    <p:sldId id="335" r:id="rId22"/>
    <p:sldId id="336" r:id="rId23"/>
    <p:sldId id="337" r:id="rId24"/>
    <p:sldId id="338" r:id="rId25"/>
    <p:sldId id="339" r:id="rId26"/>
    <p:sldId id="340" r:id="rId27"/>
    <p:sldId id="269"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8" autoAdjust="0"/>
    <p:restoredTop sz="94628"/>
  </p:normalViewPr>
  <p:slideViewPr>
    <p:cSldViewPr snapToGrid="0">
      <p:cViewPr varScale="1">
        <p:scale>
          <a:sx n="68" d="100"/>
          <a:sy n="68" d="100"/>
        </p:scale>
        <p:origin x="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028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377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5474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712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3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5230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909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69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390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55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Các</a:t>
            </a:r>
            <a:r>
              <a:rPr lang="en-US" altLang="zh-CN" dirty="0"/>
              <a:t> </a:t>
            </a:r>
            <a:r>
              <a:rPr lang="en-US" altLang="zh-CN" dirty="0" err="1"/>
              <a:t>em</a:t>
            </a:r>
            <a:r>
              <a:rPr lang="en-US" altLang="zh-CN" dirty="0"/>
              <a:t> </a:t>
            </a:r>
            <a:r>
              <a:rPr lang="en-US" altLang="zh-CN" dirty="0" err="1"/>
              <a:t>cho</a:t>
            </a:r>
            <a:r>
              <a:rPr lang="en-US" altLang="zh-CN" dirty="0"/>
              <a:t> </a:t>
            </a:r>
            <a:r>
              <a:rPr lang="en-US" altLang="zh-CN" dirty="0" err="1"/>
              <a:t>cô</a:t>
            </a:r>
            <a:r>
              <a:rPr lang="en-US" altLang="zh-CN" dirty="0"/>
              <a:t> </a:t>
            </a:r>
            <a:r>
              <a:rPr lang="en-US" altLang="zh-CN" dirty="0" err="1"/>
              <a:t>biết</a:t>
            </a:r>
            <a:r>
              <a:rPr lang="en-US" altLang="zh-CN" dirty="0"/>
              <a:t> </a:t>
            </a:r>
            <a:r>
              <a:rPr lang="en-US" altLang="zh-CN" dirty="0" err="1"/>
              <a:t>đoạn</a:t>
            </a:r>
            <a:r>
              <a:rPr lang="en-US" altLang="zh-CN" dirty="0"/>
              <a:t> </a:t>
            </a:r>
            <a:r>
              <a:rPr lang="en-US" altLang="zh-CN" dirty="0" err="1"/>
              <a:t>nhạc</a:t>
            </a:r>
            <a:r>
              <a:rPr lang="en-US" altLang="zh-CN" dirty="0"/>
              <a:t> </a:t>
            </a:r>
            <a:r>
              <a:rPr lang="en-US" altLang="zh-CN" dirty="0" err="1"/>
              <a:t>trên</a:t>
            </a:r>
            <a:r>
              <a:rPr lang="en-US" altLang="zh-CN" dirty="0"/>
              <a:t> </a:t>
            </a:r>
            <a:r>
              <a:rPr lang="en-US" altLang="zh-CN" dirty="0" err="1"/>
              <a:t>của</a:t>
            </a:r>
            <a:r>
              <a:rPr lang="en-US" altLang="zh-CN" dirty="0"/>
              <a:t> </a:t>
            </a:r>
            <a:r>
              <a:rPr lang="en-US" altLang="zh-CN" dirty="0" err="1"/>
              <a:t>bài</a:t>
            </a:r>
            <a:r>
              <a:rPr lang="en-US" altLang="zh-CN" dirty="0"/>
              <a:t> </a:t>
            </a:r>
            <a:r>
              <a:rPr lang="en-US" altLang="zh-CN" dirty="0" err="1"/>
              <a:t>hát</a:t>
            </a:r>
            <a:r>
              <a:rPr lang="en-US" altLang="zh-CN" dirty="0"/>
              <a:t> </a:t>
            </a:r>
            <a:r>
              <a:rPr lang="en-US" altLang="zh-CN" dirty="0" err="1"/>
              <a:t>nào</a:t>
            </a:r>
            <a:r>
              <a:rPr lang="en-US" altLang="zh-CN" dirty="0"/>
              <a:t>? </a:t>
            </a:r>
            <a:r>
              <a:rPr lang="en-US" altLang="zh-CN" dirty="0" err="1"/>
              <a:t>Cả</a:t>
            </a:r>
            <a:r>
              <a:rPr lang="en-US" altLang="zh-CN" dirty="0"/>
              <a:t> </a:t>
            </a:r>
            <a:r>
              <a:rPr lang="en-US" altLang="zh-CN" dirty="0" err="1"/>
              <a:t>lớp</a:t>
            </a:r>
            <a:r>
              <a:rPr lang="en-US" altLang="zh-CN" dirty="0"/>
              <a:t> </a:t>
            </a:r>
            <a:r>
              <a:rPr lang="en-US" altLang="zh-CN" dirty="0" err="1"/>
              <a:t>thấy</a:t>
            </a:r>
            <a:r>
              <a:rPr lang="en-US" altLang="zh-CN" dirty="0"/>
              <a:t> </a:t>
            </a:r>
            <a:r>
              <a:rPr lang="en-US" altLang="zh-CN" dirty="0" err="1"/>
              <a:t>bạn</a:t>
            </a:r>
            <a:r>
              <a:rPr lang="en-US" altLang="zh-CN" dirty="0"/>
              <a:t> </a:t>
            </a:r>
            <a:r>
              <a:rPr lang="en-US" altLang="zh-CN" dirty="0" err="1"/>
              <a:t>đã</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đúng</a:t>
            </a:r>
            <a:r>
              <a:rPr lang="en-US" altLang="zh-CN" dirty="0"/>
              <a:t> </a:t>
            </a:r>
            <a:r>
              <a:rPr lang="en-US" altLang="zh-CN" dirty="0" err="1"/>
              <a:t>chưa</a:t>
            </a:r>
            <a:r>
              <a:rPr lang="en-US" altLang="zh-CN" dirty="0"/>
              <a:t> </a:t>
            </a:r>
            <a:r>
              <a:rPr lang="en-US" altLang="zh-CN" dirty="0" err="1"/>
              <a:t>nhỉ</a:t>
            </a:r>
            <a:r>
              <a:rPr lang="en-US" altLang="zh-CN" dirty="0"/>
              <a:t>? À </a:t>
            </a:r>
            <a:r>
              <a:rPr lang="en-US" altLang="zh-CN" dirty="0" err="1"/>
              <a:t>rất</a:t>
            </a:r>
            <a:r>
              <a:rPr lang="en-US" altLang="zh-CN" dirty="0"/>
              <a:t> </a:t>
            </a:r>
            <a:r>
              <a:rPr lang="en-US" altLang="zh-CN" dirty="0" err="1"/>
              <a:t>chính</a:t>
            </a:r>
            <a:r>
              <a:rPr lang="en-US" altLang="zh-CN" dirty="0"/>
              <a:t> </a:t>
            </a:r>
            <a:r>
              <a:rPr lang="en-US" altLang="zh-CN" dirty="0" err="1"/>
              <a:t>xác</a:t>
            </a:r>
            <a:r>
              <a:rPr lang="en-US" altLang="zh-CN" dirty="0"/>
              <a:t> </a:t>
            </a:r>
            <a:r>
              <a:rPr lang="en-US" altLang="zh-CN" dirty="0" err="1"/>
              <a:t>đây</a:t>
            </a:r>
            <a:r>
              <a:rPr lang="en-US" altLang="zh-CN" dirty="0"/>
              <a:t> </a:t>
            </a:r>
            <a:r>
              <a:rPr lang="en-US" altLang="zh-CN" dirty="0" err="1"/>
              <a:t>là</a:t>
            </a:r>
            <a:r>
              <a:rPr lang="en-US" altLang="zh-CN" dirty="0"/>
              <a:t> </a:t>
            </a:r>
            <a:r>
              <a:rPr lang="en-US" altLang="zh-CN" dirty="0" err="1"/>
              <a:t>nhạc</a:t>
            </a:r>
            <a:r>
              <a:rPr lang="en-US" altLang="zh-CN" dirty="0"/>
              <a:t> </a:t>
            </a:r>
            <a:r>
              <a:rPr lang="en-US" altLang="zh-CN" dirty="0" err="1"/>
              <a:t>bài</a:t>
            </a:r>
            <a:r>
              <a:rPr lang="en-US" altLang="zh-CN" dirty="0"/>
              <a:t> </a:t>
            </a:r>
            <a:r>
              <a:rPr lang="en-US" altLang="zh-CN" dirty="0" err="1"/>
              <a:t>hát</a:t>
            </a:r>
            <a:r>
              <a:rPr lang="en-US" altLang="zh-CN" dirty="0"/>
              <a:t> chick </a:t>
            </a:r>
            <a:r>
              <a:rPr lang="en-US" altLang="zh-CN" dirty="0" err="1"/>
              <a:t>kừn</a:t>
            </a:r>
            <a:r>
              <a:rPr lang="en-US" altLang="zh-CN" dirty="0"/>
              <a:t> </a:t>
            </a:r>
            <a:r>
              <a:rPr lang="en-US" altLang="zh-CN" dirty="0" err="1"/>
              <a:t>đan</a:t>
            </a:r>
            <a:r>
              <a:rPr lang="en-US" altLang="zh-CN" dirty="0"/>
              <a:t>, </a:t>
            </a:r>
            <a:r>
              <a:rPr lang="en-US" altLang="zh-CN" dirty="0" err="1"/>
              <a:t>cô</a:t>
            </a:r>
            <a:r>
              <a:rPr lang="en-US" altLang="zh-CN" dirty="0"/>
              <a:t> </a:t>
            </a:r>
            <a:r>
              <a:rPr lang="en-US" altLang="zh-CN" dirty="0" err="1"/>
              <a:t>mời</a:t>
            </a:r>
            <a:r>
              <a:rPr lang="en-US" altLang="zh-CN" dirty="0"/>
              <a:t> </a:t>
            </a:r>
            <a:r>
              <a:rPr lang="en-US" altLang="zh-CN" dirty="0" err="1"/>
              <a:t>bạn</a:t>
            </a:r>
            <a:r>
              <a:rPr lang="en-US" altLang="zh-CN" dirty="0"/>
              <a:t> </a:t>
            </a:r>
            <a:r>
              <a:rPr lang="en-US" altLang="zh-CN" dirty="0" err="1"/>
              <a:t>hương</a:t>
            </a:r>
            <a:r>
              <a:rPr lang="en-US" altLang="zh-CN" dirty="0"/>
              <a:t> </a:t>
            </a:r>
            <a:r>
              <a:rPr lang="en-US" altLang="zh-CN" dirty="0" err="1"/>
              <a:t>lên</a:t>
            </a:r>
            <a:r>
              <a:rPr lang="en-US" altLang="zh-CN" dirty="0"/>
              <a:t> </a:t>
            </a:r>
            <a:r>
              <a:rPr lang="en-US" altLang="zh-CN" dirty="0" err="1"/>
              <a:t>điều</a:t>
            </a:r>
            <a:r>
              <a:rPr lang="en-US" altLang="zh-CN" dirty="0"/>
              <a:t> </a:t>
            </a:r>
            <a:r>
              <a:rPr lang="en-US" altLang="zh-CN" dirty="0" err="1"/>
              <a:t>hành</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bạn</a:t>
            </a:r>
            <a:r>
              <a:rPr lang="en-US" altLang="zh-CN" dirty="0"/>
              <a:t> </a:t>
            </a:r>
            <a:r>
              <a:rPr lang="en-US" altLang="zh-CN" dirty="0" err="1"/>
              <a:t>vận</a:t>
            </a:r>
            <a:r>
              <a:rPr lang="en-US" altLang="zh-CN" dirty="0"/>
              <a:t> </a:t>
            </a:r>
            <a:r>
              <a:rPr lang="en-US" altLang="zh-CN" dirty="0" err="1"/>
              <a:t>động</a:t>
            </a:r>
            <a:r>
              <a:rPr lang="en-US" altLang="zh-CN" dirty="0"/>
              <a:t> </a:t>
            </a:r>
            <a:r>
              <a:rPr lang="en-US" altLang="zh-CN" dirty="0" err="1"/>
              <a:t>theo</a:t>
            </a:r>
            <a:r>
              <a:rPr lang="en-US" altLang="zh-CN" dirty="0"/>
              <a:t> </a:t>
            </a:r>
            <a:r>
              <a:rPr lang="en-US" altLang="zh-CN" dirty="0" err="1"/>
              <a:t>lơi</a:t>
            </a:r>
            <a:r>
              <a:rPr lang="en-US" altLang="zh-CN" dirty="0"/>
              <a:t> </a:t>
            </a:r>
            <a:r>
              <a:rPr lang="en-US" altLang="zh-CN" dirty="0" err="1"/>
              <a:t>bài</a:t>
            </a:r>
            <a:r>
              <a:rPr lang="en-US" altLang="zh-CN" dirty="0"/>
              <a:t> </a:t>
            </a:r>
            <a:r>
              <a:rPr lang="en-US" altLang="zh-CN" dirty="0" err="1"/>
              <a:t>hát</a:t>
            </a:r>
            <a:r>
              <a:rPr lang="en-US" altLang="zh-CN" dirty="0"/>
              <a:t> </a:t>
            </a:r>
            <a:r>
              <a:rPr lang="en-US" altLang="zh-CN" dirty="0" err="1"/>
              <a:t>này</a:t>
            </a:r>
            <a:r>
              <a:rPr lang="en-US" altLang="zh-CN" dirty="0"/>
              <a:t> </a:t>
            </a:r>
            <a:r>
              <a:rPr lang="en-US" altLang="zh-CN" dirty="0" err="1"/>
              <a:t>nào</a:t>
            </a:r>
            <a:r>
              <a:rPr lang="en-US" altLang="zh-CN" dirty="0"/>
              <a:t>?</a:t>
            </a:r>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9334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656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764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548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212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114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fld id="{89B29AFA-2AA5-4A27-9A9E-2AA0FD36B321}" type="slidenum">
              <a:rPr lang="en-US" smtClean="0">
                <a:latin typeface="UTM Avo" panose="02040603050506020204" pitchFamily="18" charset="0"/>
              </a:rPr>
              <a:t>6</a:t>
            </a:fld>
            <a:endParaRPr lang="en-US">
              <a:latin typeface="UTM Avo" panose="02040603050506020204" pitchFamily="18" charset="0"/>
            </a:endParaRPr>
          </a:p>
        </p:txBody>
      </p:sp>
    </p:spTree>
    <p:extLst>
      <p:ext uri="{BB962C8B-B14F-4D97-AF65-F5344CB8AC3E}">
        <p14:creationId xmlns:p14="http://schemas.microsoft.com/office/powerpoint/2010/main" val="192938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175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071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90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08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85E6-FA77-B339-9751-C1BFF5655A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1704F-FCD6-F79C-E385-C5505D5A291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E56451-8256-FDA6-2C5A-31601BBA4FDA}"/>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5" name="Footer Placeholder 4">
            <a:extLst>
              <a:ext uri="{FF2B5EF4-FFF2-40B4-BE49-F238E27FC236}">
                <a16:creationId xmlns:a16="http://schemas.microsoft.com/office/drawing/2014/main" id="{6A8AB746-DDB9-1DE6-8069-74945B712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AA609-83A1-292D-CE4A-E8B07AB716AC}"/>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147299221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F223-1682-297D-25B4-297C31502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02443-2D69-D5CA-ABE6-A29F4364B0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D6F71-413C-CCD7-BE41-90A4AE324CA0}"/>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5" name="Footer Placeholder 4">
            <a:extLst>
              <a:ext uri="{FF2B5EF4-FFF2-40B4-BE49-F238E27FC236}">
                <a16:creationId xmlns:a16="http://schemas.microsoft.com/office/drawing/2014/main" id="{DBA75399-CDF7-A935-E081-963709D26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64746-FBD2-D7FD-AE63-64FAE701987B}"/>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25561264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4F44-D6A5-F7C4-9F68-8D3F787ED53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94B028-0E10-1211-5761-105776758FB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C088A6-472B-27EF-C40D-F0CB1CD033A2}"/>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5" name="Footer Placeholder 4">
            <a:extLst>
              <a:ext uri="{FF2B5EF4-FFF2-40B4-BE49-F238E27FC236}">
                <a16:creationId xmlns:a16="http://schemas.microsoft.com/office/drawing/2014/main" id="{3748F62C-6D0D-289E-75A3-ABD56EC83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483E6-8A03-C4FB-C7F6-4C574C75F9BB}"/>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189995086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E891-CAAD-17C4-5AC1-9500668AAD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DBD7A-4F74-65FE-5850-0B44927F82E4}"/>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ED037-FE4D-EDA5-FABE-4EF6A843233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341818-3525-7120-7428-B322EA9E311A}"/>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6" name="Footer Placeholder 5">
            <a:extLst>
              <a:ext uri="{FF2B5EF4-FFF2-40B4-BE49-F238E27FC236}">
                <a16:creationId xmlns:a16="http://schemas.microsoft.com/office/drawing/2014/main" id="{E99DE31F-2521-EA2C-37E8-8738B1572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F72DD-4B3A-E319-5A05-C852A68E9F86}"/>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343473768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98175-8718-4399-00F4-9A4A5F369E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3FAF3A-066C-3977-1CEC-2EF1A6C6F5F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C319B8-3E3A-F898-04A2-29AC236A73D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361C92-8A3A-4399-1938-4060DA7A3EE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10CDF-7EB4-BE43-5353-AC25E1A9977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2B0314-28BF-E5D0-0588-A8329DEBC55B}"/>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8" name="Footer Placeholder 7">
            <a:extLst>
              <a:ext uri="{FF2B5EF4-FFF2-40B4-BE49-F238E27FC236}">
                <a16:creationId xmlns:a16="http://schemas.microsoft.com/office/drawing/2014/main" id="{249C3A2F-A850-E388-2895-B9296BC7FC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6BD247-5142-DFEC-1198-20D6F790374D}"/>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99688334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F586-FD66-5267-069E-4FE3B4E586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7213D8-3814-4921-0392-239A394F197B}"/>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4" name="Footer Placeholder 3">
            <a:extLst>
              <a:ext uri="{FF2B5EF4-FFF2-40B4-BE49-F238E27FC236}">
                <a16:creationId xmlns:a16="http://schemas.microsoft.com/office/drawing/2014/main" id="{25256376-FA69-47DF-FE49-DE114F649B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364160-FC9A-2694-41C0-9CE8F29F52A5}"/>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331096825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C4AAF-934D-2266-9AAF-F2F598B39514}"/>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3" name="Footer Placeholder 2">
            <a:extLst>
              <a:ext uri="{FF2B5EF4-FFF2-40B4-BE49-F238E27FC236}">
                <a16:creationId xmlns:a16="http://schemas.microsoft.com/office/drawing/2014/main" id="{4FB116F9-D823-6716-0A03-1A15680947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1697F-41A9-8091-CB74-50A576B77BEC}"/>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297917363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2AD5-A12F-608D-52F3-A97A4FA18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82F378-E1C7-9D90-7AEF-2EB18E4E881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999000-3227-350F-4729-535B36ABF4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28CD81-A52E-9CA3-8283-0C91348BBC06}"/>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6" name="Footer Placeholder 5">
            <a:extLst>
              <a:ext uri="{FF2B5EF4-FFF2-40B4-BE49-F238E27FC236}">
                <a16:creationId xmlns:a16="http://schemas.microsoft.com/office/drawing/2014/main" id="{57B31538-CDF1-A0E1-4F4F-27C1EB07A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DC24F-7002-936F-7BCB-185F699510A4}"/>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2951857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00FA-5C15-97AC-25D2-E9CEAC55E3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D955B-900B-E1F7-C9BE-BCA2BE8F79D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FD8DB8-6239-C901-BCDD-D544964E6A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8A5A2-6C38-C818-9EEE-A6B409D3E319}"/>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6" name="Footer Placeholder 5">
            <a:extLst>
              <a:ext uri="{FF2B5EF4-FFF2-40B4-BE49-F238E27FC236}">
                <a16:creationId xmlns:a16="http://schemas.microsoft.com/office/drawing/2014/main" id="{E7DA8116-290C-51A3-9828-80F4E9C52F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05CCE-7AF0-6EE8-09A6-BDC6772B7D0B}"/>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293927613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7CCC-0CF4-815D-7DF4-8100184503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F6562C-40EE-C894-DCF8-3BF74447D8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32FA2-A82B-D160-0E18-507D37402042}"/>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5" name="Footer Placeholder 4">
            <a:extLst>
              <a:ext uri="{FF2B5EF4-FFF2-40B4-BE49-F238E27FC236}">
                <a16:creationId xmlns:a16="http://schemas.microsoft.com/office/drawing/2014/main" id="{E511B52E-E1A6-B820-DC1F-8747AC45D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6DEB6-371B-5442-13B1-846D8C24194D}"/>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53183800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B437FD-F51B-6E77-8969-2FC4F9F94542}"/>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681250-D41D-ADD3-AED6-5A2AEDB9E1E9}"/>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C061C-5C93-0B53-499E-89F65E7E7EF9}"/>
              </a:ext>
            </a:extLst>
          </p:cNvPr>
          <p:cNvSpPr>
            <a:spLocks noGrp="1"/>
          </p:cNvSpPr>
          <p:nvPr>
            <p:ph type="dt" sz="half" idx="10"/>
          </p:nvPr>
        </p:nvSpPr>
        <p:spPr/>
        <p:txBody>
          <a:bodyPr/>
          <a:lstStyle/>
          <a:p>
            <a:fld id="{00BB40D2-C86E-43D2-A652-47D5A9875FDC}" type="datetimeFigureOut">
              <a:rPr lang="en-US" smtClean="0"/>
              <a:t>12/30/2024</a:t>
            </a:fld>
            <a:endParaRPr lang="en-US"/>
          </a:p>
        </p:txBody>
      </p:sp>
      <p:sp>
        <p:nvSpPr>
          <p:cNvPr id="5" name="Footer Placeholder 4">
            <a:extLst>
              <a:ext uri="{FF2B5EF4-FFF2-40B4-BE49-F238E27FC236}">
                <a16:creationId xmlns:a16="http://schemas.microsoft.com/office/drawing/2014/main" id="{2788029F-A59E-4EEF-A9E7-E68C991EA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528A2-720D-C128-6E24-EEC6555C3ECA}"/>
              </a:ext>
            </a:extLst>
          </p:cNvPr>
          <p:cNvSpPr>
            <a:spLocks noGrp="1"/>
          </p:cNvSpPr>
          <p:nvPr>
            <p:ph type="sldNum" sz="quarter" idx="12"/>
          </p:nvPr>
        </p:nvSpPr>
        <p:spPr/>
        <p:txBody>
          <a:bodyPr/>
          <a:lstStyle/>
          <a:p>
            <a:fld id="{08D234E4-51E7-4C9C-95A2-5D3EEAB1E375}" type="slidenum">
              <a:rPr lang="en-US" smtClean="0"/>
              <a:t>‹#›</a:t>
            </a:fld>
            <a:endParaRPr lang="en-US"/>
          </a:p>
        </p:txBody>
      </p:sp>
    </p:spTree>
    <p:extLst>
      <p:ext uri="{BB962C8B-B14F-4D97-AF65-F5344CB8AC3E}">
        <p14:creationId xmlns:p14="http://schemas.microsoft.com/office/powerpoint/2010/main" val="377153053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2536114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8"/>
        <p:cNvGrpSpPr/>
        <p:nvPr/>
      </p:nvGrpSpPr>
      <p:grpSpPr>
        <a:xfrm>
          <a:off x="0" y="0"/>
          <a:ext cx="0" cy="0"/>
          <a:chOff x="0" y="0"/>
          <a:chExt cx="0" cy="0"/>
        </a:xfrm>
      </p:grpSpPr>
      <p:sp>
        <p:nvSpPr>
          <p:cNvPr id="40" name="Google Shape;40;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41" name="Google Shape;41;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42" name="Google Shape;42;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400"/>
              <a:buFont typeface="Arial" panose="020B0604020202020204"/>
              <a:buNone/>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6492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2" name="Freeform: Shape 6">
            <a:extLst>
              <a:ext uri="{FF2B5EF4-FFF2-40B4-BE49-F238E27FC236}">
                <a16:creationId xmlns:a16="http://schemas.microsoft.com/office/drawing/2014/main" id="{68F98099-FD39-D977-F8AC-4D4285933693}"/>
              </a:ext>
            </a:extLst>
          </p:cNvPr>
          <p:cNvSpPr/>
          <p:nvPr userDrawn="1"/>
        </p:nvSpPr>
        <p:spPr>
          <a:xfrm>
            <a:off x="10828342" y="6388101"/>
            <a:ext cx="1363663" cy="4699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5" name="Freeform: Shape 7">
            <a:extLst>
              <a:ext uri="{FF2B5EF4-FFF2-40B4-BE49-F238E27FC236}">
                <a16:creationId xmlns:a16="http://schemas.microsoft.com/office/drawing/2014/main" id="{EC3EEFBC-0387-4607-4979-E941A6B76514}"/>
              </a:ext>
            </a:extLst>
          </p:cNvPr>
          <p:cNvSpPr/>
          <p:nvPr userDrawn="1"/>
        </p:nvSpPr>
        <p:spPr>
          <a:xfrm flipH="1">
            <a:off x="9850440" y="0"/>
            <a:ext cx="2281237" cy="42068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10" name="Picture Placeholder 9"/>
          <p:cNvSpPr>
            <a:spLocks noGrp="1"/>
          </p:cNvSpPr>
          <p:nvPr>
            <p:ph type="pic" sz="quarter" idx="10"/>
          </p:nvPr>
        </p:nvSpPr>
        <p:spPr>
          <a:xfrm>
            <a:off x="4515709" y="213496"/>
            <a:ext cx="7432899"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tIns="216000" spcCol="0" rtlCol="0" fromWordArt="0" forceAA="0">
            <a:noAutofit/>
          </a:bodyPr>
          <a:lstStyle>
            <a:lvl1pPr marL="0" indent="0" algn="ctr">
              <a:buFont typeface="Arial" panose="020B0604020202020204" pitchFamily="34" charset="0"/>
              <a:buNone/>
              <a:defRPr lang="en-ZA" sz="507" b="0" i="1" dirty="0">
                <a:solidFill>
                  <a:schemeClr val="accent1"/>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3" name="Subtitle 2"/>
          <p:cNvSpPr>
            <a:spLocks noGrp="1"/>
          </p:cNvSpPr>
          <p:nvPr>
            <p:ph type="subTitle" idx="1"/>
          </p:nvPr>
        </p:nvSpPr>
        <p:spPr>
          <a:xfrm>
            <a:off x="960644" y="4586632"/>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lIns="180000" tIns="180000" rtlCol="0">
            <a:noAutofit/>
            <a:sp3d prstMaterial="powder"/>
          </a:bodyPr>
          <a:lstStyle>
            <a:lvl1pPr marL="0" indent="0">
              <a:buNone/>
              <a:defRPr lang="en-ZA" sz="1013" dirty="0">
                <a:solidFill>
                  <a:schemeClr val="bg1"/>
                </a:solidFill>
              </a:defRPr>
            </a:lvl1pPr>
          </a:lstStyle>
          <a:p>
            <a:pPr lvl="0"/>
            <a:r>
              <a:rPr lang="en-US" noProof="0"/>
              <a:t>Click to edit Master subtitle style</a:t>
            </a:r>
          </a:p>
        </p:txBody>
      </p:sp>
      <p:sp>
        <p:nvSpPr>
          <p:cNvPr id="4" name="Title 3"/>
          <p:cNvSpPr>
            <a:spLocks noGrp="1"/>
          </p:cNvSpPr>
          <p:nvPr>
            <p:ph type="title"/>
          </p:nvPr>
        </p:nvSpPr>
        <p:spPr>
          <a:xfrm>
            <a:off x="725248" y="3323858"/>
            <a:ext cx="6249625" cy="1610345"/>
          </a:xfrm>
          <a:noFill/>
          <a:scene3d>
            <a:camera prst="isometricOffAxis1Right"/>
            <a:lightRig rig="flat" dir="t"/>
          </a:scene3d>
          <a:sp3d/>
        </p:spPr>
        <p:txBody>
          <a:bodyPr rtlCol="0">
            <a:noAutofit/>
            <a:sp3d extrusionH="304800" prstMaterial="plastic">
              <a:extrusionClr>
                <a:schemeClr val="bg1"/>
              </a:extrusionClr>
            </a:sp3d>
          </a:bodyPr>
          <a:lstStyle>
            <a:lvl1pPr>
              <a:defRPr lang="en-ZA" sz="2785" spc="-127">
                <a:solidFill>
                  <a:schemeClr val="tx1"/>
                </a:solidFill>
              </a:defRPr>
            </a:lvl1pPr>
          </a:lstStyle>
          <a:p>
            <a:pPr lvl="0"/>
            <a:r>
              <a:rPr lang="en-US" noProof="0"/>
              <a:t>Click to edit Master title style</a:t>
            </a:r>
          </a:p>
        </p:txBody>
      </p:sp>
    </p:spTree>
    <p:extLst>
      <p:ext uri="{BB962C8B-B14F-4D97-AF65-F5344CB8AC3E}">
        <p14:creationId xmlns:p14="http://schemas.microsoft.com/office/powerpoint/2010/main" val="92562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descr="图表&#10;&#10;中度可信度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5">
            <a:extLst>
              <a:ext uri="{FF2B5EF4-FFF2-40B4-BE49-F238E27FC236}">
                <a16:creationId xmlns:a16="http://schemas.microsoft.com/office/drawing/2014/main" id="{BA0DC82C-B943-318F-A11B-C4D64B7BB6B2}"/>
              </a:ext>
            </a:extLst>
          </p:cNvPr>
          <p:cNvSpPr txBox="1"/>
          <p:nvPr userDrawn="1"/>
        </p:nvSpPr>
        <p:spPr>
          <a:xfrm>
            <a:off x="12372340" y="389458"/>
            <a:ext cx="4191000" cy="87716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700">
                <a:latin typeface="Times New Roman" panose="02020603050405020304" pitchFamily="18" charset="0"/>
                <a:cs typeface="Times New Roman" panose="02020603050405020304" pitchFamily="18" charset="0"/>
              </a:rPr>
              <a:t>Truy cập: </a:t>
            </a:r>
          </a:p>
          <a:p>
            <a:pPr algn="l"/>
            <a:r>
              <a:rPr lang="en-US" sz="2000">
                <a:solidFill>
                  <a:schemeClr val="accent1">
                    <a:lumMod val="50000"/>
                  </a:schemeClr>
                </a:solidFill>
                <a:latin typeface="Times New Roman" panose="02020603050405020304" pitchFamily="18" charset="0"/>
                <a:cs typeface="Times New Roman" panose="02020603050405020304" pitchFamily="18" charset="0"/>
              </a:rPr>
              <a:t>Boiduonggiaovien.com</a:t>
            </a:r>
          </a:p>
          <a:p>
            <a:pPr algn="l"/>
            <a:r>
              <a:rPr lang="en-US" sz="1800">
                <a:solidFill>
                  <a:schemeClr val="tx1"/>
                </a:solidFill>
                <a:latin typeface="Times New Roman" panose="02020603050405020304" pitchFamily="18" charset="0"/>
                <a:cs typeface="Times New Roman" panose="02020603050405020304" pitchFamily="18" charset="0"/>
              </a:rPr>
              <a:t>Đê tải tư liệu và khóa học miễn phí</a:t>
            </a:r>
            <a:endParaRPr lang="en-US" sz="16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7862825"/>
      </p:ext>
    </p:extLst>
  </p:cSld>
  <p:clrMapOvr>
    <a:masterClrMapping/>
  </p:clrMapOvr>
  <p:transition/>
  <p:hf sldNum="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grpSp>
        <p:nvGrpSpPr>
          <p:cNvPr id="4" name="组合 3"/>
          <p:cNvGrpSpPr/>
          <p:nvPr userDrawn="1"/>
        </p:nvGrpSpPr>
        <p:grpSpPr>
          <a:xfrm>
            <a:off x="566716" y="422552"/>
            <a:ext cx="579579" cy="579579"/>
            <a:chOff x="268934" y="307034"/>
            <a:chExt cx="1969441" cy="1969441"/>
          </a:xfrm>
        </p:grpSpPr>
        <p:sp>
          <p:nvSpPr>
            <p:cNvPr id="5" name="泪滴形 4"/>
            <p:cNvSpPr/>
            <p:nvPr/>
          </p:nvSpPr>
          <p:spPr>
            <a:xfrm>
              <a:off x="268934" y="307034"/>
              <a:ext cx="1969441" cy="1969441"/>
            </a:xfrm>
            <a:prstGeom prst="teardrop">
              <a:avLst/>
            </a:prstGeom>
            <a:solidFill>
              <a:schemeClr val="accent1">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i="0" u="none" strike="noStrike" kern="1200" cap="none" spc="0" normalizeH="0" baseline="0" noProof="0" dirty="0">
                <a:ln>
                  <a:noFill/>
                </a:ln>
                <a:solidFill>
                  <a:schemeClr val="tx1">
                    <a:lumMod val="85000"/>
                    <a:lumOff val="15000"/>
                  </a:schemeClr>
                </a:solidFill>
                <a:effectLst/>
                <a:uLnTx/>
                <a:uFillTx/>
                <a:latin typeface="汉真广标" panose="02010609000101010101" pitchFamily="49" charset="-122"/>
                <a:ea typeface="汉真广标" panose="02010609000101010101" pitchFamily="49" charset="-122"/>
                <a:cs typeface="+mn-cs"/>
              </a:endParaRPr>
            </a:p>
          </p:txBody>
        </p:sp>
        <p:sp>
          <p:nvSpPr>
            <p:cNvPr id="6" name="椭圆 5"/>
            <p:cNvSpPr/>
            <p:nvPr/>
          </p:nvSpPr>
          <p:spPr>
            <a:xfrm>
              <a:off x="630325" y="668425"/>
              <a:ext cx="1246659" cy="124665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i="0" u="none" strike="noStrike" kern="1200" cap="none" spc="0" normalizeH="0" baseline="0" noProof="0" dirty="0">
                <a:ln>
                  <a:noFill/>
                </a:ln>
                <a:solidFill>
                  <a:schemeClr val="tx1">
                    <a:lumMod val="85000"/>
                    <a:lumOff val="15000"/>
                  </a:schemeClr>
                </a:solidFill>
                <a:effectLst/>
                <a:uLnTx/>
                <a:uFillTx/>
                <a:latin typeface="汉真广标" panose="02010609000101010101" pitchFamily="49" charset="-122"/>
                <a:ea typeface="汉真广标" panose="02010609000101010101" pitchFamily="49" charset="-122"/>
                <a:cs typeface="+mn-cs"/>
              </a:endParaRPr>
            </a:p>
          </p:txBody>
        </p:sp>
        <p:sp>
          <p:nvSpPr>
            <p:cNvPr id="7" name="椭圆 6"/>
            <p:cNvSpPr/>
            <p:nvPr/>
          </p:nvSpPr>
          <p:spPr>
            <a:xfrm>
              <a:off x="1006004" y="1044104"/>
              <a:ext cx="495300" cy="495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i="0" u="none" strike="noStrike" kern="1200" cap="none" spc="0" normalizeH="0" baseline="0" noProof="0" dirty="0">
                <a:ln>
                  <a:noFill/>
                </a:ln>
                <a:solidFill>
                  <a:schemeClr val="tx1">
                    <a:lumMod val="85000"/>
                    <a:lumOff val="15000"/>
                  </a:schemeClr>
                </a:solidFill>
                <a:effectLst/>
                <a:uLnTx/>
                <a:uFillTx/>
                <a:latin typeface="汉真广标" panose="02010609000101010101" pitchFamily="49" charset="-122"/>
                <a:ea typeface="汉真广标" panose="02010609000101010101" pitchFamily="49" charset="-122"/>
                <a:cs typeface="+mn-cs"/>
              </a:endParaRPr>
            </a:p>
          </p:txBody>
        </p:sp>
      </p:grpSp>
      <p:cxnSp>
        <p:nvCxnSpPr>
          <p:cNvPr id="8" name="直接连接符 7"/>
          <p:cNvCxnSpPr/>
          <p:nvPr userDrawn="1"/>
        </p:nvCxnSpPr>
        <p:spPr>
          <a:xfrm flipV="1">
            <a:off x="1315453" y="954901"/>
            <a:ext cx="1092869" cy="0"/>
          </a:xfrm>
          <a:prstGeom prst="line">
            <a:avLst/>
          </a:prstGeom>
          <a:ln>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9936667" y="4377133"/>
            <a:ext cx="2255333" cy="2480867"/>
          </a:xfrm>
          <a:prstGeom prst="rect">
            <a:avLst/>
          </a:prstGeom>
        </p:spPr>
      </p:pic>
    </p:spTree>
    <p:extLst>
      <p:ext uri="{BB962C8B-B14F-4D97-AF65-F5344CB8AC3E}">
        <p14:creationId xmlns:p14="http://schemas.microsoft.com/office/powerpoint/2010/main" val="2223694828"/>
      </p:ext>
    </p:extLst>
  </p:cSld>
  <p:clrMapOvr>
    <a:masterClrMapping/>
  </p:clrMapOvr>
  <p:transition/>
  <p:hf sldNum="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微软雅黑" panose="020B0503020204020204" pitchFamily="34" charset="-122"/>
                <a:ea typeface="汉真广标" panose="0201060900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页脚占位符 7"/>
          <p:cNvSpPr>
            <a:spLocks noGrp="1"/>
          </p:cNvSpPr>
          <p:nvPr>
            <p:ph type="ftr" sz="quarter" idx="11"/>
          </p:nvPr>
        </p:nvSpPr>
        <p:spPr>
          <a:xfrm>
            <a:off x="4038600" y="6356350"/>
            <a:ext cx="4114800" cy="365125"/>
          </a:xfr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8" name="灯片编号占位符 8"/>
          <p:cNvSpPr>
            <a:spLocks noGrp="1"/>
          </p:cNvSpPr>
          <p:nvPr>
            <p:ph type="sldNum" sz="quarter" idx="12"/>
          </p:nvPr>
        </p:nvSpPr>
        <p:spPr>
          <a:xfrm>
            <a:off x="8610600" y="6356350"/>
            <a:ext cx="2743200" cy="365125"/>
          </a:xfrm>
        </p:spPr>
        <p:txBody>
          <a:bodyPr/>
          <a:lstStyle>
            <a:lvl1pPr>
              <a:defRPr>
                <a:latin typeface="微软雅黑" panose="020B0503020204020204" pitchFamily="34" charset="-122"/>
                <a:ea typeface="微软雅黑" panose="020B0503020204020204" pitchFamily="34" charset="-122"/>
              </a:defRPr>
            </a:lvl1pPr>
          </a:lstStyle>
          <a:p>
            <a:fld id="{E9B957CC-A438-4D82-B305-22914934740F}" type="slidenum">
              <a:rPr lang="zh-CN" altLang="en-US" smtClean="0"/>
              <a:pPr/>
              <a:t>‹#›</a:t>
            </a:fld>
            <a:endParaRPr lang="zh-CN" altLang="en-US" dirty="0"/>
          </a:p>
        </p:txBody>
      </p:sp>
    </p:spTree>
    <p:extLst>
      <p:ext uri="{BB962C8B-B14F-4D97-AF65-F5344CB8AC3E}">
        <p14:creationId xmlns:p14="http://schemas.microsoft.com/office/powerpoint/2010/main" val="3239254471"/>
      </p:ext>
    </p:extLst>
  </p:cSld>
  <p:clrMapOvr>
    <a:masterClrMapping/>
  </p:clrMapOvr>
  <p:transition/>
  <p:hf sldNum="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微软雅黑" panose="020B0503020204020204" pitchFamily="34" charset="-122"/>
                <a:ea typeface="汉真广标" panose="0201060900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页脚占位符 7"/>
          <p:cNvSpPr>
            <a:spLocks noGrp="1"/>
          </p:cNvSpPr>
          <p:nvPr>
            <p:ph type="ftr" sz="quarter" idx="11"/>
          </p:nvPr>
        </p:nvSpPr>
        <p:spPr>
          <a:xfrm>
            <a:off x="4038600" y="6356350"/>
            <a:ext cx="4114800" cy="365125"/>
          </a:xfr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8" name="灯片编号占位符 8"/>
          <p:cNvSpPr>
            <a:spLocks noGrp="1"/>
          </p:cNvSpPr>
          <p:nvPr>
            <p:ph type="sldNum" sz="quarter" idx="12"/>
          </p:nvPr>
        </p:nvSpPr>
        <p:spPr>
          <a:xfrm>
            <a:off x="8610600" y="6356350"/>
            <a:ext cx="2743200" cy="365125"/>
          </a:xfrm>
        </p:spPr>
        <p:txBody>
          <a:bodyPr/>
          <a:lstStyle>
            <a:lvl1pPr>
              <a:defRPr>
                <a:latin typeface="微软雅黑" panose="020B0503020204020204" pitchFamily="34" charset="-122"/>
                <a:ea typeface="微软雅黑" panose="020B0503020204020204" pitchFamily="34" charset="-122"/>
              </a:defRPr>
            </a:lvl1pPr>
          </a:lstStyle>
          <a:p>
            <a:fld id="{E9B957CC-A438-4D82-B305-22914934740F}" type="slidenum">
              <a:rPr lang="zh-CN" altLang="en-US" smtClean="0"/>
              <a:pPr/>
              <a:t>‹#›</a:t>
            </a:fld>
            <a:endParaRPr lang="zh-CN" altLang="en-US" dirty="0"/>
          </a:p>
        </p:txBody>
      </p:sp>
    </p:spTree>
    <p:extLst>
      <p:ext uri="{BB962C8B-B14F-4D97-AF65-F5344CB8AC3E}">
        <p14:creationId xmlns:p14="http://schemas.microsoft.com/office/powerpoint/2010/main" val="316188300"/>
      </p:ext>
    </p:extLst>
  </p:cSld>
  <p:clrMapOvr>
    <a:masterClrMapping/>
  </p:clrMapOvr>
  <p:transition/>
  <p:hf sldNum="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微软雅黑" panose="020B0503020204020204" pitchFamily="34" charset="-122"/>
                <a:ea typeface="汉真广标" panose="0201060900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页脚占位符 7"/>
          <p:cNvSpPr>
            <a:spLocks noGrp="1"/>
          </p:cNvSpPr>
          <p:nvPr>
            <p:ph type="ftr" sz="quarter" idx="11"/>
          </p:nvPr>
        </p:nvSpPr>
        <p:spPr>
          <a:xfrm>
            <a:off x="4038600" y="6356350"/>
            <a:ext cx="4114800" cy="365125"/>
          </a:xfr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8" name="灯片编号占位符 8"/>
          <p:cNvSpPr>
            <a:spLocks noGrp="1"/>
          </p:cNvSpPr>
          <p:nvPr>
            <p:ph type="sldNum" sz="quarter" idx="12"/>
          </p:nvPr>
        </p:nvSpPr>
        <p:spPr>
          <a:xfrm>
            <a:off x="8610600" y="6356350"/>
            <a:ext cx="2743200" cy="365125"/>
          </a:xfrm>
        </p:spPr>
        <p:txBody>
          <a:bodyPr/>
          <a:lstStyle>
            <a:lvl1pPr>
              <a:defRPr>
                <a:latin typeface="微软雅黑" panose="020B0503020204020204" pitchFamily="34" charset="-122"/>
                <a:ea typeface="微软雅黑" panose="020B0503020204020204" pitchFamily="34" charset="-122"/>
              </a:defRPr>
            </a:lvl1pPr>
          </a:lstStyle>
          <a:p>
            <a:fld id="{E9B957CC-A438-4D82-B305-22914934740F}" type="slidenum">
              <a:rPr lang="zh-CN" altLang="en-US" smtClean="0"/>
              <a:pPr/>
              <a:t>‹#›</a:t>
            </a:fld>
            <a:endParaRPr lang="zh-CN" altLang="en-US" dirty="0"/>
          </a:p>
        </p:txBody>
      </p:sp>
    </p:spTree>
    <p:extLst>
      <p:ext uri="{BB962C8B-B14F-4D97-AF65-F5344CB8AC3E}">
        <p14:creationId xmlns:p14="http://schemas.microsoft.com/office/powerpoint/2010/main" val="3302977534"/>
      </p:ext>
    </p:extLst>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p>
        </p:txBody>
      </p:sp>
      <p:sp>
        <p:nvSpPr>
          <p:cNvPr id="3"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p>
        </p:txBody>
      </p:sp>
      <p:sp>
        <p:nvSpPr>
          <p:cNvPr id="4" name="标题 1"/>
          <p:cNvSpPr>
            <a:spLocks noGrp="1"/>
          </p:cNvSpPr>
          <p:nvPr>
            <p:ph type="title"/>
          </p:nvPr>
        </p:nvSpPr>
        <p:spPr>
          <a:xfrm>
            <a:off x="839788" y="365125"/>
            <a:ext cx="10515600" cy="1325563"/>
          </a:xfrm>
        </p:spPr>
        <p:txBody>
          <a:bodyPr/>
          <a:lstStyle>
            <a:lvl1pPr>
              <a:defRPr>
                <a:latin typeface="微软雅黑" panose="020B0503020204020204" pitchFamily="34" charset="-122"/>
                <a:ea typeface="汉真广标" panose="02010609000101010101" pitchFamily="49" charset="-122"/>
              </a:defRPr>
            </a:lvl1pPr>
          </a:lstStyle>
          <a:p>
            <a:r>
              <a:rPr lang="zh-CN" altLang="en-US" dirty="0"/>
              <a:t>单击此处编辑母版标题样式</a:t>
            </a:r>
          </a:p>
        </p:txBody>
      </p:sp>
      <p:sp>
        <p:nvSpPr>
          <p:cNvPr id="5" name="文本占位符 2"/>
          <p:cNvSpPr>
            <a:spLocks noGrp="1"/>
          </p:cNvSpPr>
          <p:nvPr>
            <p:ph type="body" idx="1"/>
          </p:nvPr>
        </p:nvSpPr>
        <p:spPr>
          <a:xfrm>
            <a:off x="839788" y="1681163"/>
            <a:ext cx="5157787"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3"/>
          <p:cNvSpPr>
            <a:spLocks noGrp="1"/>
          </p:cNvSpPr>
          <p:nvPr>
            <p:ph sz="half" idx="2"/>
          </p:nvPr>
        </p:nvSpPr>
        <p:spPr>
          <a:xfrm>
            <a:off x="839788" y="2505075"/>
            <a:ext cx="5157787"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文本占位符 4"/>
          <p:cNvSpPr>
            <a:spLocks noGrp="1"/>
          </p:cNvSpPr>
          <p:nvPr>
            <p:ph type="body" sz="quarter" idx="3"/>
          </p:nvPr>
        </p:nvSpPr>
        <p:spPr>
          <a:xfrm>
            <a:off x="6172200" y="1681163"/>
            <a:ext cx="5183188"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8" name="内容占位符 5"/>
          <p:cNvSpPr>
            <a:spLocks noGrp="1"/>
          </p:cNvSpPr>
          <p:nvPr>
            <p:ph sz="quarter" idx="4"/>
          </p:nvPr>
        </p:nvSpPr>
        <p:spPr>
          <a:xfrm>
            <a:off x="6172200" y="2505075"/>
            <a:ext cx="5183188"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9" name="页脚占位符 7"/>
          <p:cNvSpPr>
            <a:spLocks noGrp="1"/>
          </p:cNvSpPr>
          <p:nvPr>
            <p:ph type="ftr" sz="quarter" idx="11"/>
          </p:nvPr>
        </p:nvSpPr>
        <p:spPr>
          <a:xfrm>
            <a:off x="4038600" y="6356350"/>
            <a:ext cx="4114800" cy="365125"/>
          </a:xfr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10" name="灯片编号占位符 8"/>
          <p:cNvSpPr>
            <a:spLocks noGrp="1"/>
          </p:cNvSpPr>
          <p:nvPr>
            <p:ph type="sldNum" sz="quarter" idx="12"/>
          </p:nvPr>
        </p:nvSpPr>
        <p:spPr>
          <a:xfrm>
            <a:off x="8610600" y="6356350"/>
            <a:ext cx="2743200" cy="365125"/>
          </a:xfrm>
        </p:spPr>
        <p:txBody>
          <a:bodyPr/>
          <a:lstStyle>
            <a:lvl1pPr>
              <a:defRPr>
                <a:latin typeface="微软雅黑" panose="020B0503020204020204" pitchFamily="34" charset="-122"/>
                <a:ea typeface="微软雅黑" panose="020B0503020204020204" pitchFamily="34" charset="-122"/>
              </a:defRPr>
            </a:lvl1pPr>
          </a:lstStyle>
          <a:p>
            <a:fld id="{E9B957CC-A438-4D82-B305-22914934740F}" type="slidenum">
              <a:rPr lang="zh-CN" altLang="en-US" smtClean="0"/>
              <a:pPr/>
              <a:t>‹#›</a:t>
            </a:fld>
            <a:endParaRPr lang="zh-CN" altLang="en-US" dirty="0"/>
          </a:p>
        </p:txBody>
      </p:sp>
    </p:spTree>
    <p:extLst>
      <p:ext uri="{BB962C8B-B14F-4D97-AF65-F5344CB8AC3E}">
        <p14:creationId xmlns:p14="http://schemas.microsoft.com/office/powerpoint/2010/main" val="592806052"/>
      </p:ext>
    </p:extLst>
  </p:cSld>
  <p:clrMapOvr>
    <a:masterClrMapping/>
  </p:clrMapOvr>
  <p:transition/>
  <p:hf sldNum="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微软雅黑" panose="020B0503020204020204" pitchFamily="34" charset="-122"/>
                <a:ea typeface="汉真广标" panose="0201060900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页脚占位符 7"/>
          <p:cNvSpPr>
            <a:spLocks noGrp="1"/>
          </p:cNvSpPr>
          <p:nvPr>
            <p:ph type="ftr" sz="quarter" idx="11"/>
          </p:nvPr>
        </p:nvSpPr>
        <p:spPr>
          <a:xfrm>
            <a:off x="4038600" y="6356350"/>
            <a:ext cx="4114800" cy="365125"/>
          </a:xfr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8" name="灯片编号占位符 8"/>
          <p:cNvSpPr>
            <a:spLocks noGrp="1"/>
          </p:cNvSpPr>
          <p:nvPr>
            <p:ph type="sldNum" sz="quarter" idx="12"/>
          </p:nvPr>
        </p:nvSpPr>
        <p:spPr>
          <a:xfrm>
            <a:off x="8610600" y="6356350"/>
            <a:ext cx="2743200" cy="365125"/>
          </a:xfrm>
        </p:spPr>
        <p:txBody>
          <a:bodyPr/>
          <a:lstStyle>
            <a:lvl1pPr>
              <a:defRPr>
                <a:latin typeface="微软雅黑" panose="020B0503020204020204" pitchFamily="34" charset="-122"/>
                <a:ea typeface="微软雅黑" panose="020B0503020204020204" pitchFamily="34" charset="-122"/>
              </a:defRPr>
            </a:lvl1pPr>
          </a:lstStyle>
          <a:p>
            <a:fld id="{E9B957CC-A438-4D82-B305-22914934740F}" type="slidenum">
              <a:rPr lang="zh-CN" altLang="en-US" smtClean="0"/>
              <a:pPr/>
              <a:t>‹#›</a:t>
            </a:fld>
            <a:endParaRPr lang="zh-CN" altLang="en-US" dirty="0"/>
          </a:p>
        </p:txBody>
      </p:sp>
    </p:spTree>
    <p:extLst>
      <p:ext uri="{BB962C8B-B14F-4D97-AF65-F5344CB8AC3E}">
        <p14:creationId xmlns:p14="http://schemas.microsoft.com/office/powerpoint/2010/main" val="2753514551"/>
      </p:ext>
    </p:extLst>
  </p:cSld>
  <p:clrMapOvr>
    <a:masterClrMapping/>
  </p:clrMapOvr>
  <p:transition/>
  <p:hf sldNum="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微软雅黑" panose="020B0503020204020204" pitchFamily="34" charset="-122"/>
                <a:ea typeface="汉真广标" panose="0201060900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页脚占位符 7"/>
          <p:cNvSpPr>
            <a:spLocks noGrp="1"/>
          </p:cNvSpPr>
          <p:nvPr>
            <p:ph type="ftr" sz="quarter" idx="11"/>
          </p:nvPr>
        </p:nvSpPr>
        <p:spPr>
          <a:xfrm>
            <a:off x="4038600" y="6356350"/>
            <a:ext cx="4114800" cy="365125"/>
          </a:xfr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8" name="灯片编号占位符 8"/>
          <p:cNvSpPr>
            <a:spLocks noGrp="1"/>
          </p:cNvSpPr>
          <p:nvPr>
            <p:ph type="sldNum" sz="quarter" idx="12"/>
          </p:nvPr>
        </p:nvSpPr>
        <p:spPr>
          <a:xfrm>
            <a:off x="8610600" y="6356350"/>
            <a:ext cx="2743200" cy="365125"/>
          </a:xfrm>
        </p:spPr>
        <p:txBody>
          <a:bodyPr/>
          <a:lstStyle>
            <a:lvl1pPr>
              <a:defRPr>
                <a:latin typeface="微软雅黑" panose="020B0503020204020204" pitchFamily="34" charset="-122"/>
                <a:ea typeface="微软雅黑" panose="020B0503020204020204" pitchFamily="34" charset="-122"/>
              </a:defRPr>
            </a:lvl1pPr>
          </a:lstStyle>
          <a:p>
            <a:fld id="{E9B957CC-A438-4D82-B305-22914934740F}" type="slidenum">
              <a:rPr lang="zh-CN" altLang="en-US" smtClean="0"/>
              <a:pPr/>
              <a:t>‹#›</a:t>
            </a:fld>
            <a:endParaRPr lang="zh-CN" altLang="en-US" dirty="0"/>
          </a:p>
        </p:txBody>
      </p:sp>
    </p:spTree>
    <p:extLst>
      <p:ext uri="{BB962C8B-B14F-4D97-AF65-F5344CB8AC3E}">
        <p14:creationId xmlns:p14="http://schemas.microsoft.com/office/powerpoint/2010/main" val="2805710205"/>
      </p:ext>
    </p:extLst>
  </p:cSld>
  <p:clrMapOvr>
    <a:masterClrMapping/>
  </p:clrMapOvr>
  <p:transition/>
  <p:hf sldNum="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微软雅黑" panose="020B0503020204020204" pitchFamily="34" charset="-122"/>
                <a:ea typeface="汉真广标" panose="0201060900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页脚占位符 7"/>
          <p:cNvSpPr>
            <a:spLocks noGrp="1"/>
          </p:cNvSpPr>
          <p:nvPr>
            <p:ph type="ftr" sz="quarter" idx="11"/>
          </p:nvPr>
        </p:nvSpPr>
        <p:spPr>
          <a:xfrm>
            <a:off x="4038600" y="6356350"/>
            <a:ext cx="4114800" cy="365125"/>
          </a:xfr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8" name="灯片编号占位符 8"/>
          <p:cNvSpPr>
            <a:spLocks noGrp="1"/>
          </p:cNvSpPr>
          <p:nvPr>
            <p:ph type="sldNum" sz="quarter" idx="12"/>
          </p:nvPr>
        </p:nvSpPr>
        <p:spPr>
          <a:xfrm>
            <a:off x="8610600" y="6356350"/>
            <a:ext cx="2743200" cy="365125"/>
          </a:xfrm>
        </p:spPr>
        <p:txBody>
          <a:bodyPr/>
          <a:lstStyle>
            <a:lvl1pPr>
              <a:defRPr>
                <a:latin typeface="微软雅黑" panose="020B0503020204020204" pitchFamily="34" charset="-122"/>
                <a:ea typeface="微软雅黑" panose="020B0503020204020204" pitchFamily="34" charset="-122"/>
              </a:defRPr>
            </a:lvl1pPr>
          </a:lstStyle>
          <a:p>
            <a:fld id="{E9B957CC-A438-4D82-B305-22914934740F}" type="slidenum">
              <a:rPr lang="zh-CN" altLang="en-US" smtClean="0"/>
              <a:pPr/>
              <a:t>‹#›</a:t>
            </a:fld>
            <a:endParaRPr lang="zh-CN" altLang="en-US" dirty="0"/>
          </a:p>
        </p:txBody>
      </p:sp>
    </p:spTree>
    <p:extLst>
      <p:ext uri="{BB962C8B-B14F-4D97-AF65-F5344CB8AC3E}">
        <p14:creationId xmlns:p14="http://schemas.microsoft.com/office/powerpoint/2010/main" val="3278349170"/>
      </p:ext>
    </p:extLst>
  </p:cSld>
  <p:clrMapOvr>
    <a:masterClrMapping/>
  </p:clrMapOvr>
  <p:transition/>
  <p:hf sldNum="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微软雅黑" panose="020B0503020204020204" pitchFamily="34" charset="-122"/>
                <a:ea typeface="汉真广标" panose="02010609000101010101" pitchFamily="49"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页脚占位符 7"/>
          <p:cNvSpPr>
            <a:spLocks noGrp="1"/>
          </p:cNvSpPr>
          <p:nvPr>
            <p:ph type="ftr" sz="quarter" idx="11"/>
          </p:nvPr>
        </p:nvSpPr>
        <p:spPr>
          <a:xfrm>
            <a:off x="4038600" y="6356350"/>
            <a:ext cx="4114800" cy="365125"/>
          </a:xfr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8" name="灯片编号占位符 8"/>
          <p:cNvSpPr>
            <a:spLocks noGrp="1"/>
          </p:cNvSpPr>
          <p:nvPr>
            <p:ph type="sldNum" sz="quarter" idx="12"/>
          </p:nvPr>
        </p:nvSpPr>
        <p:spPr>
          <a:xfrm>
            <a:off x="8610600" y="6356350"/>
            <a:ext cx="2743200" cy="365125"/>
          </a:xfrm>
        </p:spPr>
        <p:txBody>
          <a:bodyPr/>
          <a:lstStyle>
            <a:lvl1pPr>
              <a:defRPr>
                <a:latin typeface="微软雅黑" panose="020B0503020204020204" pitchFamily="34" charset="-122"/>
                <a:ea typeface="微软雅黑" panose="020B0503020204020204" pitchFamily="34" charset="-122"/>
              </a:defRPr>
            </a:lvl1pPr>
          </a:lstStyle>
          <a:p>
            <a:fld id="{E9B957CC-A438-4D82-B305-22914934740F}" type="slidenum">
              <a:rPr lang="zh-CN" altLang="en-US" smtClean="0"/>
              <a:pPr/>
              <a:t>‹#›</a:t>
            </a:fld>
            <a:endParaRPr lang="zh-CN" altLang="en-US" dirty="0"/>
          </a:p>
        </p:txBody>
      </p:sp>
    </p:spTree>
    <p:extLst>
      <p:ext uri="{BB962C8B-B14F-4D97-AF65-F5344CB8AC3E}">
        <p14:creationId xmlns:p14="http://schemas.microsoft.com/office/powerpoint/2010/main" val="2287951290"/>
      </p:ext>
    </p:extLst>
  </p:cSld>
  <p:clrMapOvr>
    <a:masterClrMapping/>
  </p:clrMapOvr>
  <p:transition/>
  <p:hf sldNum="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descr="图形用户界面, 图表, 树状图&#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615443"/>
      </p:ext>
    </p:extLst>
  </p:cSld>
  <p:clrMapOvr>
    <a:masterClrMapping/>
  </p:clrMapOvr>
  <p:transition/>
  <p:hf sldNum="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E11ECF-D4C8-74D4-A731-3B62D4500845}"/>
              </a:ext>
            </a:extLst>
          </p:cNvPr>
          <p:cNvSpPr>
            <a:spLocks noGrp="1"/>
          </p:cNvSpPr>
          <p:nvPr>
            <p:ph type="dt" sz="half" idx="10"/>
          </p:nvPr>
        </p:nvSpPr>
        <p:spPr/>
        <p:txBody>
          <a:bodyPr/>
          <a:lstStyle/>
          <a:p>
            <a:fld id="{C1E9624D-FE2D-4597-B311-55080AF42397}" type="datetimeFigureOut">
              <a:rPr lang="en-US" smtClean="0"/>
              <a:t>12/30/2024</a:t>
            </a:fld>
            <a:endParaRPr lang="en-US"/>
          </a:p>
        </p:txBody>
      </p:sp>
      <p:sp>
        <p:nvSpPr>
          <p:cNvPr id="4" name="Footer Placeholder 3">
            <a:extLst>
              <a:ext uri="{FF2B5EF4-FFF2-40B4-BE49-F238E27FC236}">
                <a16:creationId xmlns:a16="http://schemas.microsoft.com/office/drawing/2014/main" id="{DB85B175-83FF-DAAA-E479-2028076C07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6CACBA-1D1C-50B8-579A-DFC0D210CF62}"/>
              </a:ext>
            </a:extLst>
          </p:cNvPr>
          <p:cNvSpPr>
            <a:spLocks noGrp="1"/>
          </p:cNvSpPr>
          <p:nvPr>
            <p:ph type="sldNum" sz="quarter" idx="12"/>
          </p:nvPr>
        </p:nvSpPr>
        <p:spPr/>
        <p:txBody>
          <a:bodyPr/>
          <a:lstStyle/>
          <a:p>
            <a:fld id="{ED4EED9A-F093-4465-B20F-8EFB89AAADCA}" type="slidenum">
              <a:rPr lang="en-US" smtClean="0"/>
              <a:t>‹#›</a:t>
            </a:fld>
            <a:endParaRPr lang="en-US"/>
          </a:p>
        </p:txBody>
      </p:sp>
    </p:spTree>
    <p:extLst>
      <p:ext uri="{BB962C8B-B14F-4D97-AF65-F5344CB8AC3E}">
        <p14:creationId xmlns:p14="http://schemas.microsoft.com/office/powerpoint/2010/main" val="819928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2958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AB3FC753-C444-BC49-A095-2AC0CD2E94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AE73F2-E730-B213-FC34-8EB1387FA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AD7B34-BBD5-B774-EC0E-FC04F44559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6ECE7-2454-0AA0-D31A-F36F333CF94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B40D2-C86E-43D2-A652-47D5A9875FDC}" type="datetimeFigureOut">
              <a:rPr lang="en-US" smtClean="0"/>
              <a:t>12/30/2024</a:t>
            </a:fld>
            <a:endParaRPr lang="en-US"/>
          </a:p>
        </p:txBody>
      </p:sp>
      <p:sp>
        <p:nvSpPr>
          <p:cNvPr id="5" name="Footer Placeholder 4">
            <a:extLst>
              <a:ext uri="{FF2B5EF4-FFF2-40B4-BE49-F238E27FC236}">
                <a16:creationId xmlns:a16="http://schemas.microsoft.com/office/drawing/2014/main" id="{4FF06993-3500-69E9-253C-F4E3B5BAE75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5999D1-CD3A-EFFC-F1B9-D78555C85BB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234E4-51E7-4C9C-95A2-5D3EEAB1E375}" type="slidenum">
              <a:rPr lang="en-US" smtClean="0"/>
              <a:t>‹#›</a:t>
            </a:fld>
            <a:endParaRPr lang="en-US"/>
          </a:p>
        </p:txBody>
      </p:sp>
    </p:spTree>
    <p:extLst>
      <p:ext uri="{BB962C8B-B14F-4D97-AF65-F5344CB8AC3E}">
        <p14:creationId xmlns:p14="http://schemas.microsoft.com/office/powerpoint/2010/main" val="35099279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28EE2426-CD7C-82C5-7851-3268C36CBCE9}"/>
              </a:ext>
            </a:extLst>
          </p:cNvPr>
          <p:cNvSpPr txBox="1"/>
          <p:nvPr userDrawn="1"/>
        </p:nvSpPr>
        <p:spPr>
          <a:xfrm>
            <a:off x="12372340" y="389458"/>
            <a:ext cx="4191000" cy="87716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700">
                <a:latin typeface="Times New Roman" panose="02020603050405020304" pitchFamily="18" charset="0"/>
                <a:cs typeface="Times New Roman" panose="02020603050405020304" pitchFamily="18" charset="0"/>
              </a:rPr>
              <a:t>Truy cập: </a:t>
            </a:r>
          </a:p>
          <a:p>
            <a:pPr algn="l"/>
            <a:r>
              <a:rPr lang="en-US" sz="2000">
                <a:solidFill>
                  <a:schemeClr val="accent1">
                    <a:lumMod val="50000"/>
                  </a:schemeClr>
                </a:solidFill>
                <a:latin typeface="Times New Roman" panose="02020603050405020304" pitchFamily="18" charset="0"/>
                <a:cs typeface="Times New Roman" panose="02020603050405020304" pitchFamily="18" charset="0"/>
              </a:rPr>
              <a:t>Boiduonggiaovien.com</a:t>
            </a:r>
          </a:p>
          <a:p>
            <a:pPr algn="l"/>
            <a:r>
              <a:rPr lang="en-US" sz="1800">
                <a:solidFill>
                  <a:schemeClr val="tx1"/>
                </a:solidFill>
                <a:latin typeface="Times New Roman" panose="02020603050405020304" pitchFamily="18" charset="0"/>
                <a:cs typeface="Times New Roman" panose="02020603050405020304" pitchFamily="18" charset="0"/>
              </a:rPr>
              <a:t>Đê tải tư liệu và khóa học miễn phí</a:t>
            </a:r>
            <a:endParaRPr lang="en-US" sz="16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058347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ransition/>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29.svg"/><Relationship Id="rId4" Type="http://schemas.openxmlformats.org/officeDocument/2006/relationships/image" Target="../media/image10.sv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audio" Target="../media/media1.aac"/><Relationship Id="rId1" Type="http://schemas.microsoft.com/office/2007/relationships/media" Target="../media/media1.aac"/><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3.sv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6.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gi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2" descr="Hình nền powerpoint chủ đề cho các buổi hội nghị công ty cực đẹp">
            <a:extLst>
              <a:ext uri="{FF2B5EF4-FFF2-40B4-BE49-F238E27FC236}">
                <a16:creationId xmlns:a16="http://schemas.microsoft.com/office/drawing/2014/main" id="{B6682151-BF7A-D955-1642-0DDB9899F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BF2178B-08B4-8448-BFFB-E697214567DA}"/>
              </a:ext>
            </a:extLst>
          </p:cNvPr>
          <p:cNvSpPr txBox="1"/>
          <p:nvPr/>
        </p:nvSpPr>
        <p:spPr>
          <a:xfrm>
            <a:off x="345281" y="2948948"/>
            <a:ext cx="11501439" cy="2439707"/>
          </a:xfrm>
          <a:prstGeom prst="rect">
            <a:avLst/>
          </a:prstGeom>
          <a:noFill/>
        </p:spPr>
        <p:txBody>
          <a:bodyPr wrap="square" rtlCol="0">
            <a:spAutoFit/>
          </a:bodyPr>
          <a:lstStyle/>
          <a:p>
            <a:pPr algn="ctr" defTabSz="1219170">
              <a:buClrTx/>
            </a:pPr>
            <a:r>
              <a:rPr lang="en-US" sz="4267" b="1" kern="1200" dirty="0">
                <a:solidFill>
                  <a:srgbClr val="FF0000"/>
                </a:solidFill>
                <a:latin typeface="Times New Roman" panose="02020603050405020304" pitchFamily="18" charset="0"/>
                <a:ea typeface="+mn-ea"/>
                <a:cs typeface="Times New Roman" panose="02020603050405020304" pitchFamily="18" charset="0"/>
              </a:rPr>
              <a:t>MÔN </a:t>
            </a:r>
            <a:r>
              <a:rPr lang="en-US" sz="4267" b="1" kern="1200" dirty="0" err="1">
                <a:solidFill>
                  <a:srgbClr val="FF0000"/>
                </a:solidFill>
                <a:latin typeface="Times New Roman" panose="02020603050405020304" pitchFamily="18" charset="0"/>
                <a:ea typeface="+mn-ea"/>
                <a:cs typeface="Times New Roman" panose="02020603050405020304" pitchFamily="18" charset="0"/>
              </a:rPr>
              <a:t>CÔNG</a:t>
            </a:r>
            <a:r>
              <a:rPr lang="en-US" sz="4267" b="1" kern="1200" dirty="0">
                <a:solidFill>
                  <a:srgbClr val="FF0000"/>
                </a:solidFill>
                <a:latin typeface="Times New Roman" panose="02020603050405020304" pitchFamily="18" charset="0"/>
                <a:ea typeface="+mn-ea"/>
                <a:cs typeface="Times New Roman" panose="02020603050405020304" pitchFamily="18" charset="0"/>
              </a:rPr>
              <a:t> </a:t>
            </a:r>
            <a:r>
              <a:rPr lang="en-US" sz="4267" b="1" kern="1200" dirty="0" err="1">
                <a:solidFill>
                  <a:srgbClr val="FF0000"/>
                </a:solidFill>
                <a:latin typeface="Times New Roman" panose="02020603050405020304" pitchFamily="18" charset="0"/>
                <a:ea typeface="+mn-ea"/>
                <a:cs typeface="Times New Roman" panose="02020603050405020304" pitchFamily="18" charset="0"/>
              </a:rPr>
              <a:t>NGHỆ</a:t>
            </a:r>
            <a:endParaRPr lang="en-US" sz="4267" b="1" kern="1200" dirty="0">
              <a:solidFill>
                <a:srgbClr val="FF0000"/>
              </a:solidFill>
              <a:latin typeface="Times New Roman" panose="02020603050405020304" pitchFamily="18" charset="0"/>
              <a:ea typeface="+mn-ea"/>
              <a:cs typeface="Times New Roman" panose="02020603050405020304" pitchFamily="18" charset="0"/>
            </a:endParaRPr>
          </a:p>
          <a:p>
            <a:pPr algn="ctr" defTabSz="1219170">
              <a:buClrTx/>
            </a:pPr>
            <a:r>
              <a:rPr lang="en-US" sz="4267" b="1" kern="1200" dirty="0" err="1">
                <a:solidFill>
                  <a:srgbClr val="FF0000"/>
                </a:solidFill>
                <a:latin typeface="Times New Roman" panose="02020603050405020304" pitchFamily="18" charset="0"/>
                <a:ea typeface="+mn-ea"/>
                <a:cs typeface="Times New Roman" panose="02020603050405020304" pitchFamily="18" charset="0"/>
              </a:rPr>
              <a:t>LỚP</a:t>
            </a:r>
            <a:r>
              <a:rPr lang="en-US" sz="4267" b="1" kern="1200" dirty="0">
                <a:solidFill>
                  <a:srgbClr val="FF0000"/>
                </a:solidFill>
                <a:latin typeface="Times New Roman" panose="02020603050405020304" pitchFamily="18" charset="0"/>
                <a:ea typeface="+mn-ea"/>
                <a:cs typeface="Times New Roman" panose="02020603050405020304" pitchFamily="18" charset="0"/>
              </a:rPr>
              <a:t> 3</a:t>
            </a:r>
          </a:p>
          <a:p>
            <a:pPr algn="ctr" defTabSz="1219170">
              <a:buClrTx/>
            </a:pPr>
            <a:endParaRPr lang="en-US" sz="1351" b="1" kern="1200" dirty="0">
              <a:solidFill>
                <a:srgbClr val="FF0000"/>
              </a:solidFill>
              <a:latin typeface="Times New Roman" panose="02020603050405020304" pitchFamily="18" charset="0"/>
              <a:ea typeface="+mn-ea"/>
              <a:cs typeface="Times New Roman" panose="02020603050405020304" pitchFamily="18" charset="0"/>
            </a:endParaRPr>
          </a:p>
          <a:p>
            <a:pPr algn="ctr" defTabSz="1219170">
              <a:buClrTx/>
            </a:pPr>
            <a:endParaRPr lang="en-US" sz="1351" b="1" kern="1200" dirty="0">
              <a:solidFill>
                <a:srgbClr val="FF0000"/>
              </a:solidFill>
              <a:latin typeface="Times New Roman" panose="02020603050405020304" pitchFamily="18" charset="0"/>
              <a:ea typeface="+mn-ea"/>
              <a:cs typeface="Times New Roman" panose="02020603050405020304" pitchFamily="18" charset="0"/>
            </a:endParaRPr>
          </a:p>
          <a:p>
            <a:pPr algn="ctr" defTabSz="1219170">
              <a:buClrTx/>
            </a:pPr>
            <a:endParaRPr lang="en-US" sz="1351" b="1" kern="1200" dirty="0">
              <a:solidFill>
                <a:srgbClr val="FF0000"/>
              </a:solidFill>
              <a:latin typeface="Times New Roman" panose="02020603050405020304" pitchFamily="18" charset="0"/>
              <a:ea typeface="+mn-ea"/>
              <a:cs typeface="Times New Roman" panose="02020603050405020304" pitchFamily="18" charset="0"/>
            </a:endParaRPr>
          </a:p>
          <a:p>
            <a:pPr algn="ctr" defTabSz="1219170">
              <a:buClrTx/>
            </a:pPr>
            <a:r>
              <a:rPr lang="en-US" sz="2667" b="1" kern="1200" dirty="0" err="1">
                <a:solidFill>
                  <a:srgbClr val="002060"/>
                </a:solidFill>
                <a:latin typeface="Times New Roman" panose="02020603050405020304" pitchFamily="18" charset="0"/>
                <a:ea typeface="+mn-ea"/>
                <a:cs typeface="Times New Roman" panose="02020603050405020304" pitchFamily="18" charset="0"/>
              </a:rPr>
              <a:t>Giáo</a:t>
            </a:r>
            <a:r>
              <a:rPr lang="en-US" sz="2667" b="1" kern="1200" dirty="0">
                <a:solidFill>
                  <a:srgbClr val="002060"/>
                </a:solidFill>
                <a:latin typeface="Times New Roman" panose="02020603050405020304" pitchFamily="18" charset="0"/>
                <a:ea typeface="+mn-ea"/>
                <a:cs typeface="Times New Roman" panose="02020603050405020304" pitchFamily="18" charset="0"/>
              </a:rPr>
              <a:t> </a:t>
            </a:r>
            <a:r>
              <a:rPr lang="en-US" sz="2667" b="1" kern="1200" dirty="0" err="1">
                <a:solidFill>
                  <a:srgbClr val="002060"/>
                </a:solidFill>
                <a:latin typeface="Times New Roman" panose="02020603050405020304" pitchFamily="18" charset="0"/>
                <a:ea typeface="+mn-ea"/>
                <a:cs typeface="Times New Roman" panose="02020603050405020304" pitchFamily="18" charset="0"/>
              </a:rPr>
              <a:t>viên</a:t>
            </a:r>
            <a:r>
              <a:rPr lang="en-US" sz="2667" b="1" kern="1200" dirty="0">
                <a:solidFill>
                  <a:srgbClr val="002060"/>
                </a:solidFill>
                <a:latin typeface="Times New Roman" panose="02020603050405020304" pitchFamily="18" charset="0"/>
                <a:ea typeface="+mn-ea"/>
                <a:cs typeface="Times New Roman" panose="02020603050405020304" pitchFamily="18" charset="0"/>
              </a:rPr>
              <a:t>: Lý </a:t>
            </a:r>
            <a:r>
              <a:rPr lang="en-US" sz="2667" b="1" kern="1200" dirty="0" err="1">
                <a:solidFill>
                  <a:srgbClr val="002060"/>
                </a:solidFill>
                <a:latin typeface="Times New Roman" panose="02020603050405020304" pitchFamily="18" charset="0"/>
                <a:ea typeface="+mn-ea"/>
                <a:cs typeface="Times New Roman" panose="02020603050405020304" pitchFamily="18" charset="0"/>
              </a:rPr>
              <a:t>Thị</a:t>
            </a:r>
            <a:r>
              <a:rPr lang="en-US" sz="2667" b="1" kern="1200" dirty="0">
                <a:solidFill>
                  <a:srgbClr val="002060"/>
                </a:solidFill>
                <a:latin typeface="Times New Roman" panose="02020603050405020304" pitchFamily="18" charset="0"/>
                <a:ea typeface="+mn-ea"/>
                <a:cs typeface="Times New Roman" panose="02020603050405020304" pitchFamily="18" charset="0"/>
              </a:rPr>
              <a:t> </a:t>
            </a:r>
            <a:r>
              <a:rPr lang="en-US" sz="2667" b="1" kern="1200" dirty="0" err="1">
                <a:solidFill>
                  <a:srgbClr val="002060"/>
                </a:solidFill>
                <a:latin typeface="Times New Roman" panose="02020603050405020304" pitchFamily="18" charset="0"/>
                <a:ea typeface="+mn-ea"/>
                <a:cs typeface="Times New Roman" panose="02020603050405020304" pitchFamily="18" charset="0"/>
              </a:rPr>
              <a:t>Mùi</a:t>
            </a:r>
            <a:r>
              <a:rPr lang="en-US" sz="2667" b="1" kern="1200" dirty="0">
                <a:solidFill>
                  <a:srgbClr val="002060"/>
                </a:solidFill>
                <a:latin typeface="Times New Roman" panose="02020603050405020304" pitchFamily="18" charset="0"/>
                <a:ea typeface="+mn-ea"/>
                <a:cs typeface="Times New Roman" panose="02020603050405020304" pitchFamily="18" charset="0"/>
              </a:rPr>
              <a:t> – TH </a:t>
            </a:r>
            <a:r>
              <a:rPr lang="en-US" sz="2667" b="1" kern="1200" dirty="0" err="1">
                <a:solidFill>
                  <a:srgbClr val="002060"/>
                </a:solidFill>
                <a:latin typeface="Times New Roman" panose="02020603050405020304" pitchFamily="18" charset="0"/>
                <a:ea typeface="+mn-ea"/>
                <a:cs typeface="Times New Roman" panose="02020603050405020304" pitchFamily="18" charset="0"/>
              </a:rPr>
              <a:t>Trưng</a:t>
            </a:r>
            <a:r>
              <a:rPr lang="en-US" sz="2667" b="1" kern="1200" dirty="0">
                <a:solidFill>
                  <a:srgbClr val="002060"/>
                </a:solidFill>
                <a:latin typeface="Times New Roman" panose="02020603050405020304" pitchFamily="18" charset="0"/>
                <a:ea typeface="+mn-ea"/>
                <a:cs typeface="Times New Roman" panose="02020603050405020304" pitchFamily="18" charset="0"/>
              </a:rPr>
              <a:t> </a:t>
            </a:r>
            <a:r>
              <a:rPr lang="en-US" sz="2667" b="1" kern="1200" dirty="0" err="1">
                <a:solidFill>
                  <a:srgbClr val="002060"/>
                </a:solidFill>
                <a:latin typeface="Times New Roman" panose="02020603050405020304" pitchFamily="18" charset="0"/>
                <a:ea typeface="+mn-ea"/>
                <a:cs typeface="Times New Roman" panose="02020603050405020304" pitchFamily="18" charset="0"/>
              </a:rPr>
              <a:t>Vương</a:t>
            </a:r>
            <a:endParaRPr lang="en-US" sz="2667" b="1" kern="1200" dirty="0">
              <a:solidFill>
                <a:srgbClr val="002060"/>
              </a:solidFill>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DAB8604F-732C-D5B0-EDC4-B907E4304101}"/>
              </a:ext>
            </a:extLst>
          </p:cNvPr>
          <p:cNvSpPr/>
          <p:nvPr/>
        </p:nvSpPr>
        <p:spPr>
          <a:xfrm>
            <a:off x="929190" y="406791"/>
            <a:ext cx="10426508" cy="2062296"/>
          </a:xfrm>
          <a:prstGeom prst="rect">
            <a:avLst/>
          </a:prstGeom>
          <a:noFill/>
        </p:spPr>
        <p:txBody>
          <a:bodyPr wrap="none" lIns="91440" tIns="45720" rIns="91440" bIns="45720">
            <a:spAutoFit/>
          </a:bodyPr>
          <a:lstStyle/>
          <a:p>
            <a:pPr algn="ctr" defTabSz="1219170">
              <a:buClrTx/>
            </a:pPr>
            <a:r>
              <a:rPr lang="en-US" sz="4267" b="1" kern="1200" dirty="0">
                <a:ln w="0"/>
                <a:solidFill>
                  <a:srgbClr val="0070C0"/>
                </a:solidFill>
                <a:effectLst>
                  <a:outerShdw blurRad="38100" dist="25400" dir="5400000" algn="ctr" rotWithShape="0">
                    <a:srgbClr val="6E747A">
                      <a:alpha val="43000"/>
                    </a:srgbClr>
                  </a:outerShdw>
                </a:effectLst>
                <a:latin typeface="Times New Roman" pitchFamily="18" charset="0"/>
                <a:ea typeface="+mn-ea"/>
                <a:cs typeface="Times New Roman" pitchFamily="18" charset="0"/>
              </a:rPr>
              <a:t>CHÀO MỪNG </a:t>
            </a:r>
          </a:p>
          <a:p>
            <a:pPr algn="ctr" defTabSz="1219170">
              <a:buClrTx/>
            </a:pPr>
            <a:r>
              <a:rPr lang="en-US" sz="4267" b="1" kern="1200" dirty="0">
                <a:ln w="0"/>
                <a:solidFill>
                  <a:srgbClr val="0070C0"/>
                </a:solidFill>
                <a:effectLst>
                  <a:outerShdw blurRad="38100" dist="25400" dir="5400000" algn="ctr" rotWithShape="0">
                    <a:srgbClr val="6E747A">
                      <a:alpha val="43000"/>
                    </a:srgbClr>
                  </a:outerShdw>
                </a:effectLst>
                <a:latin typeface="Times New Roman" pitchFamily="18" charset="0"/>
                <a:ea typeface="+mn-ea"/>
                <a:cs typeface="Times New Roman" pitchFamily="18" charset="0"/>
              </a:rPr>
              <a:t>THẦY CÔ GIÁO VÀ CÁC EM HỌC SINH</a:t>
            </a:r>
          </a:p>
          <a:p>
            <a:pPr algn="ctr" defTabSz="1219170">
              <a:buClrTx/>
            </a:pPr>
            <a:r>
              <a:rPr lang="en-US" sz="4267" b="1" kern="1200" dirty="0">
                <a:ln w="0"/>
                <a:solidFill>
                  <a:srgbClr val="0070C0"/>
                </a:solidFill>
                <a:effectLst>
                  <a:outerShdw blurRad="38100" dist="25400" dir="5400000" algn="ctr" rotWithShape="0">
                    <a:srgbClr val="6E747A">
                      <a:alpha val="43000"/>
                    </a:srgbClr>
                  </a:outerShdw>
                </a:effectLst>
                <a:latin typeface="Times New Roman" pitchFamily="18" charset="0"/>
                <a:ea typeface="+mn-ea"/>
                <a:cs typeface="Times New Roman" pitchFamily="18" charset="0"/>
              </a:rPr>
              <a:t>ĐẾN VỚI </a:t>
            </a:r>
            <a:r>
              <a:rPr lang="en-US" sz="4267" b="1" kern="1200" dirty="0" err="1">
                <a:ln w="0"/>
                <a:solidFill>
                  <a:srgbClr val="0070C0"/>
                </a:solidFill>
                <a:effectLst>
                  <a:outerShdw blurRad="38100" dist="25400" dir="5400000" algn="ctr" rotWithShape="0">
                    <a:srgbClr val="6E747A">
                      <a:alpha val="43000"/>
                    </a:srgbClr>
                  </a:outerShdw>
                </a:effectLst>
                <a:latin typeface="Times New Roman" pitchFamily="18" charset="0"/>
                <a:ea typeface="+mn-ea"/>
                <a:cs typeface="Times New Roman" pitchFamily="18" charset="0"/>
              </a:rPr>
              <a:t>TIẾT</a:t>
            </a:r>
            <a:r>
              <a:rPr lang="en-US" sz="4267" b="1" kern="1200" dirty="0">
                <a:ln w="0"/>
                <a:solidFill>
                  <a:srgbClr val="0070C0"/>
                </a:solidFill>
                <a:effectLst>
                  <a:outerShdw blurRad="38100" dist="25400" dir="5400000" algn="ctr" rotWithShape="0">
                    <a:srgbClr val="6E747A">
                      <a:alpha val="43000"/>
                    </a:srgbClr>
                  </a:outerShdw>
                </a:effectLst>
                <a:latin typeface="Times New Roman" pitchFamily="18" charset="0"/>
                <a:ea typeface="+mn-ea"/>
                <a:cs typeface="Times New Roman" pitchFamily="18" charset="0"/>
              </a:rPr>
              <a:t> </a:t>
            </a:r>
            <a:r>
              <a:rPr lang="en-US" sz="4267" b="1" kern="1200" dirty="0" err="1">
                <a:ln w="0"/>
                <a:solidFill>
                  <a:srgbClr val="0070C0"/>
                </a:solidFill>
                <a:effectLst>
                  <a:outerShdw blurRad="38100" dist="25400" dir="5400000" algn="ctr" rotWithShape="0">
                    <a:srgbClr val="6E747A">
                      <a:alpha val="43000"/>
                    </a:srgbClr>
                  </a:outerShdw>
                </a:effectLst>
                <a:latin typeface="Times New Roman" pitchFamily="18" charset="0"/>
                <a:ea typeface="+mn-ea"/>
                <a:cs typeface="Times New Roman" pitchFamily="18" charset="0"/>
              </a:rPr>
              <a:t>HỌC</a:t>
            </a:r>
            <a:endParaRPr lang="en-US" sz="4267" b="1" kern="1200" dirty="0">
              <a:ln w="0"/>
              <a:solidFill>
                <a:srgbClr val="0070C0"/>
              </a:solidFill>
              <a:effectLst>
                <a:outerShdw blurRad="38100" dist="25400" dir="5400000" algn="ctr" rotWithShape="0">
                  <a:srgbClr val="6E747A">
                    <a:alpha val="43000"/>
                  </a:srgbClr>
                </a:outerShdw>
              </a:effectLst>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7" name="Rectangle 16">
            <a:extLst>
              <a:ext uri="{FF2B5EF4-FFF2-40B4-BE49-F238E27FC236}">
                <a16:creationId xmlns:a16="http://schemas.microsoft.com/office/drawing/2014/main" id="{7C3D0445-4F07-4D6F-1CAE-4EF84A7163D1}"/>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934C0B-8457-A65F-9257-DA629D4B16B7}"/>
              </a:ext>
            </a:extLst>
          </p:cNvPr>
          <p:cNvSpPr txBox="1"/>
          <p:nvPr/>
        </p:nvSpPr>
        <p:spPr>
          <a:xfrm>
            <a:off x="974763" y="1393063"/>
            <a:ext cx="10881843" cy="574388"/>
          </a:xfrm>
          <a:prstGeom prst="rect">
            <a:avLst/>
          </a:prstGeom>
          <a:noFill/>
        </p:spPr>
        <p:txBody>
          <a:bodyPr wrap="square" rtlCol="0">
            <a:spAutoFit/>
          </a:bodyPr>
          <a:lstStyle/>
          <a:p>
            <a:pPr>
              <a:lnSpc>
                <a:spcPct val="150000"/>
              </a:lnSpc>
            </a:pPr>
            <a:r>
              <a:rPr lang="en-US" sz="2400" b="1">
                <a:solidFill>
                  <a:srgbClr val="FF0000"/>
                </a:solidFill>
                <a:latin typeface="UTM Avo" panose="02040603050506020204" pitchFamily="18" charset="0"/>
                <a:cs typeface="Arial" panose="020B0604020202020204" pitchFamily="34" charset="0"/>
              </a:rPr>
              <a:t>HĐ 6: Nhận biết các bộ phận của máy thu thanh</a:t>
            </a:r>
          </a:p>
        </p:txBody>
      </p:sp>
      <p:pic>
        <p:nvPicPr>
          <p:cNvPr id="8" name="Picture 7">
            <a:extLst>
              <a:ext uri="{FF2B5EF4-FFF2-40B4-BE49-F238E27FC236}">
                <a16:creationId xmlns:a16="http://schemas.microsoft.com/office/drawing/2014/main" id="{1773D181-4C98-B0CF-0619-18EE3CF123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72" t="16382" r="15928" b="48850"/>
          <a:stretch/>
        </p:blipFill>
        <p:spPr>
          <a:xfrm>
            <a:off x="3343928" y="3429000"/>
            <a:ext cx="5171067" cy="2633414"/>
          </a:xfrm>
          <a:prstGeom prst="rect">
            <a:avLst/>
          </a:prstGeom>
        </p:spPr>
      </p:pic>
      <p:sp>
        <p:nvSpPr>
          <p:cNvPr id="9" name="TextBox 8">
            <a:extLst>
              <a:ext uri="{FF2B5EF4-FFF2-40B4-BE49-F238E27FC236}">
                <a16:creationId xmlns:a16="http://schemas.microsoft.com/office/drawing/2014/main" id="{4B809ADB-2E29-4446-AEF1-9B45D74CC2B2}"/>
              </a:ext>
            </a:extLst>
          </p:cNvPr>
          <p:cNvSpPr txBox="1"/>
          <p:nvPr/>
        </p:nvSpPr>
        <p:spPr>
          <a:xfrm>
            <a:off x="585481" y="1884121"/>
            <a:ext cx="10973910" cy="567848"/>
          </a:xfrm>
          <a:prstGeom prst="rect">
            <a:avLst/>
          </a:prstGeom>
          <a:noFill/>
        </p:spPr>
        <p:txBody>
          <a:bodyPr wrap="square" rtlCol="0">
            <a:spAutoFit/>
          </a:bodyPr>
          <a:lstStyle/>
          <a:p>
            <a:pPr marL="381019" indent="-381019">
              <a:lnSpc>
                <a:spcPct val="150000"/>
              </a:lnSpc>
              <a:buFont typeface="Wingdings" panose="05000000000000000000" pitchFamily="2" charset="2"/>
              <a:buChar char="Ø"/>
            </a:pPr>
            <a:r>
              <a:rPr lang="en-US" sz="2400">
                <a:latin typeface="UTM Avo" panose="02040603050506020204" pitchFamily="18" charset="0"/>
                <a:cs typeface="Arial" panose="020B0604020202020204" pitchFamily="34" charset="0"/>
              </a:rPr>
              <a:t>Quan sát các bộ phận chính của máy thu thanh và chỉ ra chức năng:</a:t>
            </a:r>
          </a:p>
        </p:txBody>
      </p:sp>
      <p:sp>
        <p:nvSpPr>
          <p:cNvPr id="10" name="Rounded Rectangle 9">
            <a:extLst>
              <a:ext uri="{FF2B5EF4-FFF2-40B4-BE49-F238E27FC236}">
                <a16:creationId xmlns:a16="http://schemas.microsoft.com/office/drawing/2014/main" id="{487B1787-CBF9-D6B3-6D51-822486A7E45F}"/>
              </a:ext>
            </a:extLst>
          </p:cNvPr>
          <p:cNvSpPr/>
          <p:nvPr/>
        </p:nvSpPr>
        <p:spPr>
          <a:xfrm>
            <a:off x="8450945" y="4205137"/>
            <a:ext cx="3108446"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1. Công tắc nguồn</a:t>
            </a:r>
          </a:p>
        </p:txBody>
      </p:sp>
      <p:sp>
        <p:nvSpPr>
          <p:cNvPr id="11" name="Rounded Rectangle 16">
            <a:extLst>
              <a:ext uri="{FF2B5EF4-FFF2-40B4-BE49-F238E27FC236}">
                <a16:creationId xmlns:a16="http://schemas.microsoft.com/office/drawing/2014/main" id="{7FDB7D19-6D1A-42F2-FDE5-0E645149704C}"/>
              </a:ext>
            </a:extLst>
          </p:cNvPr>
          <p:cNvSpPr/>
          <p:nvPr/>
        </p:nvSpPr>
        <p:spPr>
          <a:xfrm>
            <a:off x="8474507" y="4971994"/>
            <a:ext cx="3108446"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2. Chuyển chế độ</a:t>
            </a:r>
          </a:p>
        </p:txBody>
      </p:sp>
      <p:sp>
        <p:nvSpPr>
          <p:cNvPr id="12" name="Rounded Rectangle 17">
            <a:extLst>
              <a:ext uri="{FF2B5EF4-FFF2-40B4-BE49-F238E27FC236}">
                <a16:creationId xmlns:a16="http://schemas.microsoft.com/office/drawing/2014/main" id="{F56EFAB7-8633-322F-1BFF-A4AAC0CF83ED}"/>
              </a:ext>
            </a:extLst>
          </p:cNvPr>
          <p:cNvSpPr/>
          <p:nvPr/>
        </p:nvSpPr>
        <p:spPr>
          <a:xfrm>
            <a:off x="7859863" y="5744084"/>
            <a:ext cx="3108446"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3. Núm chỉnh âm</a:t>
            </a:r>
          </a:p>
        </p:txBody>
      </p:sp>
      <p:sp>
        <p:nvSpPr>
          <p:cNvPr id="13" name="Rounded Rectangle 18">
            <a:extLst>
              <a:ext uri="{FF2B5EF4-FFF2-40B4-BE49-F238E27FC236}">
                <a16:creationId xmlns:a16="http://schemas.microsoft.com/office/drawing/2014/main" id="{B365DEB4-0333-0199-AC1F-39B68AE6EDBE}"/>
              </a:ext>
            </a:extLst>
          </p:cNvPr>
          <p:cNvSpPr/>
          <p:nvPr/>
        </p:nvSpPr>
        <p:spPr>
          <a:xfrm>
            <a:off x="1343617" y="5923748"/>
            <a:ext cx="2726813"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4. Núm dò kênh</a:t>
            </a:r>
          </a:p>
        </p:txBody>
      </p:sp>
      <p:sp>
        <p:nvSpPr>
          <p:cNvPr id="14" name="Rounded Rectangle 19">
            <a:extLst>
              <a:ext uri="{FF2B5EF4-FFF2-40B4-BE49-F238E27FC236}">
                <a16:creationId xmlns:a16="http://schemas.microsoft.com/office/drawing/2014/main" id="{E41E2EF2-6C8B-E7E6-1B0B-3827DC9A8001}"/>
              </a:ext>
            </a:extLst>
          </p:cNvPr>
          <p:cNvSpPr/>
          <p:nvPr/>
        </p:nvSpPr>
        <p:spPr>
          <a:xfrm>
            <a:off x="681166" y="4313168"/>
            <a:ext cx="2726813"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5. Loa </a:t>
            </a:r>
          </a:p>
        </p:txBody>
      </p:sp>
      <p:sp>
        <p:nvSpPr>
          <p:cNvPr id="15" name="Rounded Rectangle 20">
            <a:extLst>
              <a:ext uri="{FF2B5EF4-FFF2-40B4-BE49-F238E27FC236}">
                <a16:creationId xmlns:a16="http://schemas.microsoft.com/office/drawing/2014/main" id="{5C6D1DD5-2C2F-B8CB-21A7-18CE87C5BCC5}"/>
              </a:ext>
            </a:extLst>
          </p:cNvPr>
          <p:cNvSpPr/>
          <p:nvPr/>
        </p:nvSpPr>
        <p:spPr>
          <a:xfrm>
            <a:off x="2170263" y="2899086"/>
            <a:ext cx="2726813"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6. Ăng – ten </a:t>
            </a:r>
          </a:p>
        </p:txBody>
      </p:sp>
      <p:sp>
        <p:nvSpPr>
          <p:cNvPr id="16" name="Rounded Rectangle 21">
            <a:extLst>
              <a:ext uri="{FF2B5EF4-FFF2-40B4-BE49-F238E27FC236}">
                <a16:creationId xmlns:a16="http://schemas.microsoft.com/office/drawing/2014/main" id="{B2B1567D-750C-F885-FC3C-175FFC86F85E}"/>
              </a:ext>
            </a:extLst>
          </p:cNvPr>
          <p:cNvSpPr/>
          <p:nvPr/>
        </p:nvSpPr>
        <p:spPr>
          <a:xfrm>
            <a:off x="7087538" y="2836473"/>
            <a:ext cx="2726813"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7. Bảng hiển thị</a:t>
            </a:r>
          </a:p>
        </p:txBody>
      </p:sp>
    </p:spTree>
    <p:extLst>
      <p:ext uri="{BB962C8B-B14F-4D97-AF65-F5344CB8AC3E}">
        <p14:creationId xmlns:p14="http://schemas.microsoft.com/office/powerpoint/2010/main" val="41201091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0" name="Rectangle 19">
            <a:extLst>
              <a:ext uri="{FF2B5EF4-FFF2-40B4-BE49-F238E27FC236}">
                <a16:creationId xmlns:a16="http://schemas.microsoft.com/office/drawing/2014/main" id="{7A92080F-4AD3-7EEE-41C4-4E4E0A4E7E33}"/>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9">
            <a:extLst>
              <a:ext uri="{FF2B5EF4-FFF2-40B4-BE49-F238E27FC236}">
                <a16:creationId xmlns:a16="http://schemas.microsoft.com/office/drawing/2014/main" id="{7D79DD44-2832-240F-78FF-1F84191B32D9}"/>
              </a:ext>
            </a:extLst>
          </p:cNvPr>
          <p:cNvSpPr/>
          <p:nvPr/>
        </p:nvSpPr>
        <p:spPr>
          <a:xfrm>
            <a:off x="1158357" y="2441206"/>
            <a:ext cx="3528747" cy="758237"/>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1. Công tắc nguồn</a:t>
            </a:r>
          </a:p>
        </p:txBody>
      </p:sp>
      <p:sp>
        <p:nvSpPr>
          <p:cNvPr id="8" name="Rounded Rectangle 16">
            <a:extLst>
              <a:ext uri="{FF2B5EF4-FFF2-40B4-BE49-F238E27FC236}">
                <a16:creationId xmlns:a16="http://schemas.microsoft.com/office/drawing/2014/main" id="{D148D0C4-6372-BA4E-DF48-3042A5D41A3E}"/>
              </a:ext>
            </a:extLst>
          </p:cNvPr>
          <p:cNvSpPr/>
          <p:nvPr/>
        </p:nvSpPr>
        <p:spPr>
          <a:xfrm>
            <a:off x="1158357" y="3626144"/>
            <a:ext cx="3528747" cy="720636"/>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2. Nút chuyển chế độ</a:t>
            </a:r>
          </a:p>
        </p:txBody>
      </p:sp>
      <p:sp>
        <p:nvSpPr>
          <p:cNvPr id="9" name="Rounded Rectangle 17">
            <a:extLst>
              <a:ext uri="{FF2B5EF4-FFF2-40B4-BE49-F238E27FC236}">
                <a16:creationId xmlns:a16="http://schemas.microsoft.com/office/drawing/2014/main" id="{50214895-473C-54B0-EA82-9D4883FC9774}"/>
              </a:ext>
            </a:extLst>
          </p:cNvPr>
          <p:cNvSpPr/>
          <p:nvPr/>
        </p:nvSpPr>
        <p:spPr>
          <a:xfrm>
            <a:off x="1158357" y="4729114"/>
            <a:ext cx="3528747" cy="82987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3. Núm chỉnh âm</a:t>
            </a:r>
          </a:p>
        </p:txBody>
      </p:sp>
      <p:sp>
        <p:nvSpPr>
          <p:cNvPr id="10" name="Rounded Rectangle 18">
            <a:extLst>
              <a:ext uri="{FF2B5EF4-FFF2-40B4-BE49-F238E27FC236}">
                <a16:creationId xmlns:a16="http://schemas.microsoft.com/office/drawing/2014/main" id="{10AE017E-A2E4-E984-BDE5-7E74EDE402CB}"/>
              </a:ext>
            </a:extLst>
          </p:cNvPr>
          <p:cNvSpPr/>
          <p:nvPr/>
        </p:nvSpPr>
        <p:spPr>
          <a:xfrm>
            <a:off x="1158357" y="5878334"/>
            <a:ext cx="3528747" cy="815519"/>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4. Núm dò kênh</a:t>
            </a:r>
          </a:p>
        </p:txBody>
      </p:sp>
      <p:sp>
        <p:nvSpPr>
          <p:cNvPr id="11" name="TextBox 10">
            <a:extLst>
              <a:ext uri="{FF2B5EF4-FFF2-40B4-BE49-F238E27FC236}">
                <a16:creationId xmlns:a16="http://schemas.microsoft.com/office/drawing/2014/main" id="{A42F13DA-0DA3-8283-4EB7-FDB800CC3A57}"/>
              </a:ext>
            </a:extLst>
          </p:cNvPr>
          <p:cNvSpPr txBox="1"/>
          <p:nvPr/>
        </p:nvSpPr>
        <p:spPr>
          <a:xfrm>
            <a:off x="978704" y="1599478"/>
            <a:ext cx="6516247" cy="461665"/>
          </a:xfrm>
          <a:prstGeom prst="rect">
            <a:avLst/>
          </a:prstGeom>
          <a:noFill/>
        </p:spPr>
        <p:txBody>
          <a:bodyPr wrap="square" rtlCol="0">
            <a:spAutoFit/>
          </a:bodyPr>
          <a:lstStyle/>
          <a:p>
            <a:pPr marL="457223" indent="-457223">
              <a:buFont typeface="Wingdings" panose="05000000000000000000" pitchFamily="2" charset="2"/>
              <a:buChar char="Ø"/>
            </a:pPr>
            <a:r>
              <a:rPr lang="en-US" sz="2400">
                <a:latin typeface="UTM Avo" panose="02040603050506020204" pitchFamily="18" charset="0"/>
                <a:cs typeface="Arial" panose="020B0604020202020204" pitchFamily="34" charset="0"/>
              </a:rPr>
              <a:t>Chức năng của các bộ phận chính: </a:t>
            </a:r>
          </a:p>
        </p:txBody>
      </p:sp>
      <p:sp>
        <p:nvSpPr>
          <p:cNvPr id="12" name="TextBox 11">
            <a:extLst>
              <a:ext uri="{FF2B5EF4-FFF2-40B4-BE49-F238E27FC236}">
                <a16:creationId xmlns:a16="http://schemas.microsoft.com/office/drawing/2014/main" id="{ADE2DA5A-70EA-80D0-49F4-5549C63FD523}"/>
              </a:ext>
            </a:extLst>
          </p:cNvPr>
          <p:cNvSpPr txBox="1"/>
          <p:nvPr/>
        </p:nvSpPr>
        <p:spPr>
          <a:xfrm>
            <a:off x="6360779" y="2558714"/>
            <a:ext cx="4114800"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Bật tắt máy thu thanh</a:t>
            </a:r>
          </a:p>
        </p:txBody>
      </p:sp>
      <p:sp>
        <p:nvSpPr>
          <p:cNvPr id="13" name="Right Arrow 13">
            <a:extLst>
              <a:ext uri="{FF2B5EF4-FFF2-40B4-BE49-F238E27FC236}">
                <a16:creationId xmlns:a16="http://schemas.microsoft.com/office/drawing/2014/main" id="{7E77397F-9E8F-631D-9E62-AEAD072F8877}"/>
              </a:ext>
            </a:extLst>
          </p:cNvPr>
          <p:cNvSpPr/>
          <p:nvPr/>
        </p:nvSpPr>
        <p:spPr>
          <a:xfrm>
            <a:off x="4965141" y="2703748"/>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4" name="Right Arrow 22">
            <a:extLst>
              <a:ext uri="{FF2B5EF4-FFF2-40B4-BE49-F238E27FC236}">
                <a16:creationId xmlns:a16="http://schemas.microsoft.com/office/drawing/2014/main" id="{25007451-9E48-06FC-9247-8F10F2E90759}"/>
              </a:ext>
            </a:extLst>
          </p:cNvPr>
          <p:cNvSpPr/>
          <p:nvPr/>
        </p:nvSpPr>
        <p:spPr>
          <a:xfrm>
            <a:off x="4982862" y="3765590"/>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5" name="TextBox 14">
            <a:extLst>
              <a:ext uri="{FF2B5EF4-FFF2-40B4-BE49-F238E27FC236}">
                <a16:creationId xmlns:a16="http://schemas.microsoft.com/office/drawing/2014/main" id="{C4547BA1-3D85-8837-1F56-22D2005F7396}"/>
              </a:ext>
            </a:extLst>
          </p:cNvPr>
          <p:cNvSpPr txBox="1"/>
          <p:nvPr/>
        </p:nvSpPr>
        <p:spPr>
          <a:xfrm>
            <a:off x="6360780" y="3634784"/>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Chọn chế độ AM hoặc FM</a:t>
            </a:r>
          </a:p>
        </p:txBody>
      </p:sp>
      <p:sp>
        <p:nvSpPr>
          <p:cNvPr id="16" name="Right Arrow 24">
            <a:extLst>
              <a:ext uri="{FF2B5EF4-FFF2-40B4-BE49-F238E27FC236}">
                <a16:creationId xmlns:a16="http://schemas.microsoft.com/office/drawing/2014/main" id="{DCBD54D3-2AE7-2BCA-20C5-E9FA38DA9A54}"/>
              </a:ext>
            </a:extLst>
          </p:cNvPr>
          <p:cNvSpPr/>
          <p:nvPr/>
        </p:nvSpPr>
        <p:spPr>
          <a:xfrm>
            <a:off x="4965141" y="4997623"/>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7" name="Right Arrow 25">
            <a:extLst>
              <a:ext uri="{FF2B5EF4-FFF2-40B4-BE49-F238E27FC236}">
                <a16:creationId xmlns:a16="http://schemas.microsoft.com/office/drawing/2014/main" id="{3DFDADE4-E0AA-7441-A56E-1025520EA7B7}"/>
              </a:ext>
            </a:extLst>
          </p:cNvPr>
          <p:cNvSpPr/>
          <p:nvPr/>
        </p:nvSpPr>
        <p:spPr>
          <a:xfrm>
            <a:off x="4982862" y="6098851"/>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8" name="TextBox 17">
            <a:extLst>
              <a:ext uri="{FF2B5EF4-FFF2-40B4-BE49-F238E27FC236}">
                <a16:creationId xmlns:a16="http://schemas.microsoft.com/office/drawing/2014/main" id="{CDC49834-640B-DF79-F630-1F32B693A2F3}"/>
              </a:ext>
            </a:extLst>
          </p:cNvPr>
          <p:cNvSpPr txBox="1"/>
          <p:nvPr/>
        </p:nvSpPr>
        <p:spPr>
          <a:xfrm>
            <a:off x="6493804" y="4854433"/>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Điều chỉnh âm lượng</a:t>
            </a:r>
          </a:p>
        </p:txBody>
      </p:sp>
      <p:sp>
        <p:nvSpPr>
          <p:cNvPr id="19" name="TextBox 18">
            <a:extLst>
              <a:ext uri="{FF2B5EF4-FFF2-40B4-BE49-F238E27FC236}">
                <a16:creationId xmlns:a16="http://schemas.microsoft.com/office/drawing/2014/main" id="{4803FB2D-C9CC-3F73-A836-FD1BB4F1870A}"/>
              </a:ext>
            </a:extLst>
          </p:cNvPr>
          <p:cNvSpPr txBox="1"/>
          <p:nvPr/>
        </p:nvSpPr>
        <p:spPr>
          <a:xfrm>
            <a:off x="6484353" y="5931672"/>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Dò tìm kênh chương trình</a:t>
            </a:r>
          </a:p>
        </p:txBody>
      </p:sp>
    </p:spTree>
    <p:extLst>
      <p:ext uri="{BB962C8B-B14F-4D97-AF65-F5344CB8AC3E}">
        <p14:creationId xmlns:p14="http://schemas.microsoft.com/office/powerpoint/2010/main" val="15099718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0-#ppt_w/2"/>
                                          </p:val>
                                        </p:tav>
                                        <p:tav tm="100000">
                                          <p:val>
                                            <p:strVal val="#ppt_x"/>
                                          </p:val>
                                        </p:tav>
                                      </p:tavLst>
                                    </p:anim>
                                    <p:anim calcmode="lin" valueType="num">
                                      <p:cBhvr additive="base">
                                        <p:cTn id="5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0-#ppt_w/2"/>
                                          </p:val>
                                        </p:tav>
                                        <p:tav tm="100000">
                                          <p:val>
                                            <p:strVal val="#ppt_x"/>
                                          </p:val>
                                        </p:tav>
                                      </p:tavLst>
                                    </p:anim>
                                    <p:anim calcmode="lin" valueType="num">
                                      <p:cBhvr additive="base">
                                        <p:cTn id="67"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animBg="1"/>
      <p:bldP spid="14" grpId="0" animBg="1"/>
      <p:bldP spid="15" grpId="0"/>
      <p:bldP spid="16" grpId="0" animBg="1"/>
      <p:bldP spid="17" grpId="0" animBg="1"/>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7" name="Rectangle 16">
            <a:extLst>
              <a:ext uri="{FF2B5EF4-FFF2-40B4-BE49-F238E27FC236}">
                <a16:creationId xmlns:a16="http://schemas.microsoft.com/office/drawing/2014/main" id="{1E9E6263-8D64-BEF5-3742-F30D05A3E087}"/>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a:extLst>
              <a:ext uri="{FF2B5EF4-FFF2-40B4-BE49-F238E27FC236}">
                <a16:creationId xmlns:a16="http://schemas.microsoft.com/office/drawing/2014/main" id="{D0E21731-0B0F-658E-BD52-1F48DE8EAF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01916" y="189660"/>
            <a:ext cx="828658" cy="990787"/>
          </a:xfrm>
          <a:prstGeom prst="rect">
            <a:avLst/>
          </a:prstGeom>
        </p:spPr>
      </p:pic>
      <p:pic>
        <p:nvPicPr>
          <p:cNvPr id="5" name="Picture 8">
            <a:extLst>
              <a:ext uri="{FF2B5EF4-FFF2-40B4-BE49-F238E27FC236}">
                <a16:creationId xmlns:a16="http://schemas.microsoft.com/office/drawing/2014/main" id="{6C31C13D-8F2E-8479-4B75-473083C6BB5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14476" y="5752082"/>
            <a:ext cx="1374881" cy="892893"/>
          </a:xfrm>
          <a:prstGeom prst="rect">
            <a:avLst/>
          </a:prstGeom>
        </p:spPr>
      </p:pic>
      <p:pic>
        <p:nvPicPr>
          <p:cNvPr id="6" name="Picture 6">
            <a:extLst>
              <a:ext uri="{FF2B5EF4-FFF2-40B4-BE49-F238E27FC236}">
                <a16:creationId xmlns:a16="http://schemas.microsoft.com/office/drawing/2014/main" id="{076DA16A-65B8-775B-CF44-0858BA12E8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017" y="5098275"/>
            <a:ext cx="1698969" cy="1698969"/>
          </a:xfrm>
          <a:prstGeom prst="rect">
            <a:avLst/>
          </a:prstGeom>
        </p:spPr>
      </p:pic>
      <p:sp>
        <p:nvSpPr>
          <p:cNvPr id="7" name="Rounded Rectangle 9">
            <a:extLst>
              <a:ext uri="{FF2B5EF4-FFF2-40B4-BE49-F238E27FC236}">
                <a16:creationId xmlns:a16="http://schemas.microsoft.com/office/drawing/2014/main" id="{EE25E1BA-AB1B-550B-E70C-3871CEF5CBBC}"/>
              </a:ext>
            </a:extLst>
          </p:cNvPr>
          <p:cNvSpPr/>
          <p:nvPr/>
        </p:nvSpPr>
        <p:spPr>
          <a:xfrm>
            <a:off x="1817605" y="2510654"/>
            <a:ext cx="3528747" cy="758237"/>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5. Loa</a:t>
            </a:r>
          </a:p>
        </p:txBody>
      </p:sp>
      <p:sp>
        <p:nvSpPr>
          <p:cNvPr id="8" name="Rounded Rectangle 16">
            <a:extLst>
              <a:ext uri="{FF2B5EF4-FFF2-40B4-BE49-F238E27FC236}">
                <a16:creationId xmlns:a16="http://schemas.microsoft.com/office/drawing/2014/main" id="{DCBB66BB-365C-DC94-5F1B-2F21C953FF5C}"/>
              </a:ext>
            </a:extLst>
          </p:cNvPr>
          <p:cNvSpPr/>
          <p:nvPr/>
        </p:nvSpPr>
        <p:spPr>
          <a:xfrm>
            <a:off x="1817605" y="4133558"/>
            <a:ext cx="3528747" cy="720636"/>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6. Ăng – ten  </a:t>
            </a:r>
          </a:p>
        </p:txBody>
      </p:sp>
      <p:sp>
        <p:nvSpPr>
          <p:cNvPr id="9" name="Rounded Rectangle 17">
            <a:extLst>
              <a:ext uri="{FF2B5EF4-FFF2-40B4-BE49-F238E27FC236}">
                <a16:creationId xmlns:a16="http://schemas.microsoft.com/office/drawing/2014/main" id="{DB99AEE9-630D-4D24-C379-B45C2146A683}"/>
              </a:ext>
            </a:extLst>
          </p:cNvPr>
          <p:cNvSpPr/>
          <p:nvPr/>
        </p:nvSpPr>
        <p:spPr>
          <a:xfrm>
            <a:off x="1817605" y="5696929"/>
            <a:ext cx="3528747" cy="82987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7. Bảng hiển thị</a:t>
            </a:r>
          </a:p>
        </p:txBody>
      </p:sp>
      <p:sp>
        <p:nvSpPr>
          <p:cNvPr id="10" name="TextBox 9">
            <a:extLst>
              <a:ext uri="{FF2B5EF4-FFF2-40B4-BE49-F238E27FC236}">
                <a16:creationId xmlns:a16="http://schemas.microsoft.com/office/drawing/2014/main" id="{770AD471-69B0-55EF-ED8E-9DC224AC1D36}"/>
              </a:ext>
            </a:extLst>
          </p:cNvPr>
          <p:cNvSpPr txBox="1"/>
          <p:nvPr/>
        </p:nvSpPr>
        <p:spPr>
          <a:xfrm>
            <a:off x="1637952" y="1668926"/>
            <a:ext cx="6516247" cy="461665"/>
          </a:xfrm>
          <a:prstGeom prst="rect">
            <a:avLst/>
          </a:prstGeom>
          <a:noFill/>
        </p:spPr>
        <p:txBody>
          <a:bodyPr wrap="square" rtlCol="0">
            <a:spAutoFit/>
          </a:bodyPr>
          <a:lstStyle/>
          <a:p>
            <a:pPr marL="457223" indent="-457223">
              <a:buFont typeface="Wingdings" panose="05000000000000000000" pitchFamily="2" charset="2"/>
              <a:buChar char="Ø"/>
            </a:pPr>
            <a:r>
              <a:rPr lang="en-US" sz="2400">
                <a:latin typeface="UTM Avo" panose="02040603050506020204" pitchFamily="18" charset="0"/>
                <a:cs typeface="Arial" panose="020B0604020202020204" pitchFamily="34" charset="0"/>
              </a:rPr>
              <a:t>Chức năng của các bộ phận chính: </a:t>
            </a:r>
          </a:p>
        </p:txBody>
      </p:sp>
      <p:sp>
        <p:nvSpPr>
          <p:cNvPr id="11" name="TextBox 10">
            <a:extLst>
              <a:ext uri="{FF2B5EF4-FFF2-40B4-BE49-F238E27FC236}">
                <a16:creationId xmlns:a16="http://schemas.microsoft.com/office/drawing/2014/main" id="{B3823C56-DE95-27B6-0C47-F243E578CACE}"/>
              </a:ext>
            </a:extLst>
          </p:cNvPr>
          <p:cNvSpPr txBox="1"/>
          <p:nvPr/>
        </p:nvSpPr>
        <p:spPr>
          <a:xfrm>
            <a:off x="7020027" y="2628162"/>
            <a:ext cx="4114800"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Phát ra âm thanh</a:t>
            </a:r>
          </a:p>
        </p:txBody>
      </p:sp>
      <p:sp>
        <p:nvSpPr>
          <p:cNvPr id="12" name="Right Arrow 13">
            <a:extLst>
              <a:ext uri="{FF2B5EF4-FFF2-40B4-BE49-F238E27FC236}">
                <a16:creationId xmlns:a16="http://schemas.microsoft.com/office/drawing/2014/main" id="{27B1A443-D7A8-17DB-4D8C-4DE5419D380A}"/>
              </a:ext>
            </a:extLst>
          </p:cNvPr>
          <p:cNvSpPr/>
          <p:nvPr/>
        </p:nvSpPr>
        <p:spPr>
          <a:xfrm>
            <a:off x="5624389" y="2773196"/>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3" name="Right Arrow 22">
            <a:extLst>
              <a:ext uri="{FF2B5EF4-FFF2-40B4-BE49-F238E27FC236}">
                <a16:creationId xmlns:a16="http://schemas.microsoft.com/office/drawing/2014/main" id="{8D711412-4165-2016-4F38-262A8A50C459}"/>
              </a:ext>
            </a:extLst>
          </p:cNvPr>
          <p:cNvSpPr/>
          <p:nvPr/>
        </p:nvSpPr>
        <p:spPr>
          <a:xfrm>
            <a:off x="5624389" y="4363071"/>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4" name="TextBox 13">
            <a:extLst>
              <a:ext uri="{FF2B5EF4-FFF2-40B4-BE49-F238E27FC236}">
                <a16:creationId xmlns:a16="http://schemas.microsoft.com/office/drawing/2014/main" id="{D2A77038-1A81-9CDC-2896-975A0EFCE3FD}"/>
              </a:ext>
            </a:extLst>
          </p:cNvPr>
          <p:cNvSpPr txBox="1"/>
          <p:nvPr/>
        </p:nvSpPr>
        <p:spPr>
          <a:xfrm>
            <a:off x="7020027" y="4144242"/>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Thu tín hiệu truyền thanh</a:t>
            </a:r>
          </a:p>
        </p:txBody>
      </p:sp>
      <p:sp>
        <p:nvSpPr>
          <p:cNvPr id="15" name="Right Arrow 24">
            <a:extLst>
              <a:ext uri="{FF2B5EF4-FFF2-40B4-BE49-F238E27FC236}">
                <a16:creationId xmlns:a16="http://schemas.microsoft.com/office/drawing/2014/main" id="{F5020C0B-D57C-9814-3E9F-BD902806986B}"/>
              </a:ext>
            </a:extLst>
          </p:cNvPr>
          <p:cNvSpPr/>
          <p:nvPr/>
        </p:nvSpPr>
        <p:spPr>
          <a:xfrm>
            <a:off x="5642110" y="5981059"/>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6" name="TextBox 15">
            <a:extLst>
              <a:ext uri="{FF2B5EF4-FFF2-40B4-BE49-F238E27FC236}">
                <a16:creationId xmlns:a16="http://schemas.microsoft.com/office/drawing/2014/main" id="{BA5FA436-93C8-A14D-8280-11D957E91A8F}"/>
              </a:ext>
            </a:extLst>
          </p:cNvPr>
          <p:cNvSpPr txBox="1"/>
          <p:nvPr/>
        </p:nvSpPr>
        <p:spPr>
          <a:xfrm>
            <a:off x="7156006" y="5787046"/>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Hiển thị kênh thu, phát</a:t>
            </a:r>
          </a:p>
        </p:txBody>
      </p:sp>
    </p:spTree>
    <p:extLst>
      <p:ext uri="{BB962C8B-B14F-4D97-AF65-F5344CB8AC3E}">
        <p14:creationId xmlns:p14="http://schemas.microsoft.com/office/powerpoint/2010/main" val="27135410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0-#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P spid="12" grpId="0" animBg="1"/>
      <p:bldP spid="13" grpId="0" animBg="1"/>
      <p:bldP spid="14" grpId="0"/>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1" name="Rectangle 10">
            <a:extLst>
              <a:ext uri="{FF2B5EF4-FFF2-40B4-BE49-F238E27FC236}">
                <a16:creationId xmlns:a16="http://schemas.microsoft.com/office/drawing/2014/main" id="{F5FE443D-D4D4-C2B5-A9DD-1108999BA7AD}"/>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ED6881D-F794-E644-ABAC-7EBE4C8371B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85907" y="2620109"/>
            <a:ext cx="9325458" cy="3290703"/>
          </a:xfrm>
          <a:prstGeom prst="rect">
            <a:avLst/>
          </a:prstGeom>
        </p:spPr>
      </p:pic>
      <p:sp>
        <p:nvSpPr>
          <p:cNvPr id="8" name="Cloud Callout 8">
            <a:extLst>
              <a:ext uri="{FF2B5EF4-FFF2-40B4-BE49-F238E27FC236}">
                <a16:creationId xmlns:a16="http://schemas.microsoft.com/office/drawing/2014/main" id="{4D63D812-9358-C80C-FEAA-12B82B1A0C37}"/>
              </a:ext>
            </a:extLst>
          </p:cNvPr>
          <p:cNvSpPr/>
          <p:nvPr/>
        </p:nvSpPr>
        <p:spPr>
          <a:xfrm>
            <a:off x="4658360" y="548640"/>
            <a:ext cx="6832600" cy="2011892"/>
          </a:xfrm>
          <a:prstGeom prst="cloudCallout">
            <a:avLst>
              <a:gd name="adj1" fmla="val -53593"/>
              <a:gd name="adj2" fmla="val 56151"/>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Để điều chỉnh âm lượng theo ý muốn, em phải điều chỉnh bộ phận nào?</a:t>
            </a:r>
          </a:p>
        </p:txBody>
      </p:sp>
      <p:sp>
        <p:nvSpPr>
          <p:cNvPr id="9" name="Right Arrow 11">
            <a:extLst>
              <a:ext uri="{FF2B5EF4-FFF2-40B4-BE49-F238E27FC236}">
                <a16:creationId xmlns:a16="http://schemas.microsoft.com/office/drawing/2014/main" id="{7F9A0E96-6A05-9C5D-55A8-93C01FF4A208}"/>
              </a:ext>
            </a:extLst>
          </p:cNvPr>
          <p:cNvSpPr/>
          <p:nvPr/>
        </p:nvSpPr>
        <p:spPr>
          <a:xfrm>
            <a:off x="2662276" y="6112948"/>
            <a:ext cx="701608" cy="46166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0" name="TextBox 9">
            <a:extLst>
              <a:ext uri="{FF2B5EF4-FFF2-40B4-BE49-F238E27FC236}">
                <a16:creationId xmlns:a16="http://schemas.microsoft.com/office/drawing/2014/main" id="{695966EF-3C17-4934-050B-0F162DDBE7E4}"/>
              </a:ext>
            </a:extLst>
          </p:cNvPr>
          <p:cNvSpPr txBox="1"/>
          <p:nvPr/>
        </p:nvSpPr>
        <p:spPr>
          <a:xfrm>
            <a:off x="3363884" y="6112948"/>
            <a:ext cx="7938207" cy="461665"/>
          </a:xfrm>
          <a:prstGeom prst="rect">
            <a:avLst/>
          </a:prstGeom>
          <a:noFill/>
        </p:spPr>
        <p:txBody>
          <a:bodyPr wrap="square" rtlCol="0">
            <a:spAutoFit/>
          </a:bodyPr>
          <a:lstStyle/>
          <a:p>
            <a:r>
              <a:rPr lang="en-US" sz="2400">
                <a:solidFill>
                  <a:srgbClr val="FF0000"/>
                </a:solidFill>
                <a:latin typeface="UTM Avo" panose="02040603050506020204" pitchFamily="18" charset="0"/>
                <a:cs typeface="Arial" panose="020B0604020202020204" pitchFamily="34" charset="0"/>
              </a:rPr>
              <a:t>Cần chỉnh “</a:t>
            </a:r>
            <a:r>
              <a:rPr lang="en-US" sz="2400" b="1" i="1">
                <a:solidFill>
                  <a:srgbClr val="FF0000"/>
                </a:solidFill>
                <a:latin typeface="UTM Avo" panose="02040603050506020204" pitchFamily="18" charset="0"/>
                <a:cs typeface="Arial" panose="020B0604020202020204" pitchFamily="34" charset="0"/>
              </a:rPr>
              <a:t>Núm âm lượng/ VOLUME</a:t>
            </a:r>
            <a:r>
              <a:rPr lang="en-US" sz="2400">
                <a:solidFill>
                  <a:srgbClr val="FF0000"/>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356246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6" name="Rectangle 5">
            <a:extLst>
              <a:ext uri="{FF2B5EF4-FFF2-40B4-BE49-F238E27FC236}">
                <a16:creationId xmlns:a16="http://schemas.microsoft.com/office/drawing/2014/main" id="{3A4E8935-1559-DE42-58ED-7E7346C7CE67}"/>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07750120-EF39-1DF0-5A13-BE2B71810D7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85907" y="2843658"/>
            <a:ext cx="9325458" cy="3290703"/>
          </a:xfrm>
          <a:prstGeom prst="rect">
            <a:avLst/>
          </a:prstGeom>
        </p:spPr>
      </p:pic>
      <p:sp>
        <p:nvSpPr>
          <p:cNvPr id="3" name="Cloud Callout 8">
            <a:extLst>
              <a:ext uri="{FF2B5EF4-FFF2-40B4-BE49-F238E27FC236}">
                <a16:creationId xmlns:a16="http://schemas.microsoft.com/office/drawing/2014/main" id="{E90BAE19-9141-07B5-F30D-16E3D7F3FF12}"/>
              </a:ext>
            </a:extLst>
          </p:cNvPr>
          <p:cNvSpPr/>
          <p:nvPr/>
        </p:nvSpPr>
        <p:spPr>
          <a:xfrm>
            <a:off x="4521201" y="228600"/>
            <a:ext cx="5990164" cy="2255732"/>
          </a:xfrm>
          <a:prstGeom prst="cloudCallout">
            <a:avLst>
              <a:gd name="adj1" fmla="val -26072"/>
              <a:gd name="adj2" fmla="val 8114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Để chọn kênh phát theo ý muốn, em cần điều chỉnh bộ phận nào?</a:t>
            </a:r>
          </a:p>
        </p:txBody>
      </p:sp>
      <p:sp>
        <p:nvSpPr>
          <p:cNvPr id="4" name="Right Arrow 11">
            <a:extLst>
              <a:ext uri="{FF2B5EF4-FFF2-40B4-BE49-F238E27FC236}">
                <a16:creationId xmlns:a16="http://schemas.microsoft.com/office/drawing/2014/main" id="{51F7E567-845F-7EBE-DD0E-CFFA2DCACBC2}"/>
              </a:ext>
            </a:extLst>
          </p:cNvPr>
          <p:cNvSpPr/>
          <p:nvPr/>
        </p:nvSpPr>
        <p:spPr>
          <a:xfrm>
            <a:off x="2545080" y="6265348"/>
            <a:ext cx="655888" cy="47516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5" name="TextBox 4">
            <a:extLst>
              <a:ext uri="{FF2B5EF4-FFF2-40B4-BE49-F238E27FC236}">
                <a16:creationId xmlns:a16="http://schemas.microsoft.com/office/drawing/2014/main" id="{65476913-235A-8885-4157-A5D80F002C22}"/>
              </a:ext>
            </a:extLst>
          </p:cNvPr>
          <p:cNvSpPr txBox="1"/>
          <p:nvPr/>
        </p:nvSpPr>
        <p:spPr>
          <a:xfrm>
            <a:off x="3379124" y="6265348"/>
            <a:ext cx="7938207" cy="461665"/>
          </a:xfrm>
          <a:prstGeom prst="rect">
            <a:avLst/>
          </a:prstGeom>
          <a:noFill/>
        </p:spPr>
        <p:txBody>
          <a:bodyPr wrap="square" rtlCol="0">
            <a:spAutoFit/>
          </a:bodyPr>
          <a:lstStyle/>
          <a:p>
            <a:r>
              <a:rPr lang="en-US" sz="2400">
                <a:solidFill>
                  <a:srgbClr val="FF0000"/>
                </a:solidFill>
                <a:latin typeface="UTM Avo" panose="02040603050506020204" pitchFamily="18" charset="0"/>
                <a:cs typeface="Arial" panose="020B0604020202020204" pitchFamily="34" charset="0"/>
              </a:rPr>
              <a:t>Cần chỉnh “</a:t>
            </a:r>
            <a:r>
              <a:rPr lang="en-US" sz="2400" b="1" i="1">
                <a:solidFill>
                  <a:srgbClr val="FF0000"/>
                </a:solidFill>
                <a:latin typeface="UTM Avo" panose="02040603050506020204" pitchFamily="18" charset="0"/>
                <a:cs typeface="Arial" panose="020B0604020202020204" pitchFamily="34" charset="0"/>
              </a:rPr>
              <a:t>Núm dò kênh/ TUNING</a:t>
            </a:r>
            <a:r>
              <a:rPr lang="en-US" sz="2400">
                <a:solidFill>
                  <a:srgbClr val="FF0000"/>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1665411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9" name="Rectangle 8">
            <a:extLst>
              <a:ext uri="{FF2B5EF4-FFF2-40B4-BE49-F238E27FC236}">
                <a16:creationId xmlns:a16="http://schemas.microsoft.com/office/drawing/2014/main" id="{DF40860D-D540-E47B-C6FC-B809DE9D261A}"/>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7">
            <a:extLst>
              <a:ext uri="{FF2B5EF4-FFF2-40B4-BE49-F238E27FC236}">
                <a16:creationId xmlns:a16="http://schemas.microsoft.com/office/drawing/2014/main" id="{B1D7799E-EA9B-ED8A-493C-B46A9D63BD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52984" y="4038600"/>
            <a:ext cx="999613" cy="1195189"/>
          </a:xfrm>
          <a:prstGeom prst="rect">
            <a:avLst/>
          </a:prstGeom>
        </p:spPr>
      </p:pic>
      <p:pic>
        <p:nvPicPr>
          <p:cNvPr id="3" name="Picture 8">
            <a:extLst>
              <a:ext uri="{FF2B5EF4-FFF2-40B4-BE49-F238E27FC236}">
                <a16:creationId xmlns:a16="http://schemas.microsoft.com/office/drawing/2014/main" id="{2777B1F9-421C-6825-B240-8C285DAEB3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20553" y="5628379"/>
            <a:ext cx="1666647" cy="1082375"/>
          </a:xfrm>
          <a:prstGeom prst="rect">
            <a:avLst/>
          </a:prstGeom>
        </p:spPr>
      </p:pic>
      <p:sp>
        <p:nvSpPr>
          <p:cNvPr id="5" name="TextBox 4">
            <a:extLst>
              <a:ext uri="{FF2B5EF4-FFF2-40B4-BE49-F238E27FC236}">
                <a16:creationId xmlns:a16="http://schemas.microsoft.com/office/drawing/2014/main" id="{FB46AB34-4A4B-F077-02CA-923AC72732DE}"/>
              </a:ext>
            </a:extLst>
          </p:cNvPr>
          <p:cNvSpPr txBox="1"/>
          <p:nvPr/>
        </p:nvSpPr>
        <p:spPr>
          <a:xfrm>
            <a:off x="3545597" y="1298265"/>
            <a:ext cx="5232400" cy="553998"/>
          </a:xfrm>
          <a:prstGeom prst="rect">
            <a:avLst/>
          </a:prstGeom>
          <a:noFill/>
        </p:spPr>
        <p:txBody>
          <a:bodyPr wrap="square" rtlCol="0">
            <a:spAutoFit/>
          </a:bodyPr>
          <a:lstStyle/>
          <a:p>
            <a:pPr algn="ctr"/>
            <a:r>
              <a:rPr lang="en-US" sz="3000" b="1">
                <a:latin typeface="UTM Avo" panose="02040603050506020204" pitchFamily="18" charset="0"/>
                <a:cs typeface="Arial" panose="020B0604020202020204" pitchFamily="34" charset="0"/>
              </a:rPr>
              <a:t>ĐỌC MỤC “EM CÓ BIẾT?”</a:t>
            </a:r>
          </a:p>
        </p:txBody>
      </p:sp>
      <p:sp>
        <p:nvSpPr>
          <p:cNvPr id="6" name="Rounded Rectangle 10">
            <a:extLst>
              <a:ext uri="{FF2B5EF4-FFF2-40B4-BE49-F238E27FC236}">
                <a16:creationId xmlns:a16="http://schemas.microsoft.com/office/drawing/2014/main" id="{01408CAA-496D-2CD8-9BAB-9F556703827C}"/>
              </a:ext>
            </a:extLst>
          </p:cNvPr>
          <p:cNvSpPr/>
          <p:nvPr/>
        </p:nvSpPr>
        <p:spPr>
          <a:xfrm>
            <a:off x="1470611" y="2237932"/>
            <a:ext cx="9382373" cy="2457811"/>
          </a:xfrm>
          <a:prstGeom prst="roundRect">
            <a:avLst/>
          </a:prstGeom>
          <a:solidFill>
            <a:srgbClr val="D0E39B"/>
          </a:solidFill>
          <a:ln>
            <a:solidFill>
              <a:srgbClr val="D0E3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Khi sử dụng máy thu thanh, em cần điều chỉnh âm lượng vừa đủ nghe. Nghe âm lượng quá to sẽ làm ảnh hưởng đến khả năng  nghe và gây ảnh hưởng đến người xung quanh</a:t>
            </a:r>
          </a:p>
        </p:txBody>
      </p:sp>
      <p:pic>
        <p:nvPicPr>
          <p:cNvPr id="7" name="Picture 7">
            <a:extLst>
              <a:ext uri="{FF2B5EF4-FFF2-40B4-BE49-F238E27FC236}">
                <a16:creationId xmlns:a16="http://schemas.microsoft.com/office/drawing/2014/main" id="{F7E01B18-C906-D7C2-ECC8-C1552A05C8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94935" y="3986518"/>
            <a:ext cx="2787697" cy="2946046"/>
          </a:xfrm>
          <a:prstGeom prst="rect">
            <a:avLst/>
          </a:prstGeom>
        </p:spPr>
      </p:pic>
      <p:pic>
        <p:nvPicPr>
          <p:cNvPr id="8" name="Picture 4">
            <a:extLst>
              <a:ext uri="{FF2B5EF4-FFF2-40B4-BE49-F238E27FC236}">
                <a16:creationId xmlns:a16="http://schemas.microsoft.com/office/drawing/2014/main" id="{50D5B2B9-D8FB-6DA0-7225-37A50F062A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60400" y="4395937"/>
            <a:ext cx="1910279" cy="2361019"/>
          </a:xfrm>
          <a:prstGeom prst="rect">
            <a:avLst/>
          </a:prstGeom>
        </p:spPr>
      </p:pic>
    </p:spTree>
    <p:extLst>
      <p:ext uri="{BB962C8B-B14F-4D97-AF65-F5344CB8AC3E}">
        <p14:creationId xmlns:p14="http://schemas.microsoft.com/office/powerpoint/2010/main" val="31445458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5" name="TextBox 4">
            <a:extLst>
              <a:ext uri="{FF2B5EF4-FFF2-40B4-BE49-F238E27FC236}">
                <a16:creationId xmlns:a16="http://schemas.microsoft.com/office/drawing/2014/main" id="{17BB7F01-FE92-F712-BAD0-DB00A32A129D}"/>
              </a:ext>
            </a:extLst>
          </p:cNvPr>
          <p:cNvSpPr txBox="1"/>
          <p:nvPr/>
        </p:nvSpPr>
        <p:spPr>
          <a:xfrm>
            <a:off x="3586480" y="1029330"/>
            <a:ext cx="5232400" cy="553998"/>
          </a:xfrm>
          <a:prstGeom prst="rect">
            <a:avLst/>
          </a:prstGeom>
          <a:noFill/>
        </p:spPr>
        <p:txBody>
          <a:bodyPr wrap="square" rtlCol="0">
            <a:spAutoFit/>
          </a:bodyPr>
          <a:lstStyle/>
          <a:p>
            <a:pPr algn="ctr"/>
            <a:r>
              <a:rPr lang="en-US" sz="3000" b="1">
                <a:latin typeface="UTM Avo" panose="02040603050506020204" pitchFamily="18" charset="0"/>
                <a:cs typeface="Arial" panose="020B0604020202020204" pitchFamily="34" charset="0"/>
              </a:rPr>
              <a:t>KẾT LUẬN</a:t>
            </a:r>
          </a:p>
        </p:txBody>
      </p:sp>
      <p:sp>
        <p:nvSpPr>
          <p:cNvPr id="6" name="Rectangle: Rounded Corners 5">
            <a:extLst>
              <a:ext uri="{FF2B5EF4-FFF2-40B4-BE49-F238E27FC236}">
                <a16:creationId xmlns:a16="http://schemas.microsoft.com/office/drawing/2014/main" id="{EAD8C5A1-76D0-A16F-94B3-C43140A320A8}"/>
              </a:ext>
            </a:extLst>
          </p:cNvPr>
          <p:cNvSpPr/>
          <p:nvPr/>
        </p:nvSpPr>
        <p:spPr>
          <a:xfrm>
            <a:off x="1935239" y="1727316"/>
            <a:ext cx="8892197" cy="3809309"/>
          </a:xfrm>
          <a:prstGeom prst="roundRect">
            <a:avLst>
              <a:gd name="adj" fmla="val 50000"/>
            </a:avLst>
          </a:prstGeom>
          <a:solidFill>
            <a:srgbClr val="FFCC66"/>
          </a:solidFill>
          <a:ln w="38100">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19" indent="-381019">
              <a:lnSpc>
                <a:spcPct val="150000"/>
              </a:lnSpc>
              <a:buFont typeface="Wingdings" panose="05000000000000000000" pitchFamily="2" charset="2"/>
              <a:buChar char="§"/>
            </a:pPr>
            <a:r>
              <a:rPr lang="en-US" sz="2667">
                <a:solidFill>
                  <a:schemeClr val="tx1"/>
                </a:solidFill>
                <a:latin typeface="UTM Avo" panose="02040603050506020204" pitchFamily="18" charset="0"/>
              </a:rPr>
              <a:t>Chọn kênh phát thanh bằng cách điều chỉnh núm dò kênh (TUNING).</a:t>
            </a:r>
          </a:p>
          <a:p>
            <a:pPr marL="381019" indent="-381019">
              <a:lnSpc>
                <a:spcPct val="150000"/>
              </a:lnSpc>
              <a:buFont typeface="Wingdings" panose="05000000000000000000" pitchFamily="2" charset="2"/>
              <a:buChar char="§"/>
            </a:pPr>
            <a:r>
              <a:rPr lang="en-US" sz="2667">
                <a:solidFill>
                  <a:schemeClr val="tx1"/>
                </a:solidFill>
                <a:latin typeface="UTM Avo" panose="02040603050506020204" pitchFamily="18" charset="0"/>
              </a:rPr>
              <a:t>Thay đổi âm lượng bằng núm chỉnh âm lượng (VOLUME)</a:t>
            </a:r>
          </a:p>
        </p:txBody>
      </p:sp>
      <p:pic>
        <p:nvPicPr>
          <p:cNvPr id="7" name="Picture 7">
            <a:extLst>
              <a:ext uri="{FF2B5EF4-FFF2-40B4-BE49-F238E27FC236}">
                <a16:creationId xmlns:a16="http://schemas.microsoft.com/office/drawing/2014/main" id="{1A9EE8FB-2404-A463-86BD-B7079E44FD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8667" y="4886612"/>
            <a:ext cx="5577025" cy="2488747"/>
          </a:xfrm>
          <a:prstGeom prst="rect">
            <a:avLst/>
          </a:prstGeom>
        </p:spPr>
      </p:pic>
      <p:pic>
        <p:nvPicPr>
          <p:cNvPr id="8" name="Picture 16">
            <a:extLst>
              <a:ext uri="{FF2B5EF4-FFF2-40B4-BE49-F238E27FC236}">
                <a16:creationId xmlns:a16="http://schemas.microsoft.com/office/drawing/2014/main" id="{B5B2DBF3-EF25-1114-DF9B-AB1EDFFA6A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48672" y="488255"/>
            <a:ext cx="1357529" cy="1406103"/>
          </a:xfrm>
          <a:prstGeom prst="rect">
            <a:avLst/>
          </a:prstGeom>
        </p:spPr>
      </p:pic>
    </p:spTree>
    <p:extLst>
      <p:ext uri="{BB962C8B-B14F-4D97-AF65-F5344CB8AC3E}">
        <p14:creationId xmlns:p14="http://schemas.microsoft.com/office/powerpoint/2010/main" val="34989484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TextBox 1">
            <a:extLst>
              <a:ext uri="{FF2B5EF4-FFF2-40B4-BE49-F238E27FC236}">
                <a16:creationId xmlns:a16="http://schemas.microsoft.com/office/drawing/2014/main" id="{8A900EC3-6D33-B783-E87F-5351F5CF8F13}"/>
              </a:ext>
            </a:extLst>
          </p:cNvPr>
          <p:cNvSpPr txBox="1"/>
          <p:nvPr/>
        </p:nvSpPr>
        <p:spPr>
          <a:xfrm>
            <a:off x="1215235" y="1599443"/>
            <a:ext cx="5283200" cy="605422"/>
          </a:xfrm>
          <a:prstGeom prst="rect">
            <a:avLst/>
          </a:prstGeom>
          <a:noFill/>
        </p:spPr>
        <p:txBody>
          <a:bodyPr wrap="square" rtlCol="0">
            <a:spAutoFit/>
          </a:bodyPr>
          <a:lstStyle/>
          <a:p>
            <a:r>
              <a:rPr lang="en-US" sz="3200" b="1">
                <a:solidFill>
                  <a:srgbClr val="FF0000"/>
                </a:solidFill>
                <a:latin typeface="UTM Avo" panose="02040603050506020204" pitchFamily="18" charset="0"/>
                <a:cs typeface="Arial" panose="020B0604020202020204" pitchFamily="34" charset="0"/>
              </a:rPr>
              <a:t>HĐ 7: Luyện tập </a:t>
            </a:r>
          </a:p>
        </p:txBody>
      </p:sp>
      <p:sp>
        <p:nvSpPr>
          <p:cNvPr id="3" name="TextBox 2">
            <a:extLst>
              <a:ext uri="{FF2B5EF4-FFF2-40B4-BE49-F238E27FC236}">
                <a16:creationId xmlns:a16="http://schemas.microsoft.com/office/drawing/2014/main" id="{2BC0A415-5920-734D-1FC9-8667CE491654}"/>
              </a:ext>
            </a:extLst>
          </p:cNvPr>
          <p:cNvSpPr txBox="1"/>
          <p:nvPr/>
        </p:nvSpPr>
        <p:spPr>
          <a:xfrm>
            <a:off x="762000" y="2186520"/>
            <a:ext cx="10668000" cy="1241191"/>
          </a:xfrm>
          <a:prstGeom prst="roundRect">
            <a:avLst/>
          </a:prstGeom>
          <a:solidFill>
            <a:schemeClr val="tx2">
              <a:lumMod val="20000"/>
              <a:lumOff val="80000"/>
            </a:schemeClr>
          </a:solidFill>
        </p:spPr>
        <p:txBody>
          <a:bodyPr wrap="square" rtlCol="0">
            <a:spAutoFit/>
          </a:bodyPr>
          <a:lstStyle/>
          <a:p>
            <a:pPr marL="381019" indent="-381019">
              <a:lnSpc>
                <a:spcPct val="150000"/>
              </a:lnSpc>
              <a:buFont typeface="Wingdings" panose="05000000000000000000" pitchFamily="2" charset="2"/>
              <a:buChar char="Ø"/>
            </a:pPr>
            <a:r>
              <a:rPr lang="en-US" sz="2400">
                <a:latin typeface="UTM Avo" panose="02040603050506020204" pitchFamily="18" charset="0"/>
              </a:rPr>
              <a:t>Quan sát thao tác sử dụng (đánh số từ 1 đến 4), đọc đáp án trả lời của An và Bình, thảo luận tìm ra phương án trả lời đúng.</a:t>
            </a:r>
          </a:p>
        </p:txBody>
      </p:sp>
      <p:sp>
        <p:nvSpPr>
          <p:cNvPr id="4" name="Cloud Callout 7">
            <a:extLst>
              <a:ext uri="{FF2B5EF4-FFF2-40B4-BE49-F238E27FC236}">
                <a16:creationId xmlns:a16="http://schemas.microsoft.com/office/drawing/2014/main" id="{B82419C1-D11B-53E5-8284-4CA32BA712F0}"/>
              </a:ext>
            </a:extLst>
          </p:cNvPr>
          <p:cNvSpPr/>
          <p:nvPr/>
        </p:nvSpPr>
        <p:spPr>
          <a:xfrm>
            <a:off x="9141341" y="609600"/>
            <a:ext cx="3050659" cy="1595265"/>
          </a:xfrm>
          <a:prstGeom prst="cloudCallout">
            <a:avLst>
              <a:gd name="adj1" fmla="val -66943"/>
              <a:gd name="adj2" fmla="val 51359"/>
            </a:avLst>
          </a:prstGeom>
          <a:solidFill>
            <a:srgbClr val="FDCE9A"/>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Làm việc nhóm</a:t>
            </a:r>
          </a:p>
        </p:txBody>
      </p:sp>
      <p:grpSp>
        <p:nvGrpSpPr>
          <p:cNvPr id="5" name="Group 4">
            <a:extLst>
              <a:ext uri="{FF2B5EF4-FFF2-40B4-BE49-F238E27FC236}">
                <a16:creationId xmlns:a16="http://schemas.microsoft.com/office/drawing/2014/main" id="{5CD2CC43-AFFE-E862-71B5-0DFB7FE80CD3}"/>
              </a:ext>
            </a:extLst>
          </p:cNvPr>
          <p:cNvGrpSpPr/>
          <p:nvPr/>
        </p:nvGrpSpPr>
        <p:grpSpPr>
          <a:xfrm>
            <a:off x="863600" y="3962845"/>
            <a:ext cx="4826000" cy="780295"/>
            <a:chOff x="1295400" y="5944268"/>
            <a:chExt cx="7239000" cy="1170442"/>
          </a:xfrm>
        </p:grpSpPr>
        <p:sp>
          <p:nvSpPr>
            <p:cNvPr id="6" name="Flowchart: Terminator 5">
              <a:extLst>
                <a:ext uri="{FF2B5EF4-FFF2-40B4-BE49-F238E27FC236}">
                  <a16:creationId xmlns:a16="http://schemas.microsoft.com/office/drawing/2014/main" id="{06D0E9C0-C030-FFD0-B303-D2CBDC934EC5}"/>
                </a:ext>
              </a:extLst>
            </p:cNvPr>
            <p:cNvSpPr/>
            <p:nvPr/>
          </p:nvSpPr>
          <p:spPr>
            <a:xfrm>
              <a:off x="1295400" y="5944268"/>
              <a:ext cx="6836813" cy="1170442"/>
            </a:xfrm>
            <a:prstGeom prst="flowChartTerminator">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Bật công tắc nguồn</a:t>
              </a:r>
            </a:p>
          </p:txBody>
        </p:sp>
        <p:sp>
          <p:nvSpPr>
            <p:cNvPr id="7" name="Oval 6">
              <a:extLst>
                <a:ext uri="{FF2B5EF4-FFF2-40B4-BE49-F238E27FC236}">
                  <a16:creationId xmlns:a16="http://schemas.microsoft.com/office/drawing/2014/main" id="{47B0A61B-F0CC-E070-14A2-FA11D635A119}"/>
                </a:ext>
              </a:extLst>
            </p:cNvPr>
            <p:cNvSpPr/>
            <p:nvPr/>
          </p:nvSpPr>
          <p:spPr>
            <a:xfrm>
              <a:off x="7391400" y="5994667"/>
              <a:ext cx="1143000" cy="1056810"/>
            </a:xfrm>
            <a:prstGeom prst="ellipse">
              <a:avLst/>
            </a:prstGeom>
            <a:solidFill>
              <a:srgbClr val="F37053"/>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4" b="1">
                  <a:latin typeface="UTM Avo" panose="02040603050506020204" pitchFamily="18" charset="0"/>
                  <a:cs typeface="Arial" panose="020B0604020202020204" pitchFamily="34" charset="0"/>
                </a:rPr>
                <a:t>1</a:t>
              </a:r>
            </a:p>
          </p:txBody>
        </p:sp>
      </p:grpSp>
      <p:grpSp>
        <p:nvGrpSpPr>
          <p:cNvPr id="8" name="Group 7">
            <a:extLst>
              <a:ext uri="{FF2B5EF4-FFF2-40B4-BE49-F238E27FC236}">
                <a16:creationId xmlns:a16="http://schemas.microsoft.com/office/drawing/2014/main" id="{52704B54-6219-7A83-DFB4-49C5FAF89358}"/>
              </a:ext>
            </a:extLst>
          </p:cNvPr>
          <p:cNvGrpSpPr/>
          <p:nvPr/>
        </p:nvGrpSpPr>
        <p:grpSpPr>
          <a:xfrm>
            <a:off x="863600" y="5394045"/>
            <a:ext cx="4826000" cy="780295"/>
            <a:chOff x="1295400" y="5944268"/>
            <a:chExt cx="7239000" cy="1170442"/>
          </a:xfrm>
        </p:grpSpPr>
        <p:sp>
          <p:nvSpPr>
            <p:cNvPr id="9" name="Flowchart: Terminator 8">
              <a:extLst>
                <a:ext uri="{FF2B5EF4-FFF2-40B4-BE49-F238E27FC236}">
                  <a16:creationId xmlns:a16="http://schemas.microsoft.com/office/drawing/2014/main" id="{7F45DE34-A183-FA1F-15FB-393C3B9FD67B}"/>
                </a:ext>
              </a:extLst>
            </p:cNvPr>
            <p:cNvSpPr/>
            <p:nvPr/>
          </p:nvSpPr>
          <p:spPr>
            <a:xfrm>
              <a:off x="1295400" y="5944268"/>
              <a:ext cx="6836813" cy="1170442"/>
            </a:xfrm>
            <a:prstGeom prst="flowChartTerminator">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Tắt khi không sử dụng </a:t>
              </a:r>
            </a:p>
          </p:txBody>
        </p:sp>
        <p:sp>
          <p:nvSpPr>
            <p:cNvPr id="10" name="Oval 9">
              <a:extLst>
                <a:ext uri="{FF2B5EF4-FFF2-40B4-BE49-F238E27FC236}">
                  <a16:creationId xmlns:a16="http://schemas.microsoft.com/office/drawing/2014/main" id="{540A53AE-A12B-BEBF-9379-4B7C37E2F150}"/>
                </a:ext>
              </a:extLst>
            </p:cNvPr>
            <p:cNvSpPr/>
            <p:nvPr/>
          </p:nvSpPr>
          <p:spPr>
            <a:xfrm>
              <a:off x="7391400" y="5994667"/>
              <a:ext cx="1143000" cy="1056810"/>
            </a:xfrm>
            <a:prstGeom prst="ellipse">
              <a:avLst/>
            </a:prstGeom>
            <a:solidFill>
              <a:srgbClr val="F37053"/>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4" b="1">
                  <a:latin typeface="UTM Avo" panose="02040603050506020204" pitchFamily="18" charset="0"/>
                  <a:cs typeface="Arial" panose="020B0604020202020204" pitchFamily="34" charset="0"/>
                </a:rPr>
                <a:t>2</a:t>
              </a:r>
            </a:p>
          </p:txBody>
        </p:sp>
      </p:grpSp>
      <p:grpSp>
        <p:nvGrpSpPr>
          <p:cNvPr id="11" name="Group 10">
            <a:extLst>
              <a:ext uri="{FF2B5EF4-FFF2-40B4-BE49-F238E27FC236}">
                <a16:creationId xmlns:a16="http://schemas.microsoft.com/office/drawing/2014/main" id="{23815A42-6A2C-395B-C89C-15BC25E708A5}"/>
              </a:ext>
            </a:extLst>
          </p:cNvPr>
          <p:cNvGrpSpPr/>
          <p:nvPr/>
        </p:nvGrpSpPr>
        <p:grpSpPr>
          <a:xfrm>
            <a:off x="6194592" y="3947193"/>
            <a:ext cx="4871618" cy="780295"/>
            <a:chOff x="1295400" y="5944268"/>
            <a:chExt cx="7307427" cy="1170442"/>
          </a:xfrm>
        </p:grpSpPr>
        <p:sp>
          <p:nvSpPr>
            <p:cNvPr id="12" name="Flowchart: Terminator 11">
              <a:extLst>
                <a:ext uri="{FF2B5EF4-FFF2-40B4-BE49-F238E27FC236}">
                  <a16:creationId xmlns:a16="http://schemas.microsoft.com/office/drawing/2014/main" id="{8E36A720-8B20-7C1B-34C8-E16D55A7442E}"/>
                </a:ext>
              </a:extLst>
            </p:cNvPr>
            <p:cNvSpPr/>
            <p:nvPr/>
          </p:nvSpPr>
          <p:spPr>
            <a:xfrm>
              <a:off x="1295400" y="5944268"/>
              <a:ext cx="6836813" cy="1170442"/>
            </a:xfrm>
            <a:prstGeom prst="flowChartTerminator">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Vặn núm điều chỉnh âm</a:t>
              </a:r>
            </a:p>
          </p:txBody>
        </p:sp>
        <p:sp>
          <p:nvSpPr>
            <p:cNvPr id="13" name="Oval 12">
              <a:extLst>
                <a:ext uri="{FF2B5EF4-FFF2-40B4-BE49-F238E27FC236}">
                  <a16:creationId xmlns:a16="http://schemas.microsoft.com/office/drawing/2014/main" id="{6CB7FEC2-0BAA-D291-55B7-9CF5B4CB28D6}"/>
                </a:ext>
              </a:extLst>
            </p:cNvPr>
            <p:cNvSpPr/>
            <p:nvPr/>
          </p:nvSpPr>
          <p:spPr>
            <a:xfrm>
              <a:off x="7459827" y="5945863"/>
              <a:ext cx="1143000" cy="1056810"/>
            </a:xfrm>
            <a:prstGeom prst="ellipse">
              <a:avLst/>
            </a:prstGeom>
            <a:solidFill>
              <a:srgbClr val="F37053"/>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4" b="1">
                  <a:latin typeface="UTM Avo" panose="02040603050506020204" pitchFamily="18" charset="0"/>
                  <a:cs typeface="Arial" panose="020B0604020202020204" pitchFamily="34" charset="0"/>
                </a:rPr>
                <a:t>3</a:t>
              </a:r>
            </a:p>
          </p:txBody>
        </p:sp>
      </p:grpSp>
      <p:grpSp>
        <p:nvGrpSpPr>
          <p:cNvPr id="14" name="Group 13">
            <a:extLst>
              <a:ext uri="{FF2B5EF4-FFF2-40B4-BE49-F238E27FC236}">
                <a16:creationId xmlns:a16="http://schemas.microsoft.com/office/drawing/2014/main" id="{A505C724-E0D7-D1D0-59C6-3B91EF7BEDEE}"/>
              </a:ext>
            </a:extLst>
          </p:cNvPr>
          <p:cNvGrpSpPr/>
          <p:nvPr/>
        </p:nvGrpSpPr>
        <p:grpSpPr>
          <a:xfrm>
            <a:off x="6302719" y="5251281"/>
            <a:ext cx="4826000" cy="780295"/>
            <a:chOff x="1295400" y="5944268"/>
            <a:chExt cx="7239000" cy="1170442"/>
          </a:xfrm>
        </p:grpSpPr>
        <p:sp>
          <p:nvSpPr>
            <p:cNvPr id="15" name="Flowchart: Terminator 14">
              <a:extLst>
                <a:ext uri="{FF2B5EF4-FFF2-40B4-BE49-F238E27FC236}">
                  <a16:creationId xmlns:a16="http://schemas.microsoft.com/office/drawing/2014/main" id="{30E6A303-9509-1A6F-0883-CE1DF9759A5A}"/>
                </a:ext>
              </a:extLst>
            </p:cNvPr>
            <p:cNvSpPr/>
            <p:nvPr/>
          </p:nvSpPr>
          <p:spPr>
            <a:xfrm>
              <a:off x="1295400" y="5944268"/>
              <a:ext cx="6836813" cy="1170442"/>
            </a:xfrm>
            <a:prstGeom prst="flowChartTerminator">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Chọn chế độ, dò kênh</a:t>
              </a:r>
            </a:p>
          </p:txBody>
        </p:sp>
        <p:sp>
          <p:nvSpPr>
            <p:cNvPr id="16" name="Oval 15">
              <a:extLst>
                <a:ext uri="{FF2B5EF4-FFF2-40B4-BE49-F238E27FC236}">
                  <a16:creationId xmlns:a16="http://schemas.microsoft.com/office/drawing/2014/main" id="{C16CD19B-75EC-8E18-0E6D-41EE455C1CFB}"/>
                </a:ext>
              </a:extLst>
            </p:cNvPr>
            <p:cNvSpPr/>
            <p:nvPr/>
          </p:nvSpPr>
          <p:spPr>
            <a:xfrm>
              <a:off x="7391400" y="5994667"/>
              <a:ext cx="1143000" cy="1056810"/>
            </a:xfrm>
            <a:prstGeom prst="ellipse">
              <a:avLst/>
            </a:prstGeom>
            <a:solidFill>
              <a:srgbClr val="F37053"/>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4" b="1">
                  <a:latin typeface="UTM Avo" panose="02040603050506020204" pitchFamily="18" charset="0"/>
                  <a:cs typeface="Arial" panose="020B0604020202020204" pitchFamily="34" charset="0"/>
                </a:rPr>
                <a:t>4</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2" presetClass="entr" presetSubtype="3"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2" name="Picture 6">
            <a:extLst>
              <a:ext uri="{FF2B5EF4-FFF2-40B4-BE49-F238E27FC236}">
                <a16:creationId xmlns:a16="http://schemas.microsoft.com/office/drawing/2014/main" id="{3D40E562-3EFB-ACFE-2066-38AE56F9F8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675" y="4874613"/>
            <a:ext cx="1981200" cy="1981200"/>
          </a:xfrm>
          <a:prstGeom prst="rect">
            <a:avLst/>
          </a:prstGeom>
        </p:spPr>
      </p:pic>
      <p:sp>
        <p:nvSpPr>
          <p:cNvPr id="3" name="TextBox 2">
            <a:extLst>
              <a:ext uri="{FF2B5EF4-FFF2-40B4-BE49-F238E27FC236}">
                <a16:creationId xmlns:a16="http://schemas.microsoft.com/office/drawing/2014/main" id="{60F20895-6BC9-183B-DE82-94120D24E976}"/>
              </a:ext>
            </a:extLst>
          </p:cNvPr>
          <p:cNvSpPr txBox="1"/>
          <p:nvPr/>
        </p:nvSpPr>
        <p:spPr>
          <a:xfrm>
            <a:off x="977714" y="1894773"/>
            <a:ext cx="7719828" cy="553998"/>
          </a:xfrm>
          <a:prstGeom prst="rect">
            <a:avLst/>
          </a:prstGeom>
          <a:noFill/>
        </p:spPr>
        <p:txBody>
          <a:bodyPr wrap="square" rtlCol="0">
            <a:spAutoFit/>
          </a:bodyPr>
          <a:lstStyle/>
          <a:p>
            <a:pPr marL="457223" indent="-457223">
              <a:buFont typeface="Wingdings" panose="05000000000000000000" pitchFamily="2" charset="2"/>
              <a:buChar char="Ø"/>
            </a:pPr>
            <a:r>
              <a:rPr lang="en-US" sz="3000">
                <a:latin typeface="UTM Avo" panose="02040603050506020204" pitchFamily="18" charset="0"/>
                <a:cs typeface="Arial" panose="020B0604020202020204" pitchFamily="34" charset="0"/>
              </a:rPr>
              <a:t>Thứ tự mà bạn Bình và bạn An chọn: </a:t>
            </a:r>
          </a:p>
        </p:txBody>
      </p:sp>
      <p:pic>
        <p:nvPicPr>
          <p:cNvPr id="4" name="Picture 3">
            <a:extLst>
              <a:ext uri="{FF2B5EF4-FFF2-40B4-BE49-F238E27FC236}">
                <a16:creationId xmlns:a16="http://schemas.microsoft.com/office/drawing/2014/main" id="{5C286D77-7483-BF65-D310-F5A79CE36B1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0658" t="23248" r="11029" b="58391"/>
          <a:stretch/>
        </p:blipFill>
        <p:spPr>
          <a:xfrm>
            <a:off x="736600" y="2540211"/>
            <a:ext cx="10718800" cy="2242962"/>
          </a:xfrm>
          <a:prstGeom prst="rect">
            <a:avLst/>
          </a:prstGeom>
        </p:spPr>
      </p:pic>
      <p:sp>
        <p:nvSpPr>
          <p:cNvPr id="5" name="Cloud Callout 7">
            <a:extLst>
              <a:ext uri="{FF2B5EF4-FFF2-40B4-BE49-F238E27FC236}">
                <a16:creationId xmlns:a16="http://schemas.microsoft.com/office/drawing/2014/main" id="{18FCBEFB-3932-491F-24BB-0740286A7268}"/>
              </a:ext>
            </a:extLst>
          </p:cNvPr>
          <p:cNvSpPr/>
          <p:nvPr/>
        </p:nvSpPr>
        <p:spPr>
          <a:xfrm>
            <a:off x="3911600" y="4811466"/>
            <a:ext cx="4368800" cy="1823949"/>
          </a:xfrm>
          <a:prstGeom prst="cloudCallout">
            <a:avLst>
              <a:gd name="adj1" fmla="val -32"/>
              <a:gd name="adj2" fmla="val -90289"/>
            </a:avLst>
          </a:prstGeom>
          <a:solidFill>
            <a:schemeClr val="accent1">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Bạn nào đúng?</a:t>
            </a:r>
          </a:p>
        </p:txBody>
      </p:sp>
    </p:spTree>
    <p:extLst>
      <p:ext uri="{BB962C8B-B14F-4D97-AF65-F5344CB8AC3E}">
        <p14:creationId xmlns:p14="http://schemas.microsoft.com/office/powerpoint/2010/main" val="39654555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7" name="Picture 6">
            <a:extLst>
              <a:ext uri="{FF2B5EF4-FFF2-40B4-BE49-F238E27FC236}">
                <a16:creationId xmlns:a16="http://schemas.microsoft.com/office/drawing/2014/main" id="{70B8066E-3CD4-D0FF-6509-BC1303484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675" y="4874613"/>
            <a:ext cx="1981200" cy="1981200"/>
          </a:xfrm>
          <a:prstGeom prst="rect">
            <a:avLst/>
          </a:prstGeom>
        </p:spPr>
      </p:pic>
      <p:sp>
        <p:nvSpPr>
          <p:cNvPr id="8" name="TextBox 7">
            <a:extLst>
              <a:ext uri="{FF2B5EF4-FFF2-40B4-BE49-F238E27FC236}">
                <a16:creationId xmlns:a16="http://schemas.microsoft.com/office/drawing/2014/main" id="{5EBA09ED-DBAF-D87B-805F-AEC833027CF9}"/>
              </a:ext>
            </a:extLst>
          </p:cNvPr>
          <p:cNvSpPr txBox="1"/>
          <p:nvPr/>
        </p:nvSpPr>
        <p:spPr>
          <a:xfrm>
            <a:off x="1359725" y="1478072"/>
            <a:ext cx="9906000" cy="3381695"/>
          </a:xfrm>
          <a:prstGeom prst="rect">
            <a:avLst/>
          </a:prstGeom>
          <a:noFill/>
        </p:spPr>
        <p:txBody>
          <a:bodyPr wrap="square" rtlCol="0">
            <a:spAutoFit/>
          </a:bodyPr>
          <a:lstStyle/>
          <a:p>
            <a:pPr marL="381019" indent="-381019">
              <a:lnSpc>
                <a:spcPct val="150000"/>
              </a:lnSpc>
              <a:buFont typeface="Wingdings" panose="05000000000000000000" pitchFamily="2" charset="2"/>
              <a:buChar char="v"/>
            </a:pPr>
            <a:r>
              <a:rPr lang="en-US" sz="2933" b="1">
                <a:latin typeface="UTM Avo" panose="02040603050506020204" pitchFamily="18" charset="0"/>
              </a:rPr>
              <a:t>Thao tác khi sử dụng máy thu thanh:</a:t>
            </a:r>
            <a:r>
              <a:rPr lang="vi-VN" sz="2933" b="1"/>
              <a:t> </a:t>
            </a:r>
            <a:endParaRPr lang="en-US" sz="2933" b="1">
              <a:latin typeface="UTM Avo" panose="02040603050506020204" pitchFamily="18" charset="0"/>
            </a:endParaRPr>
          </a:p>
          <a:p>
            <a:pPr marL="381019" indent="-381019">
              <a:lnSpc>
                <a:spcPct val="150000"/>
              </a:lnSpc>
              <a:buFont typeface="Wingdings" panose="05000000000000000000" pitchFamily="2" charset="2"/>
              <a:buChar char="§"/>
            </a:pPr>
            <a:r>
              <a:rPr lang="en-US" sz="2933">
                <a:latin typeface="UTM Avo" panose="02040603050506020204" pitchFamily="18" charset="0"/>
              </a:rPr>
              <a:t>Bật máy thu thanh</a:t>
            </a:r>
          </a:p>
          <a:p>
            <a:pPr marL="381019" indent="-381019">
              <a:lnSpc>
                <a:spcPct val="150000"/>
              </a:lnSpc>
              <a:buFont typeface="Wingdings" panose="05000000000000000000" pitchFamily="2" charset="2"/>
              <a:buChar char="§"/>
            </a:pPr>
            <a:r>
              <a:rPr lang="en-US" sz="2933">
                <a:latin typeface="UTM Avo" panose="02040603050506020204" pitchFamily="18" charset="0"/>
              </a:rPr>
              <a:t>Chọn kênh phát thanh</a:t>
            </a:r>
          </a:p>
          <a:p>
            <a:pPr marL="381019" indent="-381019">
              <a:lnSpc>
                <a:spcPct val="150000"/>
              </a:lnSpc>
              <a:buFont typeface="Wingdings" panose="05000000000000000000" pitchFamily="2" charset="2"/>
              <a:buChar char="§"/>
            </a:pPr>
            <a:r>
              <a:rPr lang="en-US" sz="2933">
                <a:latin typeface="UTM Avo" panose="02040603050506020204" pitchFamily="18" charset="0"/>
              </a:rPr>
              <a:t>Điều chỉnh âm lượng</a:t>
            </a:r>
          </a:p>
          <a:p>
            <a:pPr marL="381019" indent="-381019">
              <a:lnSpc>
                <a:spcPct val="150000"/>
              </a:lnSpc>
              <a:buFont typeface="Wingdings" panose="05000000000000000000" pitchFamily="2" charset="2"/>
              <a:buChar char="§"/>
            </a:pPr>
            <a:r>
              <a:rPr lang="en-US" sz="2933">
                <a:latin typeface="UTM Avo" panose="02040603050506020204" pitchFamily="18" charset="0"/>
              </a:rPr>
              <a:t>Tắt máy thu thanh khi không sử dụng.</a:t>
            </a:r>
          </a:p>
        </p:txBody>
      </p:sp>
      <p:sp>
        <p:nvSpPr>
          <p:cNvPr id="10" name="Right Arrow 3">
            <a:extLst>
              <a:ext uri="{FF2B5EF4-FFF2-40B4-BE49-F238E27FC236}">
                <a16:creationId xmlns:a16="http://schemas.microsoft.com/office/drawing/2014/main" id="{08D767C6-40E5-3A3A-BA54-7C5CA30341A4}"/>
              </a:ext>
            </a:extLst>
          </p:cNvPr>
          <p:cNvSpPr/>
          <p:nvPr/>
        </p:nvSpPr>
        <p:spPr>
          <a:xfrm>
            <a:off x="2254377" y="5570265"/>
            <a:ext cx="1320800" cy="5297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1" name="TextBox 10">
            <a:extLst>
              <a:ext uri="{FF2B5EF4-FFF2-40B4-BE49-F238E27FC236}">
                <a16:creationId xmlns:a16="http://schemas.microsoft.com/office/drawing/2014/main" id="{28A9B4C2-7982-6759-A458-1907824D4DA3}"/>
              </a:ext>
            </a:extLst>
          </p:cNvPr>
          <p:cNvSpPr txBox="1"/>
          <p:nvPr/>
        </p:nvSpPr>
        <p:spPr>
          <a:xfrm>
            <a:off x="4097889" y="5570264"/>
            <a:ext cx="4639711" cy="553998"/>
          </a:xfrm>
          <a:prstGeom prst="rect">
            <a:avLst/>
          </a:prstGeom>
          <a:noFill/>
        </p:spPr>
        <p:txBody>
          <a:bodyPr wrap="square" rtlCol="0">
            <a:spAutoFit/>
          </a:bodyPr>
          <a:lstStyle/>
          <a:p>
            <a:r>
              <a:rPr lang="en-US" sz="3000">
                <a:solidFill>
                  <a:srgbClr val="FF0000"/>
                </a:solidFill>
                <a:latin typeface="UTM Avo" panose="02040603050506020204" pitchFamily="18" charset="0"/>
                <a:cs typeface="Arial" panose="020B0604020202020204" pitchFamily="34" charset="0"/>
              </a:rPr>
              <a:t>Bạn Bình trả lời đúng</a:t>
            </a:r>
          </a:p>
        </p:txBody>
      </p:sp>
      <p:pic>
        <p:nvPicPr>
          <p:cNvPr id="2" name="Picture 1">
            <a:extLst>
              <a:ext uri="{FF2B5EF4-FFF2-40B4-BE49-F238E27FC236}">
                <a16:creationId xmlns:a16="http://schemas.microsoft.com/office/drawing/2014/main" id="{442A599C-D30E-802D-870C-FA22763B8A94}"/>
              </a:ext>
            </a:extLst>
          </p:cNvPr>
          <p:cNvPicPr>
            <a:picLocks noChangeAspect="1"/>
          </p:cNvPicPr>
          <p:nvPr/>
        </p:nvPicPr>
        <p:blipFill>
          <a:blip r:embed="rId5"/>
          <a:stretch>
            <a:fillRect/>
          </a:stretch>
        </p:blipFill>
        <p:spPr>
          <a:xfrm>
            <a:off x="8409289" y="2112000"/>
            <a:ext cx="2422986" cy="2422986"/>
          </a:xfrm>
          <a:prstGeom prst="rect">
            <a:avLst/>
          </a:prstGeom>
        </p:spPr>
      </p:pic>
    </p:spTree>
    <p:extLst>
      <p:ext uri="{BB962C8B-B14F-4D97-AF65-F5344CB8AC3E}">
        <p14:creationId xmlns:p14="http://schemas.microsoft.com/office/powerpoint/2010/main" val="5677348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982A0DCC-9662-FA0E-DE54-9C2B173F0E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9314" y="3429000"/>
            <a:ext cx="3082963" cy="2947833"/>
          </a:xfrm>
          <a:prstGeom prst="rect">
            <a:avLst/>
          </a:prstGeom>
        </p:spPr>
      </p:pic>
      <p:pic>
        <p:nvPicPr>
          <p:cNvPr id="1026" name="Picture 2" descr="ĐÀI RADIO SONY ICF-M260 ( AM/ FM/ TV digital tuning radio )">
            <a:extLst>
              <a:ext uri="{FF2B5EF4-FFF2-40B4-BE49-F238E27FC236}">
                <a16:creationId xmlns:a16="http://schemas.microsoft.com/office/drawing/2014/main" id="{021E293B-5473-E4C7-C653-181FFFB367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4266" y="977519"/>
            <a:ext cx="4806723" cy="4256314"/>
          </a:xfrm>
          <a:prstGeom prst="rect">
            <a:avLst/>
          </a:prstGeom>
          <a:noFill/>
          <a:extLst>
            <a:ext uri="{909E8E84-426E-40DD-AFC4-6F175D3DCCD1}">
              <a14:hiddenFill xmlns:a14="http://schemas.microsoft.com/office/drawing/2010/main">
                <a:solidFill>
                  <a:srgbClr val="FFFFFF"/>
                </a:solidFill>
              </a14:hiddenFill>
            </a:ext>
          </a:extLst>
        </p:spPr>
      </p:pic>
      <p:pic>
        <p:nvPicPr>
          <p:cNvPr id="2" name="122">
            <a:hlinkClick r:id="" action="ppaction://media"/>
            <a:extLst>
              <a:ext uri="{FF2B5EF4-FFF2-40B4-BE49-F238E27FC236}">
                <a16:creationId xmlns:a16="http://schemas.microsoft.com/office/drawing/2014/main" id="{BEB62D41-5CF6-0E00-BC0B-872AF18F64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406400" cy="406400"/>
          </a:xfrm>
          <a:prstGeom prst="rect">
            <a:avLst/>
          </a:prstGeom>
        </p:spPr>
      </p:pic>
      <p:sp>
        <p:nvSpPr>
          <p:cNvPr id="3" name="Rectangle 2">
            <a:extLst>
              <a:ext uri="{FF2B5EF4-FFF2-40B4-BE49-F238E27FC236}">
                <a16:creationId xmlns:a16="http://schemas.microsoft.com/office/drawing/2014/main" id="{29A3E590-6EAC-A844-D58B-F812973C6BD0}"/>
              </a:ext>
            </a:extLst>
          </p:cNvPr>
          <p:cNvSpPr/>
          <p:nvPr/>
        </p:nvSpPr>
        <p:spPr>
          <a:xfrm>
            <a:off x="12290425" y="98425"/>
            <a:ext cx="3479458" cy="13927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dur="5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2" name="Picture 6">
            <a:extLst>
              <a:ext uri="{FF2B5EF4-FFF2-40B4-BE49-F238E27FC236}">
                <a16:creationId xmlns:a16="http://schemas.microsoft.com/office/drawing/2014/main" id="{C7C5A8C9-B375-F56E-CDDA-C5B874D9F8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0766" y="902539"/>
            <a:ext cx="1981200" cy="1981200"/>
          </a:xfrm>
          <a:prstGeom prst="rect">
            <a:avLst/>
          </a:prstGeom>
        </p:spPr>
      </p:pic>
      <p:sp>
        <p:nvSpPr>
          <p:cNvPr id="4" name="Rounded Rectangular Callout 6">
            <a:extLst>
              <a:ext uri="{FF2B5EF4-FFF2-40B4-BE49-F238E27FC236}">
                <a16:creationId xmlns:a16="http://schemas.microsoft.com/office/drawing/2014/main" id="{5793246C-E6FA-D769-2905-6C02AA08DC9D}"/>
              </a:ext>
            </a:extLst>
          </p:cNvPr>
          <p:cNvSpPr/>
          <p:nvPr/>
        </p:nvSpPr>
        <p:spPr>
          <a:xfrm>
            <a:off x="6490257" y="1785300"/>
            <a:ext cx="3722525" cy="716898"/>
          </a:xfrm>
          <a:prstGeom prst="roundRect">
            <a:avLst>
              <a:gd name="adj" fmla="val 50000"/>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UTM Avo" panose="02040603050506020204" pitchFamily="18" charset="0"/>
                <a:cs typeface="Arial" panose="020B0604020202020204" pitchFamily="34" charset="0"/>
              </a:rPr>
              <a:t>Làm việc nhóm </a:t>
            </a:r>
          </a:p>
        </p:txBody>
      </p:sp>
      <p:sp>
        <p:nvSpPr>
          <p:cNvPr id="5" name="TextBox 4">
            <a:extLst>
              <a:ext uri="{FF2B5EF4-FFF2-40B4-BE49-F238E27FC236}">
                <a16:creationId xmlns:a16="http://schemas.microsoft.com/office/drawing/2014/main" id="{C57D08E3-619E-C585-F090-9531E60F6CFB}"/>
              </a:ext>
            </a:extLst>
          </p:cNvPr>
          <p:cNvSpPr txBox="1"/>
          <p:nvPr/>
        </p:nvSpPr>
        <p:spPr>
          <a:xfrm>
            <a:off x="795856" y="2675423"/>
            <a:ext cx="10966047" cy="3083601"/>
          </a:xfrm>
          <a:prstGeom prst="rect">
            <a:avLst/>
          </a:prstGeom>
          <a:noFill/>
        </p:spPr>
        <p:txBody>
          <a:bodyPr wrap="square" rtlCol="0">
            <a:spAutoFit/>
          </a:bodyPr>
          <a:lstStyle/>
          <a:p>
            <a:pPr marL="381019" indent="-381019">
              <a:lnSpc>
                <a:spcPct val="150000"/>
              </a:lnSpc>
              <a:buFont typeface="Wingdings" panose="05000000000000000000" pitchFamily="2" charset="2"/>
              <a:buChar char="v"/>
            </a:pPr>
            <a:r>
              <a:rPr lang="en-US" sz="2667" b="1" i="1">
                <a:latin typeface="UTM Avo" panose="02040603050506020204" pitchFamily="18" charset="0"/>
                <a:cs typeface="Arial" panose="020B0604020202020204" pitchFamily="34" charset="0"/>
              </a:rPr>
              <a:t>Các em hãy thực hiện các thao tác sau với máy thu thanh</a:t>
            </a:r>
          </a:p>
          <a:p>
            <a:pPr marL="381019" indent="-381019">
              <a:lnSpc>
                <a:spcPct val="150000"/>
              </a:lnSpc>
              <a:buFontTx/>
              <a:buChar char="-"/>
            </a:pPr>
            <a:r>
              <a:rPr lang="en-US" sz="2667">
                <a:latin typeface="UTM Avo" panose="02040603050506020204" pitchFamily="18" charset="0"/>
                <a:cs typeface="Arial" panose="020B0604020202020204" pitchFamily="34" charset="0"/>
              </a:rPr>
              <a:t>Kéo ăng – ten.</a:t>
            </a:r>
          </a:p>
          <a:p>
            <a:pPr marL="381019" indent="-381019">
              <a:lnSpc>
                <a:spcPct val="150000"/>
              </a:lnSpc>
              <a:buFontTx/>
              <a:buChar char="-"/>
            </a:pPr>
            <a:r>
              <a:rPr lang="en-US" sz="2667">
                <a:latin typeface="UTM Avo" panose="02040603050506020204" pitchFamily="18" charset="0"/>
                <a:cs typeface="Arial" panose="020B0604020202020204" pitchFamily="34" charset="0"/>
              </a:rPr>
              <a:t>Bật công tắc nguồn.</a:t>
            </a:r>
          </a:p>
          <a:p>
            <a:pPr marL="381019" indent="-381019">
              <a:lnSpc>
                <a:spcPct val="150000"/>
              </a:lnSpc>
              <a:buFontTx/>
              <a:buChar char="-"/>
            </a:pPr>
            <a:r>
              <a:rPr lang="en-US" sz="2667">
                <a:latin typeface="UTM Avo" panose="02040603050506020204" pitchFamily="18" charset="0"/>
                <a:cs typeface="Arial" panose="020B0604020202020204" pitchFamily="34" charset="0"/>
              </a:rPr>
              <a:t>Chọn chế độ FM.</a:t>
            </a:r>
          </a:p>
          <a:p>
            <a:pPr marL="381019" indent="-381019">
              <a:lnSpc>
                <a:spcPct val="150000"/>
              </a:lnSpc>
              <a:buFontTx/>
              <a:buChar char="-"/>
            </a:pPr>
            <a:r>
              <a:rPr lang="en-US" sz="2667">
                <a:latin typeface="UTM Avo" panose="02040603050506020204" pitchFamily="18" charset="0"/>
                <a:cs typeface="Arial" panose="020B0604020202020204" pitchFamily="34" charset="0"/>
              </a:rPr>
              <a:t>Vặn núm dò tìm kênh (gần tới số 100).</a:t>
            </a:r>
          </a:p>
        </p:txBody>
      </p:sp>
      <p:sp>
        <p:nvSpPr>
          <p:cNvPr id="7" name="Rounded Rectangular Callout 6">
            <a:extLst>
              <a:ext uri="{FF2B5EF4-FFF2-40B4-BE49-F238E27FC236}">
                <a16:creationId xmlns:a16="http://schemas.microsoft.com/office/drawing/2014/main" id="{A07C62E7-BBDB-4FF9-CEDE-8EB823289DC2}"/>
              </a:ext>
            </a:extLst>
          </p:cNvPr>
          <p:cNvSpPr/>
          <p:nvPr/>
        </p:nvSpPr>
        <p:spPr>
          <a:xfrm>
            <a:off x="1842057" y="1785300"/>
            <a:ext cx="3722525" cy="716898"/>
          </a:xfrm>
          <a:prstGeom prst="roundRect">
            <a:avLst>
              <a:gd name="adj" fmla="val 50000"/>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2800" b="1">
                <a:solidFill>
                  <a:srgbClr val="C00000"/>
                </a:solidFill>
                <a:latin typeface="UTM Avo" panose="02040603050506020204" pitchFamily="18" charset="0"/>
                <a:cs typeface="Arial" panose="020B0604020202020204" pitchFamily="34" charset="0"/>
              </a:rPr>
              <a:t>HĐ 8: Thực hành</a:t>
            </a:r>
          </a:p>
        </p:txBody>
      </p:sp>
    </p:spTree>
    <p:extLst>
      <p:ext uri="{BB962C8B-B14F-4D97-AF65-F5344CB8AC3E}">
        <p14:creationId xmlns:p14="http://schemas.microsoft.com/office/powerpoint/2010/main" val="39635230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TextBox 1">
            <a:extLst>
              <a:ext uri="{FF2B5EF4-FFF2-40B4-BE49-F238E27FC236}">
                <a16:creationId xmlns:a16="http://schemas.microsoft.com/office/drawing/2014/main" id="{CB896FEF-019C-A979-6343-B641C3B047F5}"/>
              </a:ext>
            </a:extLst>
          </p:cNvPr>
          <p:cNvSpPr txBox="1"/>
          <p:nvPr/>
        </p:nvSpPr>
        <p:spPr>
          <a:xfrm>
            <a:off x="1215235" y="1497864"/>
            <a:ext cx="9906000" cy="699230"/>
          </a:xfrm>
          <a:prstGeom prst="rect">
            <a:avLst/>
          </a:prstGeom>
          <a:noFill/>
        </p:spPr>
        <p:txBody>
          <a:bodyPr wrap="square" rtlCol="0">
            <a:spAutoFit/>
          </a:bodyPr>
          <a:lstStyle/>
          <a:p>
            <a:pPr algn="ctr">
              <a:lnSpc>
                <a:spcPct val="150000"/>
              </a:lnSpc>
            </a:pPr>
            <a:r>
              <a:rPr lang="en-US" sz="3000" b="1">
                <a:solidFill>
                  <a:srgbClr val="FF0000"/>
                </a:solidFill>
                <a:latin typeface="UTM Avo" panose="02040603050506020204" pitchFamily="18" charset="0"/>
                <a:cs typeface="Arial" panose="020B0604020202020204" pitchFamily="34" charset="0"/>
              </a:rPr>
              <a:t>ĐỌC MỤC “EM CÓ BIẾT?”</a:t>
            </a:r>
          </a:p>
        </p:txBody>
      </p:sp>
      <p:sp>
        <p:nvSpPr>
          <p:cNvPr id="3" name="TextBox 2">
            <a:extLst>
              <a:ext uri="{FF2B5EF4-FFF2-40B4-BE49-F238E27FC236}">
                <a16:creationId xmlns:a16="http://schemas.microsoft.com/office/drawing/2014/main" id="{2CB6F9A3-BD56-5D8C-9491-6D5A46FC04E2}"/>
              </a:ext>
            </a:extLst>
          </p:cNvPr>
          <p:cNvSpPr txBox="1"/>
          <p:nvPr/>
        </p:nvSpPr>
        <p:spPr>
          <a:xfrm>
            <a:off x="1026160" y="3429000"/>
            <a:ext cx="6465725" cy="3005929"/>
          </a:xfrm>
          <a:prstGeom prst="roundRect">
            <a:avLst/>
          </a:prstGeom>
          <a:solidFill>
            <a:schemeClr val="accent1">
              <a:lumMod val="40000"/>
              <a:lumOff val="60000"/>
            </a:schemeClr>
          </a:solidFill>
        </p:spPr>
        <p:txBody>
          <a:bodyPr wrap="square" rtlCol="0">
            <a:spAutoFit/>
          </a:bodyPr>
          <a:lstStyle/>
          <a:p>
            <a:pPr algn="just">
              <a:lnSpc>
                <a:spcPct val="150000"/>
              </a:lnSpc>
            </a:pPr>
            <a:r>
              <a:rPr lang="en-US" sz="2933">
                <a:latin typeface="UTM Avo" panose="02040603050506020204" pitchFamily="18" charset="0"/>
                <a:cs typeface="Arial" panose="020B0604020202020204" pitchFamily="34" charset="0"/>
              </a:rPr>
              <a:t>Khi máy thu thanh thu tín hiệu yếu, có thể kéo dài ăng – ten và điều chỉnh hướng ăng – ten để thu được tín hiệu tốt hơn.</a:t>
            </a:r>
          </a:p>
        </p:txBody>
      </p:sp>
      <p:sp>
        <p:nvSpPr>
          <p:cNvPr id="4" name="Double Wave 3">
            <a:extLst>
              <a:ext uri="{FF2B5EF4-FFF2-40B4-BE49-F238E27FC236}">
                <a16:creationId xmlns:a16="http://schemas.microsoft.com/office/drawing/2014/main" id="{7AEC9F42-BA71-8C93-DDE0-BDAA62F923B8}"/>
              </a:ext>
            </a:extLst>
          </p:cNvPr>
          <p:cNvSpPr/>
          <p:nvPr/>
        </p:nvSpPr>
        <p:spPr>
          <a:xfrm>
            <a:off x="1026160" y="2757573"/>
            <a:ext cx="2604925" cy="857672"/>
          </a:xfrm>
          <a:prstGeom prst="doubleWav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67" b="1">
                <a:solidFill>
                  <a:schemeClr val="tx1"/>
                </a:solidFill>
                <a:latin typeface="UTM Avo" panose="02040603050506020204" pitchFamily="18" charset="0"/>
                <a:cs typeface="Arial" panose="020B0604020202020204" pitchFamily="34" charset="0"/>
              </a:rPr>
              <a:t>Em có biết?</a:t>
            </a:r>
          </a:p>
        </p:txBody>
      </p:sp>
      <p:pic>
        <p:nvPicPr>
          <p:cNvPr id="5" name="Picture 4">
            <a:extLst>
              <a:ext uri="{FF2B5EF4-FFF2-40B4-BE49-F238E27FC236}">
                <a16:creationId xmlns:a16="http://schemas.microsoft.com/office/drawing/2014/main" id="{58238233-AF8F-5D2E-B44C-38B6CE47A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885" y="1706014"/>
            <a:ext cx="4105481" cy="4105481"/>
          </a:xfrm>
          <a:prstGeom prst="rect">
            <a:avLst/>
          </a:prstGeom>
        </p:spPr>
      </p:pic>
    </p:spTree>
    <p:extLst>
      <p:ext uri="{BB962C8B-B14F-4D97-AF65-F5344CB8AC3E}">
        <p14:creationId xmlns:p14="http://schemas.microsoft.com/office/powerpoint/2010/main" val="22502202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3" name="TextBox 2">
            <a:extLst>
              <a:ext uri="{FF2B5EF4-FFF2-40B4-BE49-F238E27FC236}">
                <a16:creationId xmlns:a16="http://schemas.microsoft.com/office/drawing/2014/main" id="{67CA993E-9143-A81C-95A2-5B430C7FC10C}"/>
              </a:ext>
            </a:extLst>
          </p:cNvPr>
          <p:cNvSpPr txBox="1"/>
          <p:nvPr/>
        </p:nvSpPr>
        <p:spPr>
          <a:xfrm>
            <a:off x="1142999" y="1552888"/>
            <a:ext cx="9906000" cy="699230"/>
          </a:xfrm>
          <a:prstGeom prst="rect">
            <a:avLst/>
          </a:prstGeom>
          <a:noFill/>
        </p:spPr>
        <p:txBody>
          <a:bodyPr wrap="square" rtlCol="0">
            <a:spAutoFit/>
          </a:bodyPr>
          <a:lstStyle/>
          <a:p>
            <a:pPr algn="ctr">
              <a:lnSpc>
                <a:spcPct val="150000"/>
              </a:lnSpc>
            </a:pPr>
            <a:r>
              <a:rPr lang="en-US" sz="3000" b="1">
                <a:solidFill>
                  <a:srgbClr val="FF0000"/>
                </a:solidFill>
                <a:latin typeface="UTM Avo" panose="02040603050506020204" pitchFamily="18" charset="0"/>
                <a:cs typeface="Arial" panose="020B0604020202020204" pitchFamily="34" charset="0"/>
              </a:rPr>
              <a:t>ĐỌC MỤC “KIẾN THỨC CỐT LÕI”</a:t>
            </a:r>
          </a:p>
        </p:txBody>
      </p:sp>
      <p:sp>
        <p:nvSpPr>
          <p:cNvPr id="4" name="Horizontal Scroll 3">
            <a:extLst>
              <a:ext uri="{FF2B5EF4-FFF2-40B4-BE49-F238E27FC236}">
                <a16:creationId xmlns:a16="http://schemas.microsoft.com/office/drawing/2014/main" id="{85C4EDE9-CB2A-2013-5FBA-0D9BCEF78856}"/>
              </a:ext>
            </a:extLst>
          </p:cNvPr>
          <p:cNvSpPr/>
          <p:nvPr/>
        </p:nvSpPr>
        <p:spPr>
          <a:xfrm>
            <a:off x="797616" y="1902503"/>
            <a:ext cx="10596767" cy="4955497"/>
          </a:xfrm>
          <a:prstGeom prst="horizontalScroll">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25" indent="-495325">
              <a:lnSpc>
                <a:spcPct val="150000"/>
              </a:lnSpc>
              <a:buFont typeface="+mj-lt"/>
              <a:buAutoNum type="arabicPeriod"/>
            </a:pPr>
            <a:r>
              <a:rPr lang="en-US" sz="2667">
                <a:solidFill>
                  <a:schemeClr val="tx1"/>
                </a:solidFill>
                <a:latin typeface="UTM Avo" panose="02040603050506020204" pitchFamily="18" charset="0"/>
                <a:cs typeface="Arial" panose="020B0604020202020204" pitchFamily="34" charset="0"/>
              </a:rPr>
              <a:t>Máy thu thanh có tác dụng cung cấp thông tin (tin tức thời sự, dư báo thời tiết,…), giải trí, phổ biến kiến thức,…</a:t>
            </a:r>
          </a:p>
          <a:p>
            <a:pPr marL="495325" indent="-495325">
              <a:lnSpc>
                <a:spcPct val="150000"/>
              </a:lnSpc>
              <a:buFont typeface="+mj-lt"/>
              <a:buAutoNum type="arabicPeriod"/>
            </a:pPr>
            <a:r>
              <a:rPr lang="en-US" sz="2667">
                <a:solidFill>
                  <a:schemeClr val="tx1"/>
                </a:solidFill>
                <a:latin typeface="UTM Avo" panose="02040603050506020204" pitchFamily="18" charset="0"/>
                <a:cs typeface="Arial" panose="020B0604020202020204" pitchFamily="34" charset="0"/>
              </a:rPr>
              <a:t>Đài phát thanh là nơi sản xuất chương trình và phát tín hiệu truyền thanh. Máy thu thanh thu tín hiệu truyền thanh và phát âm thanh ra loa.</a:t>
            </a:r>
          </a:p>
        </p:txBody>
      </p:sp>
    </p:spTree>
    <p:extLst>
      <p:ext uri="{BB962C8B-B14F-4D97-AF65-F5344CB8AC3E}">
        <p14:creationId xmlns:p14="http://schemas.microsoft.com/office/powerpoint/2010/main" val="40168884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TextBox 1">
            <a:extLst>
              <a:ext uri="{FF2B5EF4-FFF2-40B4-BE49-F238E27FC236}">
                <a16:creationId xmlns:a16="http://schemas.microsoft.com/office/drawing/2014/main" id="{893C6886-C0AD-3F0A-5AF3-4C0F273B0C43}"/>
              </a:ext>
            </a:extLst>
          </p:cNvPr>
          <p:cNvSpPr txBox="1"/>
          <p:nvPr/>
        </p:nvSpPr>
        <p:spPr>
          <a:xfrm>
            <a:off x="1143000" y="1330224"/>
            <a:ext cx="9906000" cy="699230"/>
          </a:xfrm>
          <a:prstGeom prst="rect">
            <a:avLst/>
          </a:prstGeom>
          <a:noFill/>
        </p:spPr>
        <p:txBody>
          <a:bodyPr wrap="square" rtlCol="0">
            <a:spAutoFit/>
          </a:bodyPr>
          <a:lstStyle/>
          <a:p>
            <a:pPr algn="ctr">
              <a:lnSpc>
                <a:spcPct val="150000"/>
              </a:lnSpc>
            </a:pPr>
            <a:r>
              <a:rPr lang="en-US" sz="3000" b="1">
                <a:solidFill>
                  <a:srgbClr val="FF0000"/>
                </a:solidFill>
                <a:latin typeface="UTM Avo" panose="02040603050506020204" pitchFamily="18" charset="0"/>
                <a:cs typeface="Arial" panose="020B0604020202020204" pitchFamily="34" charset="0"/>
              </a:rPr>
              <a:t>ĐỌC MỤC “KIẾN THỨC CỐT LÕI”</a:t>
            </a:r>
          </a:p>
        </p:txBody>
      </p:sp>
      <p:sp>
        <p:nvSpPr>
          <p:cNvPr id="3" name="Horizontal Scroll 3">
            <a:extLst>
              <a:ext uri="{FF2B5EF4-FFF2-40B4-BE49-F238E27FC236}">
                <a16:creationId xmlns:a16="http://schemas.microsoft.com/office/drawing/2014/main" id="{F2506828-B71A-6C17-ABC2-6B0780E611D7}"/>
              </a:ext>
            </a:extLst>
          </p:cNvPr>
          <p:cNvSpPr/>
          <p:nvPr/>
        </p:nvSpPr>
        <p:spPr>
          <a:xfrm>
            <a:off x="797616" y="1774718"/>
            <a:ext cx="10596768" cy="4955497"/>
          </a:xfrm>
          <a:prstGeom prst="horizontalScroll">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25" indent="-495325">
              <a:lnSpc>
                <a:spcPct val="150000"/>
              </a:lnSpc>
              <a:buFont typeface="+mj-lt"/>
              <a:buAutoNum type="arabicPeriod" startAt="3"/>
            </a:pPr>
            <a:r>
              <a:rPr lang="en-US" sz="2400">
                <a:solidFill>
                  <a:schemeClr val="tx1"/>
                </a:solidFill>
                <a:latin typeface="UTM Avo" panose="02040603050506020204" pitchFamily="18" charset="0"/>
                <a:cs typeface="Arial" panose="020B0604020202020204" pitchFamily="34" charset="0"/>
              </a:rPr>
              <a:t>Có thể chọn được kênh phát ngẫu nhiên bằng cách điều chỉnh núm dò kênh (TUNING), thay đổi âm lượng bằng cách điều chỉnh núm điều chỉnh âm lượng (VOLUME).</a:t>
            </a:r>
          </a:p>
          <a:p>
            <a:pPr marL="495325" indent="-495325">
              <a:lnSpc>
                <a:spcPct val="150000"/>
              </a:lnSpc>
              <a:buFont typeface="+mj-lt"/>
              <a:buAutoNum type="arabicPeriod" startAt="3"/>
            </a:pPr>
            <a:r>
              <a:rPr lang="en-US" sz="2400">
                <a:solidFill>
                  <a:schemeClr val="tx1"/>
                </a:solidFill>
                <a:latin typeface="UTM Avo" panose="02040603050506020204" pitchFamily="18" charset="0"/>
                <a:cs typeface="Arial" panose="020B0604020202020204" pitchFamily="34" charset="0"/>
              </a:rPr>
              <a:t>Thao tác khi sử dụng máy thu thanh: bất máy thu thanh, chọn kênh phát thanh, điều chỉnh âm lượng, tắt máy thu thanh khi không sử dụng.</a:t>
            </a:r>
          </a:p>
        </p:txBody>
      </p:sp>
    </p:spTree>
    <p:extLst>
      <p:ext uri="{BB962C8B-B14F-4D97-AF65-F5344CB8AC3E}">
        <p14:creationId xmlns:p14="http://schemas.microsoft.com/office/powerpoint/2010/main" val="928569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5" name="Rectangle 4">
            <a:extLst>
              <a:ext uri="{FF2B5EF4-FFF2-40B4-BE49-F238E27FC236}">
                <a16:creationId xmlns:a16="http://schemas.microsoft.com/office/drawing/2014/main" id="{C544C13C-3FE0-6E7E-D42E-F6771C8971FA}"/>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F9039C07-6ED2-799D-80B4-6EB83DC250D3}"/>
              </a:ext>
            </a:extLst>
          </p:cNvPr>
          <p:cNvSpPr txBox="1"/>
          <p:nvPr/>
        </p:nvSpPr>
        <p:spPr>
          <a:xfrm>
            <a:off x="1399199" y="1126723"/>
            <a:ext cx="9906000" cy="834267"/>
          </a:xfrm>
          <a:prstGeom prst="rect">
            <a:avLst/>
          </a:prstGeom>
          <a:noFill/>
        </p:spPr>
        <p:txBody>
          <a:bodyPr wrap="square" rtlCol="0">
            <a:spAutoFit/>
          </a:bodyPr>
          <a:lstStyle/>
          <a:p>
            <a:pPr algn="ctr">
              <a:lnSpc>
                <a:spcPct val="150000"/>
              </a:lnSpc>
            </a:pPr>
            <a:r>
              <a:rPr lang="en-US" sz="3667" b="1">
                <a:solidFill>
                  <a:srgbClr val="FF0000"/>
                </a:solidFill>
                <a:latin typeface="UTM Avo" panose="02040603050506020204" pitchFamily="18" charset="0"/>
                <a:cs typeface="Arial" panose="020B0604020202020204" pitchFamily="34" charset="0"/>
              </a:rPr>
              <a:t>VẬN DỤNG</a:t>
            </a:r>
          </a:p>
        </p:txBody>
      </p:sp>
      <p:pic>
        <p:nvPicPr>
          <p:cNvPr id="3" name="Picture 2">
            <a:extLst>
              <a:ext uri="{FF2B5EF4-FFF2-40B4-BE49-F238E27FC236}">
                <a16:creationId xmlns:a16="http://schemas.microsoft.com/office/drawing/2014/main" id="{FF271616-F494-1FAD-1D5C-CEDA3ADE406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5351" t="23677" r="13378" b="3900"/>
          <a:stretch/>
        </p:blipFill>
        <p:spPr>
          <a:xfrm>
            <a:off x="566156" y="1960990"/>
            <a:ext cx="5786043" cy="4628834"/>
          </a:xfrm>
          <a:prstGeom prst="rect">
            <a:avLst/>
          </a:prstGeom>
        </p:spPr>
      </p:pic>
      <p:sp>
        <p:nvSpPr>
          <p:cNvPr id="4" name="TextBox 3">
            <a:extLst>
              <a:ext uri="{FF2B5EF4-FFF2-40B4-BE49-F238E27FC236}">
                <a16:creationId xmlns:a16="http://schemas.microsoft.com/office/drawing/2014/main" id="{43CE3F07-854C-F1D9-906E-C6A1DEDE45F2}"/>
              </a:ext>
            </a:extLst>
          </p:cNvPr>
          <p:cNvSpPr txBox="1"/>
          <p:nvPr/>
        </p:nvSpPr>
        <p:spPr>
          <a:xfrm>
            <a:off x="6107275" y="2077901"/>
            <a:ext cx="5523967" cy="3891835"/>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v"/>
            </a:pPr>
            <a:r>
              <a:rPr lang="en-US" sz="2400" b="1">
                <a:latin typeface="UTM Avo" panose="02040603050506020204" pitchFamily="18" charset="0"/>
                <a:cs typeface="Arial" panose="020B0604020202020204" pitchFamily="34" charset="0"/>
              </a:rPr>
              <a:t>Hướng dẫn: </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Các em hãy kể tên một số chương trình yêu thích của mình</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Dành thời gian tìm hiểu về chương trình đó dựa vào bảng.</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 Trình bày những gì em tìm hiểu được vào tiết học sau.</a:t>
            </a:r>
          </a:p>
        </p:txBody>
      </p:sp>
    </p:spTree>
    <p:extLst>
      <p:ext uri="{BB962C8B-B14F-4D97-AF65-F5344CB8AC3E}">
        <p14:creationId xmlns:p14="http://schemas.microsoft.com/office/powerpoint/2010/main" val="26144883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BDDB8CC-4F75-AA15-AB3E-C0580A224D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1186119" y="2439350"/>
            <a:ext cx="4574600" cy="2779840"/>
          </a:xfrm>
          <a:prstGeom prst="rect">
            <a:avLst/>
          </a:prstGeom>
        </p:spPr>
      </p:pic>
      <p:pic>
        <p:nvPicPr>
          <p:cNvPr id="4" name="Picture 4">
            <a:extLst>
              <a:ext uri="{FF2B5EF4-FFF2-40B4-BE49-F238E27FC236}">
                <a16:creationId xmlns:a16="http://schemas.microsoft.com/office/drawing/2014/main" id="{4A80F50D-C065-7F27-AD9A-11ECC850A1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9357"/>
          <a:stretch>
            <a:fillRect/>
          </a:stretch>
        </p:blipFill>
        <p:spPr>
          <a:xfrm flipH="1">
            <a:off x="6649088" y="2474203"/>
            <a:ext cx="4442289" cy="2779840"/>
          </a:xfrm>
          <a:prstGeom prst="rect">
            <a:avLst/>
          </a:prstGeom>
        </p:spPr>
      </p:pic>
      <p:pic>
        <p:nvPicPr>
          <p:cNvPr id="6" name="Picture 7">
            <a:extLst>
              <a:ext uri="{FF2B5EF4-FFF2-40B4-BE49-F238E27FC236}">
                <a16:creationId xmlns:a16="http://schemas.microsoft.com/office/drawing/2014/main" id="{BD631107-1F01-24BA-FD5F-DECF2A970F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579" y="572273"/>
            <a:ext cx="2221182" cy="1591174"/>
          </a:xfrm>
          <a:prstGeom prst="rect">
            <a:avLst/>
          </a:prstGeom>
        </p:spPr>
      </p:pic>
      <p:sp>
        <p:nvSpPr>
          <p:cNvPr id="7" name="TextBox 9">
            <a:extLst>
              <a:ext uri="{FF2B5EF4-FFF2-40B4-BE49-F238E27FC236}">
                <a16:creationId xmlns:a16="http://schemas.microsoft.com/office/drawing/2014/main" id="{4658718B-9CE5-7A91-EFF4-094CFF447A1B}"/>
              </a:ext>
            </a:extLst>
          </p:cNvPr>
          <p:cNvSpPr txBox="1"/>
          <p:nvPr/>
        </p:nvSpPr>
        <p:spPr>
          <a:xfrm>
            <a:off x="1458266" y="2738202"/>
            <a:ext cx="3860493" cy="1583510"/>
          </a:xfrm>
          <a:prstGeom prst="rect">
            <a:avLst/>
          </a:prstGeom>
        </p:spPr>
        <p:txBody>
          <a:bodyPr wrap="square" lIns="0" tIns="0" rIns="0" bIns="0" rtlCol="0" anchor="t">
            <a:spAutoFit/>
          </a:bodyPr>
          <a:lstStyle/>
          <a:p>
            <a:pPr algn="ctr">
              <a:lnSpc>
                <a:spcPct val="150000"/>
              </a:lnSpc>
            </a:pPr>
            <a:r>
              <a:rPr lang="en-US" sz="2400">
                <a:latin typeface="UTM Avo" panose="02040603050506020204" pitchFamily="18" charset="0"/>
                <a:cs typeface="Arial" panose="020B0604020202020204" pitchFamily="34" charset="0"/>
              </a:rPr>
              <a:t>Ôn tập lại nội dung của bài học ngày hôm nay, hoàn thành các nhiệm vụ</a:t>
            </a:r>
          </a:p>
        </p:txBody>
      </p:sp>
      <p:pic>
        <p:nvPicPr>
          <p:cNvPr id="8" name="Picture 12">
            <a:extLst>
              <a:ext uri="{FF2B5EF4-FFF2-40B4-BE49-F238E27FC236}">
                <a16:creationId xmlns:a16="http://schemas.microsoft.com/office/drawing/2014/main" id="{1E95EA00-4184-10B4-49C9-23316DF258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5127" y="2056789"/>
            <a:ext cx="996570" cy="1032229"/>
          </a:xfrm>
          <a:prstGeom prst="rect">
            <a:avLst/>
          </a:prstGeom>
        </p:spPr>
      </p:pic>
      <p:pic>
        <p:nvPicPr>
          <p:cNvPr id="11" name="Picture 15">
            <a:extLst>
              <a:ext uri="{FF2B5EF4-FFF2-40B4-BE49-F238E27FC236}">
                <a16:creationId xmlns:a16="http://schemas.microsoft.com/office/drawing/2014/main" id="{20D5F50F-B171-7365-2295-E15D1CEDB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41498" y="799396"/>
            <a:ext cx="1587081" cy="1136927"/>
          </a:xfrm>
          <a:prstGeom prst="rect">
            <a:avLst/>
          </a:prstGeom>
        </p:spPr>
      </p:pic>
      <p:pic>
        <p:nvPicPr>
          <p:cNvPr id="12" name="Picture 16">
            <a:extLst>
              <a:ext uri="{FF2B5EF4-FFF2-40B4-BE49-F238E27FC236}">
                <a16:creationId xmlns:a16="http://schemas.microsoft.com/office/drawing/2014/main" id="{78E44008-5231-0E9F-615B-9C30881A8A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26528" y="1905954"/>
            <a:ext cx="1029939" cy="1066791"/>
          </a:xfrm>
          <a:prstGeom prst="rect">
            <a:avLst/>
          </a:prstGeom>
        </p:spPr>
      </p:pic>
      <p:sp>
        <p:nvSpPr>
          <p:cNvPr id="13" name="TextBox 12">
            <a:extLst>
              <a:ext uri="{FF2B5EF4-FFF2-40B4-BE49-F238E27FC236}">
                <a16:creationId xmlns:a16="http://schemas.microsoft.com/office/drawing/2014/main" id="{2A3F7B94-EBB9-1541-1D6A-94BB15ABF7E8}"/>
              </a:ext>
            </a:extLst>
          </p:cNvPr>
          <p:cNvSpPr txBox="1"/>
          <p:nvPr/>
        </p:nvSpPr>
        <p:spPr>
          <a:xfrm>
            <a:off x="1143000" y="1045628"/>
            <a:ext cx="9906000" cy="834267"/>
          </a:xfrm>
          <a:prstGeom prst="rect">
            <a:avLst/>
          </a:prstGeom>
          <a:noFill/>
        </p:spPr>
        <p:txBody>
          <a:bodyPr wrap="square" rtlCol="0">
            <a:spAutoFit/>
          </a:bodyPr>
          <a:lstStyle/>
          <a:p>
            <a:pPr algn="ctr">
              <a:lnSpc>
                <a:spcPct val="150000"/>
              </a:lnSpc>
            </a:pPr>
            <a:r>
              <a:rPr lang="en-US" sz="3667" b="1">
                <a:latin typeface="UTM Avo" panose="02040603050506020204" pitchFamily="18" charset="0"/>
                <a:cs typeface="Arial" panose="020B0604020202020204" pitchFamily="34" charset="0"/>
              </a:rPr>
              <a:t>HƯỚNG DẪN VỀ NHÀ</a:t>
            </a:r>
          </a:p>
        </p:txBody>
      </p:sp>
      <p:sp>
        <p:nvSpPr>
          <p:cNvPr id="14" name="TextBox 9">
            <a:extLst>
              <a:ext uri="{FF2B5EF4-FFF2-40B4-BE49-F238E27FC236}">
                <a16:creationId xmlns:a16="http://schemas.microsoft.com/office/drawing/2014/main" id="{C1AA79EC-9605-879C-9F0C-B666527C2903}"/>
              </a:ext>
            </a:extLst>
          </p:cNvPr>
          <p:cNvSpPr txBox="1"/>
          <p:nvPr/>
        </p:nvSpPr>
        <p:spPr>
          <a:xfrm>
            <a:off x="7003217" y="2773866"/>
            <a:ext cx="3477403" cy="1590051"/>
          </a:xfrm>
          <a:prstGeom prst="rect">
            <a:avLst/>
          </a:prstGeom>
        </p:spPr>
        <p:txBody>
          <a:bodyPr wrap="square" lIns="0" tIns="0" rIns="0" bIns="0" rtlCol="0" anchor="t">
            <a:spAutoFit/>
          </a:bodyPr>
          <a:lstStyle/>
          <a:p>
            <a:pPr algn="ctr">
              <a:lnSpc>
                <a:spcPct val="150000"/>
              </a:lnSpc>
            </a:pPr>
            <a:r>
              <a:rPr lang="en-US" sz="2400">
                <a:latin typeface="UTM Avo" panose="02040603050506020204" pitchFamily="18" charset="0"/>
                <a:cs typeface="Arial" panose="020B0604020202020204" pitchFamily="34" charset="0"/>
              </a:rPr>
              <a:t>Đọc trước, chuẩn bị cho bài mới: </a:t>
            </a:r>
            <a:r>
              <a:rPr lang="en-US" sz="2400" b="1" i="1">
                <a:latin typeface="UTM Avo" panose="02040603050506020204" pitchFamily="18" charset="0"/>
                <a:cs typeface="Arial" panose="020B0604020202020204" pitchFamily="34" charset="0"/>
              </a:rPr>
              <a:t>Bài 5: Sử dụng máy thu hình</a:t>
            </a:r>
          </a:p>
        </p:txBody>
      </p:sp>
    </p:spTree>
    <p:extLst>
      <p:ext uri="{BB962C8B-B14F-4D97-AF65-F5344CB8AC3E}">
        <p14:creationId xmlns:p14="http://schemas.microsoft.com/office/powerpoint/2010/main" val="7026374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cken Dance (1)">
            <a:hlinkClick r:id="" action="ppaction://media"/>
            <a:extLst>
              <a:ext uri="{FF2B5EF4-FFF2-40B4-BE49-F238E27FC236}">
                <a16:creationId xmlns:a16="http://schemas.microsoft.com/office/drawing/2014/main" id="{AC8C0F69-0681-D506-FD46-5F6CCDE619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96D9C3C6-AC13-1ECD-5708-365345FE2443}"/>
              </a:ext>
            </a:extLst>
          </p:cNvPr>
          <p:cNvSpPr/>
          <p:nvPr/>
        </p:nvSpPr>
        <p:spPr>
          <a:xfrm>
            <a:off x="12290425" y="98425"/>
            <a:ext cx="3479458" cy="13927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444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4" name="Picture 7">
            <a:extLst>
              <a:ext uri="{FF2B5EF4-FFF2-40B4-BE49-F238E27FC236}">
                <a16:creationId xmlns:a16="http://schemas.microsoft.com/office/drawing/2014/main" id="{0DE4D05D-02EE-7063-8913-571EFC432D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07010" y="4454239"/>
            <a:ext cx="828658" cy="990787"/>
          </a:xfrm>
          <a:prstGeom prst="rect">
            <a:avLst/>
          </a:prstGeom>
        </p:spPr>
      </p:pic>
      <p:pic>
        <p:nvPicPr>
          <p:cNvPr id="5" name="Picture 8">
            <a:extLst>
              <a:ext uri="{FF2B5EF4-FFF2-40B4-BE49-F238E27FC236}">
                <a16:creationId xmlns:a16="http://schemas.microsoft.com/office/drawing/2014/main" id="{E3A3E7CD-CFEE-A142-B6D8-005B1057E60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88764" y="6198620"/>
            <a:ext cx="1374881" cy="892893"/>
          </a:xfrm>
          <a:prstGeom prst="rect">
            <a:avLst/>
          </a:prstGeom>
        </p:spPr>
      </p:pic>
      <p:pic>
        <p:nvPicPr>
          <p:cNvPr id="6" name="Picture 6">
            <a:extLst>
              <a:ext uri="{FF2B5EF4-FFF2-40B4-BE49-F238E27FC236}">
                <a16:creationId xmlns:a16="http://schemas.microsoft.com/office/drawing/2014/main" id="{F7919A37-5A44-92F1-AFEC-1FA9CE29E9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292" y="5001152"/>
            <a:ext cx="1698969" cy="1698969"/>
          </a:xfrm>
          <a:prstGeom prst="rect">
            <a:avLst/>
          </a:prstGeom>
        </p:spPr>
      </p:pic>
      <p:sp>
        <p:nvSpPr>
          <p:cNvPr id="7" name="TextBox 6">
            <a:extLst>
              <a:ext uri="{FF2B5EF4-FFF2-40B4-BE49-F238E27FC236}">
                <a16:creationId xmlns:a16="http://schemas.microsoft.com/office/drawing/2014/main" id="{FB9BDEB5-2153-0C93-D128-007172E0DEE6}"/>
              </a:ext>
            </a:extLst>
          </p:cNvPr>
          <p:cNvSpPr txBox="1"/>
          <p:nvPr/>
        </p:nvSpPr>
        <p:spPr>
          <a:xfrm>
            <a:off x="1025167" y="1352600"/>
            <a:ext cx="10881843" cy="574388"/>
          </a:xfrm>
          <a:prstGeom prst="rect">
            <a:avLst/>
          </a:prstGeom>
          <a:noFill/>
        </p:spPr>
        <p:txBody>
          <a:bodyPr wrap="square" rtlCol="0">
            <a:spAutoFit/>
          </a:bodyPr>
          <a:lstStyle/>
          <a:p>
            <a:pPr>
              <a:lnSpc>
                <a:spcPct val="150000"/>
              </a:lnSpc>
            </a:pPr>
            <a:r>
              <a:rPr lang="en-US" sz="2400" b="1">
                <a:solidFill>
                  <a:srgbClr val="FF0000"/>
                </a:solidFill>
                <a:latin typeface="UTM Avo" panose="02040603050506020204" pitchFamily="18" charset="0"/>
                <a:cs typeface="Arial" panose="020B0604020202020204" pitchFamily="34" charset="0"/>
              </a:rPr>
              <a:t>HĐ 4: Một số chương trình phát thanh cho thiếu nhi </a:t>
            </a:r>
          </a:p>
        </p:txBody>
      </p:sp>
      <p:sp>
        <p:nvSpPr>
          <p:cNvPr id="8" name="TextBox 7">
            <a:extLst>
              <a:ext uri="{FF2B5EF4-FFF2-40B4-BE49-F238E27FC236}">
                <a16:creationId xmlns:a16="http://schemas.microsoft.com/office/drawing/2014/main" id="{0AA523C6-C00D-733C-D071-D0D38332EAF3}"/>
              </a:ext>
            </a:extLst>
          </p:cNvPr>
          <p:cNvSpPr txBox="1"/>
          <p:nvPr/>
        </p:nvSpPr>
        <p:spPr>
          <a:xfrm>
            <a:off x="1747134" y="1723692"/>
            <a:ext cx="8924724" cy="1042080"/>
          </a:xfrm>
          <a:prstGeom prst="rect">
            <a:avLst/>
          </a:prstGeom>
          <a:noFill/>
        </p:spPr>
        <p:txBody>
          <a:bodyPr wrap="square" rtlCol="0">
            <a:spAutoFit/>
          </a:bodyPr>
          <a:lstStyle/>
          <a:p>
            <a:pPr marL="495325" indent="-495325">
              <a:lnSpc>
                <a:spcPct val="150000"/>
              </a:lnSpc>
              <a:buFont typeface="Wingdings" panose="05000000000000000000" pitchFamily="2" charset="2"/>
              <a:buChar char="Ø"/>
            </a:pPr>
            <a:r>
              <a:rPr lang="en-US" sz="2200">
                <a:latin typeface="UTM Avo" panose="02040603050506020204" pitchFamily="18" charset="0"/>
                <a:cs typeface="Arial" panose="020B0604020202020204" pitchFamily="34" charset="0"/>
              </a:rPr>
              <a:t>Đọc các thông tin dưới đây và cho biết: </a:t>
            </a:r>
          </a:p>
          <a:p>
            <a:pPr>
              <a:lnSpc>
                <a:spcPct val="150000"/>
              </a:lnSpc>
            </a:pPr>
            <a:r>
              <a:rPr lang="en-US" sz="2200" b="1" i="1">
                <a:latin typeface="UTM Avo" panose="02040603050506020204" pitchFamily="18" charset="0"/>
                <a:cs typeface="Arial" panose="020B0604020202020204" pitchFamily="34" charset="0"/>
              </a:rPr>
              <a:t>Chương trình nào phù hợp với lứa tuổi học sinh? </a:t>
            </a:r>
          </a:p>
        </p:txBody>
      </p:sp>
      <p:pic>
        <p:nvPicPr>
          <p:cNvPr id="9" name="Picture 8">
            <a:extLst>
              <a:ext uri="{FF2B5EF4-FFF2-40B4-BE49-F238E27FC236}">
                <a16:creationId xmlns:a16="http://schemas.microsoft.com/office/drawing/2014/main" id="{43F1C707-CBBE-0466-31DB-0E6F3F1295D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18122" t="33343" r="13316" b="7915"/>
          <a:stretch/>
        </p:blipFill>
        <p:spPr>
          <a:xfrm>
            <a:off x="1696692" y="2765772"/>
            <a:ext cx="7681390" cy="4084549"/>
          </a:xfrm>
          <a:prstGeom prst="rect">
            <a:avLst/>
          </a:prstGeom>
        </p:spPr>
      </p:pic>
      <p:pic>
        <p:nvPicPr>
          <p:cNvPr id="10" name="Picture 5">
            <a:extLst>
              <a:ext uri="{FF2B5EF4-FFF2-40B4-BE49-F238E27FC236}">
                <a16:creationId xmlns:a16="http://schemas.microsoft.com/office/drawing/2014/main" id="{D33082FD-5D87-4A10-5BC6-A68E8F3CE441}"/>
              </a:ext>
            </a:extLst>
          </p:cNvPr>
          <p:cNvPicPr>
            <a:picLocks noChangeAspect="1"/>
          </p:cNvPicPr>
          <p:nvPr/>
        </p:nvPicPr>
        <p:blipFill rotWithShape="1">
          <a:blip r:embed="rId11"/>
          <a:srcRect r="37622"/>
          <a:stretch/>
        </p:blipFill>
        <p:spPr>
          <a:xfrm>
            <a:off x="9450081" y="2303785"/>
            <a:ext cx="2020683" cy="4546536"/>
          </a:xfrm>
          <a:prstGeom prst="rect">
            <a:avLst/>
          </a:prstGeom>
        </p:spPr>
      </p:pic>
    </p:spTree>
    <p:extLst>
      <p:ext uri="{BB962C8B-B14F-4D97-AF65-F5344CB8AC3E}">
        <p14:creationId xmlns:p14="http://schemas.microsoft.com/office/powerpoint/2010/main" val="35247438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artoon Background, Garden Cartoon HD wallpaper | Pxfuel">
            <a:extLst>
              <a:ext uri="{FF2B5EF4-FFF2-40B4-BE49-F238E27FC236}">
                <a16:creationId xmlns:a16="http://schemas.microsoft.com/office/drawing/2014/main" id="{577A78FB-5CAB-5136-E8A5-B0A5D22FA0A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4688" b="4688"/>
          <a:stretch/>
        </p:blipFill>
        <p:spPr bwMode="auto">
          <a:xfrm>
            <a:off x="0" y="0"/>
            <a:ext cx="12192000" cy="6902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Ong</a:t>
            </a:r>
            <a:endParaRPr lang="en-US" sz="6000">
              <a:latin typeface="UTM Avo" panose="020406030505060202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non</a:t>
            </a:r>
            <a:endParaRPr lang="en-US" sz="6000">
              <a:latin typeface="UTM Avo" panose="020406030505060202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học</a:t>
            </a:r>
            <a:endParaRPr lang="en-US" sz="6000">
              <a:latin typeface="UTM Avo" panose="020406030505060202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927" y="2966773"/>
            <a:ext cx="2650039" cy="2661817"/>
          </a:xfrm>
          <a:prstGeom prst="rect">
            <a:avLst/>
          </a:prstGeom>
        </p:spPr>
      </p:pic>
    </p:spTree>
    <p:extLst>
      <p:ext uri="{BB962C8B-B14F-4D97-AF65-F5344CB8AC3E}">
        <p14:creationId xmlns:p14="http://schemas.microsoft.com/office/powerpoint/2010/main" val="13614386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artoon Background, Garden Cartoon HD wallpaper | Pxfuel">
            <a:extLst>
              <a:ext uri="{FF2B5EF4-FFF2-40B4-BE49-F238E27FC236}">
                <a16:creationId xmlns:a16="http://schemas.microsoft.com/office/drawing/2014/main" id="{48702906-1225-37C0-6654-F7BC38F954D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4688" b="4688"/>
          <a:stretch/>
        </p:blipFill>
        <p:spPr bwMode="auto">
          <a:xfrm>
            <a:off x="0" y="0"/>
            <a:ext cx="12192000" cy="6902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057" y="1226142"/>
            <a:ext cx="1800000" cy="1800000"/>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7367" y="-44575"/>
            <a:ext cx="2072640" cy="207264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900330" y="81143"/>
            <a:ext cx="9843869" cy="851905"/>
          </a:xfrm>
          <a:prstGeom prst="wedgeRoundRectCallout">
            <a:avLst>
              <a:gd name="adj1" fmla="val 52838"/>
              <a:gd name="adj2" fmla="val 20667"/>
              <a:gd name="adj3" fmla="val 16667"/>
            </a:avLst>
          </a:prstGeom>
          <a:solidFill>
            <a:srgbClr val="00B0F0"/>
          </a:solidFill>
          <a:ln w="57150">
            <a:solidFill>
              <a:srgbClr val="DEF5E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latin typeface="UTM Avo" panose="02040603050506020204" pitchFamily="18" charset="0"/>
                <a:cs typeface="Times New Roman" panose="02020603050405020304" pitchFamily="18" charset="0"/>
              </a:rPr>
              <a:t>Các chương trình phù hợp với lứa tuổi học sinh là ?</a:t>
            </a:r>
          </a:p>
        </p:txBody>
      </p:sp>
      <p:sp>
        <p:nvSpPr>
          <p:cNvPr id="19" name="Rectangle: Rounded Corners 18">
            <a:extLst>
              <a:ext uri="{FF2B5EF4-FFF2-40B4-BE49-F238E27FC236}">
                <a16:creationId xmlns:a16="http://schemas.microsoft.com/office/drawing/2014/main" id="{A98ECE88-115D-4A1D-8452-F943FF1AC741}"/>
              </a:ext>
            </a:extLst>
          </p:cNvPr>
          <p:cNvSpPr/>
          <p:nvPr/>
        </p:nvSpPr>
        <p:spPr>
          <a:xfrm>
            <a:off x="350520" y="3033317"/>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Bản tin thời tiết</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057" y="4139178"/>
            <a:ext cx="1800000" cy="1800000"/>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50520" y="5946353"/>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Kiến thức cho nhà nông</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028" y="4170960"/>
            <a:ext cx="1800000" cy="180000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100492" y="5978135"/>
            <a:ext cx="2774178"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Đọc truyện đêm khuya</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189EF5E-BCFE-7BB1-BED4-CB3E002BA3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3053" y="1249146"/>
            <a:ext cx="1800000" cy="1800000"/>
          </a:xfrm>
          <a:prstGeom prst="rect">
            <a:avLst/>
          </a:prstGeom>
        </p:spPr>
      </p:pic>
      <p:sp>
        <p:nvSpPr>
          <p:cNvPr id="12" name="Rectangle: Rounded Corners 11">
            <a:extLst>
              <a:ext uri="{FF2B5EF4-FFF2-40B4-BE49-F238E27FC236}">
                <a16:creationId xmlns:a16="http://schemas.microsoft.com/office/drawing/2014/main" id="{82F2061E-6954-A64F-0037-8425431E2916}"/>
              </a:ext>
            </a:extLst>
          </p:cNvPr>
          <p:cNvSpPr/>
          <p:nvPr/>
        </p:nvSpPr>
        <p:spPr>
          <a:xfrm>
            <a:off x="3216516" y="3056321"/>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Thời sự sáng</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85B711C-D690-9616-360E-1B6163762F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3053" y="4163785"/>
            <a:ext cx="1800000" cy="1800000"/>
          </a:xfrm>
          <a:prstGeom prst="rect">
            <a:avLst/>
          </a:prstGeom>
        </p:spPr>
      </p:pic>
      <p:sp>
        <p:nvSpPr>
          <p:cNvPr id="14" name="Rectangle: Rounded Corners 13">
            <a:extLst>
              <a:ext uri="{FF2B5EF4-FFF2-40B4-BE49-F238E27FC236}">
                <a16:creationId xmlns:a16="http://schemas.microsoft.com/office/drawing/2014/main" id="{D27D5EA5-6648-2813-8C3B-EFBB227ACC9D}"/>
              </a:ext>
            </a:extLst>
          </p:cNvPr>
          <p:cNvSpPr/>
          <p:nvPr/>
        </p:nvSpPr>
        <p:spPr>
          <a:xfrm>
            <a:off x="3216516" y="5970960"/>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Kể chuyện cổ tích</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F8A6BBB-9291-9893-6981-93643A09A4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028" y="1233966"/>
            <a:ext cx="1800000" cy="1800000"/>
          </a:xfrm>
          <a:prstGeom prst="rect">
            <a:avLst/>
          </a:prstGeom>
        </p:spPr>
      </p:pic>
      <p:sp>
        <p:nvSpPr>
          <p:cNvPr id="27" name="Rectangle: Rounded Corners 26">
            <a:extLst>
              <a:ext uri="{FF2B5EF4-FFF2-40B4-BE49-F238E27FC236}">
                <a16:creationId xmlns:a16="http://schemas.microsoft.com/office/drawing/2014/main" id="{0E3DC18C-DE37-969B-4507-D496829919B9}"/>
              </a:ext>
            </a:extLst>
          </p:cNvPr>
          <p:cNvSpPr/>
          <p:nvPr/>
        </p:nvSpPr>
        <p:spPr>
          <a:xfrm>
            <a:off x="6100491" y="3041141"/>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Học tiếng Anh trên sóng phát thanh</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7FD5DE15-E261-BA50-3AAC-2C38111CE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3024" y="1256970"/>
            <a:ext cx="1800000" cy="1800000"/>
          </a:xfrm>
          <a:prstGeom prst="rect">
            <a:avLst/>
          </a:prstGeom>
        </p:spPr>
      </p:pic>
      <p:sp>
        <p:nvSpPr>
          <p:cNvPr id="31" name="Rectangle: Rounded Corners 30">
            <a:extLst>
              <a:ext uri="{FF2B5EF4-FFF2-40B4-BE49-F238E27FC236}">
                <a16:creationId xmlns:a16="http://schemas.microsoft.com/office/drawing/2014/main" id="{527F077D-916D-2E26-C651-E148360BB06A}"/>
              </a:ext>
            </a:extLst>
          </p:cNvPr>
          <p:cNvSpPr/>
          <p:nvPr/>
        </p:nvSpPr>
        <p:spPr>
          <a:xfrm>
            <a:off x="8966487" y="3064145"/>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Ca nhạc dành cho thiếu nhi</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A30F3310-6CCA-1864-47A4-AAEF17AB7F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1002" y="4170960"/>
            <a:ext cx="1800000" cy="1800000"/>
          </a:xfrm>
          <a:prstGeom prst="rect">
            <a:avLst/>
          </a:prstGeom>
        </p:spPr>
      </p:pic>
      <p:sp>
        <p:nvSpPr>
          <p:cNvPr id="35" name="Rectangle: Rounded Corners 34">
            <a:extLst>
              <a:ext uri="{FF2B5EF4-FFF2-40B4-BE49-F238E27FC236}">
                <a16:creationId xmlns:a16="http://schemas.microsoft.com/office/drawing/2014/main" id="{6AACA650-2A3B-5DE4-EDFB-CB682E1E1735}"/>
              </a:ext>
            </a:extLst>
          </p:cNvPr>
          <p:cNvSpPr/>
          <p:nvPr/>
        </p:nvSpPr>
        <p:spPr>
          <a:xfrm>
            <a:off x="8984466" y="5978135"/>
            <a:ext cx="2774178"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Câu lạc bộ âm nhạc</a:t>
            </a:r>
            <a:endParaRPr lang="en-US" sz="2000"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6204543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strVal val="#ppt_w+.3"/>
                                          </p:val>
                                        </p:tav>
                                        <p:tav tm="100000">
                                          <p:val>
                                            <p:strVal val="#ppt_w"/>
                                          </p:val>
                                        </p:tav>
                                      </p:tavLst>
                                    </p:anim>
                                    <p:anim calcmode="lin" valueType="num">
                                      <p:cBhvr>
                                        <p:cTn id="26" dur="500" fill="hold"/>
                                        <p:tgtEl>
                                          <p:spTgt spid="25"/>
                                        </p:tgtEl>
                                        <p:attrNameLst>
                                          <p:attrName>ppt_h</p:attrName>
                                        </p:attrNameLst>
                                      </p:cBhvr>
                                      <p:tavLst>
                                        <p:tav tm="0">
                                          <p:val>
                                            <p:strVal val="#ppt_h"/>
                                          </p:val>
                                        </p:tav>
                                        <p:tav tm="100000">
                                          <p:val>
                                            <p:strVal val="#ppt_h"/>
                                          </p:val>
                                        </p:tav>
                                      </p:tavLst>
                                    </p:anim>
                                    <p:animEffect transition="in" filter="fade">
                                      <p:cBhvr>
                                        <p:cTn id="27" dur="500"/>
                                        <p:tgtEl>
                                          <p:spTgt spid="25"/>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ppt_w+.3"/>
                                          </p:val>
                                        </p:tav>
                                        <p:tav tm="100000">
                                          <p:val>
                                            <p:strVal val="#ppt_w"/>
                                          </p:val>
                                        </p:tav>
                                      </p:tavLst>
                                    </p:anim>
                                    <p:anim calcmode="lin" valueType="num">
                                      <p:cBhvr>
                                        <p:cTn id="32" dur="500" fill="hold"/>
                                        <p:tgtEl>
                                          <p:spTgt spid="12"/>
                                        </p:tgtEl>
                                        <p:attrNameLst>
                                          <p:attrName>ppt_h</p:attrName>
                                        </p:attrNameLst>
                                      </p:cBhvr>
                                      <p:tavLst>
                                        <p:tav tm="0">
                                          <p:val>
                                            <p:strVal val="#ppt_h"/>
                                          </p:val>
                                        </p:tav>
                                        <p:tav tm="100000">
                                          <p:val>
                                            <p:strVal val="#ppt_h"/>
                                          </p:val>
                                        </p:tav>
                                      </p:tavLst>
                                    </p:anim>
                                    <p:animEffect transition="in" filter="fade">
                                      <p:cBhvr>
                                        <p:cTn id="33" dur="500"/>
                                        <p:tgtEl>
                                          <p:spTgt spid="12"/>
                                        </p:tgtEl>
                                      </p:cBhvr>
                                    </p:animEffect>
                                  </p:childTnLst>
                                </p:cTn>
                              </p:par>
                            </p:childTnLst>
                          </p:cTn>
                        </p:par>
                        <p:par>
                          <p:cTn id="34" fill="hold">
                            <p:stCondLst>
                              <p:cond delay="2500"/>
                            </p:stCondLst>
                            <p:childTnLst>
                              <p:par>
                                <p:cTn id="35" presetID="50" presetClass="entr" presetSubtype="0" decel="10000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strVal val="#ppt_w+.3"/>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animEffect transition="in" filter="fade">
                                      <p:cBhvr>
                                        <p:cTn id="39" dur="500"/>
                                        <p:tgtEl>
                                          <p:spTgt spid="14"/>
                                        </p:tgtEl>
                                      </p:cBhvr>
                                    </p:animEffect>
                                  </p:childTnLst>
                                </p:cTn>
                              </p:par>
                            </p:childTnLst>
                          </p:cTn>
                        </p:par>
                        <p:par>
                          <p:cTn id="40" fill="hold">
                            <p:stCondLst>
                              <p:cond delay="3000"/>
                            </p:stCondLst>
                            <p:childTnLst>
                              <p:par>
                                <p:cTn id="41" presetID="50" presetClass="entr" presetSubtype="0" decel="10000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strVal val="#ppt_w+.3"/>
                                          </p:val>
                                        </p:tav>
                                        <p:tav tm="100000">
                                          <p:val>
                                            <p:strVal val="#ppt_w"/>
                                          </p:val>
                                        </p:tav>
                                      </p:tavLst>
                                    </p:anim>
                                    <p:anim calcmode="lin" valueType="num">
                                      <p:cBhvr>
                                        <p:cTn id="44" dur="500" fill="hold"/>
                                        <p:tgtEl>
                                          <p:spTgt spid="27"/>
                                        </p:tgtEl>
                                        <p:attrNameLst>
                                          <p:attrName>ppt_h</p:attrName>
                                        </p:attrNameLst>
                                      </p:cBhvr>
                                      <p:tavLst>
                                        <p:tav tm="0">
                                          <p:val>
                                            <p:strVal val="#ppt_h"/>
                                          </p:val>
                                        </p:tav>
                                        <p:tav tm="100000">
                                          <p:val>
                                            <p:strVal val="#ppt_h"/>
                                          </p:val>
                                        </p:tav>
                                      </p:tavLst>
                                    </p:anim>
                                    <p:animEffect transition="in" filter="fade">
                                      <p:cBhvr>
                                        <p:cTn id="45" dur="500"/>
                                        <p:tgtEl>
                                          <p:spTgt spid="27"/>
                                        </p:tgtEl>
                                      </p:cBhvr>
                                    </p:animEffect>
                                  </p:childTnLst>
                                </p:cTn>
                              </p:par>
                            </p:childTnLst>
                          </p:cTn>
                        </p:par>
                        <p:par>
                          <p:cTn id="46" fill="hold">
                            <p:stCondLst>
                              <p:cond delay="3500"/>
                            </p:stCondLst>
                            <p:childTnLst>
                              <p:par>
                                <p:cTn id="47" presetID="50" presetClass="entr" presetSubtype="0" decel="10000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strVal val="#ppt_w+.3"/>
                                          </p:val>
                                        </p:tav>
                                        <p:tav tm="100000">
                                          <p:val>
                                            <p:strVal val="#ppt_w"/>
                                          </p:val>
                                        </p:tav>
                                      </p:tavLst>
                                    </p:anim>
                                    <p:anim calcmode="lin" valueType="num">
                                      <p:cBhvr>
                                        <p:cTn id="50" dur="500" fill="hold"/>
                                        <p:tgtEl>
                                          <p:spTgt spid="31"/>
                                        </p:tgtEl>
                                        <p:attrNameLst>
                                          <p:attrName>ppt_h</p:attrName>
                                        </p:attrNameLst>
                                      </p:cBhvr>
                                      <p:tavLst>
                                        <p:tav tm="0">
                                          <p:val>
                                            <p:strVal val="#ppt_h"/>
                                          </p:val>
                                        </p:tav>
                                        <p:tav tm="100000">
                                          <p:val>
                                            <p:strVal val="#ppt_h"/>
                                          </p:val>
                                        </p:tav>
                                      </p:tavLst>
                                    </p:anim>
                                    <p:animEffect transition="in" filter="fade">
                                      <p:cBhvr>
                                        <p:cTn id="51" dur="500"/>
                                        <p:tgtEl>
                                          <p:spTgt spid="31"/>
                                        </p:tgtEl>
                                      </p:cBhvr>
                                    </p:animEffect>
                                  </p:childTnLst>
                                </p:cTn>
                              </p:par>
                            </p:childTnLst>
                          </p:cTn>
                        </p:par>
                        <p:par>
                          <p:cTn id="52" fill="hold">
                            <p:stCondLst>
                              <p:cond delay="4000"/>
                            </p:stCondLst>
                            <p:childTnLst>
                              <p:par>
                                <p:cTn id="53" presetID="50" presetClass="entr" presetSubtype="0" decel="10000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strVal val="#ppt_w+.3"/>
                                          </p:val>
                                        </p:tav>
                                        <p:tav tm="100000">
                                          <p:val>
                                            <p:strVal val="#ppt_w"/>
                                          </p:val>
                                        </p:tav>
                                      </p:tavLst>
                                    </p:anim>
                                    <p:anim calcmode="lin" valueType="num">
                                      <p:cBhvr>
                                        <p:cTn id="56" dur="500" fill="hold"/>
                                        <p:tgtEl>
                                          <p:spTgt spid="35"/>
                                        </p:tgtEl>
                                        <p:attrNameLst>
                                          <p:attrName>ppt_h</p:attrName>
                                        </p:attrNameLst>
                                      </p:cBhvr>
                                      <p:tavLst>
                                        <p:tav tm="0">
                                          <p:val>
                                            <p:strVal val="#ppt_h"/>
                                          </p:val>
                                        </p:tav>
                                        <p:tav tm="100000">
                                          <p:val>
                                            <p:strVal val="#ppt_h"/>
                                          </p:val>
                                        </p:tav>
                                      </p:tavLst>
                                    </p:anim>
                                    <p:animEffect transition="in" filter="fade">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par>
                          <p:cTn id="64" fill="hold">
                            <p:stCondLst>
                              <p:cond delay="500"/>
                            </p:stCondLst>
                            <p:childTnLst>
                              <p:par>
                                <p:cTn id="65" presetID="1" presetClass="emph" presetSubtype="2" fill="hold" nodeType="afterEffect">
                                  <p:stCondLst>
                                    <p:cond delay="0"/>
                                  </p:stCondLst>
                                  <p:childTnLst>
                                    <p:animClr clrSpc="rgb" dir="cw">
                                      <p:cBhvr>
                                        <p:cTn id="66" dur="500" fill="hold"/>
                                        <p:tgtEl>
                                          <p:spTgt spid="19"/>
                                        </p:tgtEl>
                                        <p:attrNameLst>
                                          <p:attrName>fillcolor</p:attrName>
                                        </p:attrNameLst>
                                      </p:cBhvr>
                                      <p:to>
                                        <a:srgbClr val="00B050"/>
                                      </p:to>
                                    </p:animClr>
                                    <p:set>
                                      <p:cBhvr>
                                        <p:cTn id="67" dur="500" fill="hold"/>
                                        <p:tgtEl>
                                          <p:spTgt spid="19"/>
                                        </p:tgtEl>
                                        <p:attrNameLst>
                                          <p:attrName>fill.type</p:attrName>
                                        </p:attrNameLst>
                                      </p:cBhvr>
                                      <p:to>
                                        <p:strVal val="solid"/>
                                      </p:to>
                                    </p:set>
                                    <p:set>
                                      <p:cBhvr>
                                        <p:cTn id="68" dur="500" fill="hold"/>
                                        <p:tgtEl>
                                          <p:spTgt spid="19"/>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69" restart="whenNotActive" fill="hold" evtFilter="cancelBubble" nodeType="interactiveSeq">
                <p:stCondLst>
                  <p:cond evt="onClick" delay="0">
                    <p:tgtEl>
                      <p:spTgt spid="20"/>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20"/>
                                        </p:tgtEl>
                                      </p:cBhvr>
                                    </p:animEffect>
                                    <p:animScale>
                                      <p:cBhvr>
                                        <p:cTn id="74" dur="250" autoRev="1" fill="hold"/>
                                        <p:tgtEl>
                                          <p:spTgt spid="20"/>
                                        </p:tgtEl>
                                      </p:cBhvr>
                                      <p:by x="105000" y="105000"/>
                                    </p:animScale>
                                  </p:childTnLst>
                                </p:cTn>
                              </p:par>
                            </p:childTnLst>
                          </p:cTn>
                        </p:par>
                        <p:par>
                          <p:cTn id="75" fill="hold">
                            <p:stCondLst>
                              <p:cond delay="500"/>
                            </p:stCondLst>
                            <p:childTnLst>
                              <p:par>
                                <p:cTn id="76" presetID="1" presetClass="emph" presetSubtype="2" fill="hold" nodeType="afterEffect">
                                  <p:stCondLst>
                                    <p:cond delay="0"/>
                                  </p:stCondLst>
                                  <p:childTnLst>
                                    <p:animClr clrSpc="rgb" dir="cw">
                                      <p:cBhvr>
                                        <p:cTn id="77" dur="500" fill="hold"/>
                                        <p:tgtEl>
                                          <p:spTgt spid="21"/>
                                        </p:tgtEl>
                                        <p:attrNameLst>
                                          <p:attrName>fillcolor</p:attrName>
                                        </p:attrNameLst>
                                      </p:cBhvr>
                                      <p:to>
                                        <a:srgbClr val="FF0000"/>
                                      </p:to>
                                    </p:animClr>
                                    <p:set>
                                      <p:cBhvr>
                                        <p:cTn id="78" dur="500" fill="hold"/>
                                        <p:tgtEl>
                                          <p:spTgt spid="21"/>
                                        </p:tgtEl>
                                        <p:attrNameLst>
                                          <p:attrName>fill.type</p:attrName>
                                        </p:attrNameLst>
                                      </p:cBhvr>
                                      <p:to>
                                        <p:strVal val="solid"/>
                                      </p:to>
                                    </p:set>
                                    <p:set>
                                      <p:cBhvr>
                                        <p:cTn id="79" dur="500" fill="hold"/>
                                        <p:tgtEl>
                                          <p:spTgt spid="21"/>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24"/>
                                        </p:tgtEl>
                                      </p:cBhvr>
                                    </p:animEffect>
                                    <p:animScale>
                                      <p:cBhvr>
                                        <p:cTn id="85" dur="250" autoRev="1" fill="hold"/>
                                        <p:tgtEl>
                                          <p:spTgt spid="24"/>
                                        </p:tgtEl>
                                      </p:cBhvr>
                                      <p:by x="105000" y="105000"/>
                                    </p:animScale>
                                  </p:childTnLst>
                                </p:cTn>
                              </p:par>
                            </p:childTnLst>
                          </p:cTn>
                        </p:par>
                        <p:par>
                          <p:cTn id="86" fill="hold">
                            <p:stCondLst>
                              <p:cond delay="500"/>
                            </p:stCondLst>
                            <p:childTnLst>
                              <p:par>
                                <p:cTn id="87" presetID="1" presetClass="emph" presetSubtype="2" fill="hold" nodeType="afterEffect">
                                  <p:stCondLst>
                                    <p:cond delay="0"/>
                                  </p:stCondLst>
                                  <p:childTnLst>
                                    <p:animClr clrSpc="rgb" dir="cw">
                                      <p:cBhvr>
                                        <p:cTn id="88" dur="500" fill="hold"/>
                                        <p:tgtEl>
                                          <p:spTgt spid="25"/>
                                        </p:tgtEl>
                                        <p:attrNameLst>
                                          <p:attrName>fillcolor</p:attrName>
                                        </p:attrNameLst>
                                      </p:cBhvr>
                                      <p:to>
                                        <a:srgbClr val="FF0000"/>
                                      </p:to>
                                    </p:animClr>
                                    <p:set>
                                      <p:cBhvr>
                                        <p:cTn id="89" dur="500" fill="hold"/>
                                        <p:tgtEl>
                                          <p:spTgt spid="25"/>
                                        </p:tgtEl>
                                        <p:attrNameLst>
                                          <p:attrName>fill.type</p:attrName>
                                        </p:attrNameLst>
                                      </p:cBhvr>
                                      <p:to>
                                        <p:strVal val="solid"/>
                                      </p:to>
                                    </p:set>
                                    <p:set>
                                      <p:cBhvr>
                                        <p:cTn id="90" dur="500" fill="hold"/>
                                        <p:tgtEl>
                                          <p:spTgt spid="25"/>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1"/>
                                        </p:tgtEl>
                                      </p:cBhvr>
                                    </p:animEffect>
                                    <p:animScale>
                                      <p:cBhvr>
                                        <p:cTn id="96" dur="250" autoRev="1" fill="hold"/>
                                        <p:tgtEl>
                                          <p:spTgt spid="11"/>
                                        </p:tgtEl>
                                      </p:cBhvr>
                                      <p:by x="105000" y="105000"/>
                                    </p:animScale>
                                  </p:childTnLst>
                                </p:cTn>
                              </p:par>
                            </p:childTnLst>
                          </p:cTn>
                        </p:par>
                        <p:par>
                          <p:cTn id="97" fill="hold">
                            <p:stCondLst>
                              <p:cond delay="500"/>
                            </p:stCondLst>
                            <p:childTnLst>
                              <p:par>
                                <p:cTn id="98" presetID="1" presetClass="emph" presetSubtype="2" fill="hold" nodeType="afterEffect">
                                  <p:stCondLst>
                                    <p:cond delay="0"/>
                                  </p:stCondLst>
                                  <p:childTnLst>
                                    <p:animClr clrSpc="rgb" dir="cw">
                                      <p:cBhvr>
                                        <p:cTn id="99" dur="500" fill="hold"/>
                                        <p:tgtEl>
                                          <p:spTgt spid="12"/>
                                        </p:tgtEl>
                                        <p:attrNameLst>
                                          <p:attrName>fillcolor</p:attrName>
                                        </p:attrNameLst>
                                      </p:cBhvr>
                                      <p:to>
                                        <a:srgbClr val="00B050"/>
                                      </p:to>
                                    </p:animClr>
                                    <p:set>
                                      <p:cBhvr>
                                        <p:cTn id="100" dur="500" fill="hold"/>
                                        <p:tgtEl>
                                          <p:spTgt spid="12"/>
                                        </p:tgtEl>
                                        <p:attrNameLst>
                                          <p:attrName>fill.type</p:attrName>
                                        </p:attrNameLst>
                                      </p:cBhvr>
                                      <p:to>
                                        <p:strVal val="solid"/>
                                      </p:to>
                                    </p:set>
                                    <p:set>
                                      <p:cBhvr>
                                        <p:cTn id="101" dur="500" fill="hold"/>
                                        <p:tgtEl>
                                          <p:spTgt spid="12"/>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102" restart="whenNotActive" fill="hold" evtFilter="cancelBubble" nodeType="interactiveSeq">
                <p:stCondLst>
                  <p:cond evt="onClick" delay="0">
                    <p:tgtEl>
                      <p:spTgt spid="13"/>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nodeType="clickEffect">
                                  <p:stCondLst>
                                    <p:cond delay="0"/>
                                  </p:stCondLst>
                                  <p:childTnLst>
                                    <p:animEffect transition="out" filter="fade">
                                      <p:cBhvr>
                                        <p:cTn id="106" dur="500" tmFilter="0, 0; .2, .5; .8, .5; 1, 0"/>
                                        <p:tgtEl>
                                          <p:spTgt spid="13"/>
                                        </p:tgtEl>
                                      </p:cBhvr>
                                    </p:animEffect>
                                    <p:animScale>
                                      <p:cBhvr>
                                        <p:cTn id="107" dur="250" autoRev="1" fill="hold"/>
                                        <p:tgtEl>
                                          <p:spTgt spid="13"/>
                                        </p:tgtEl>
                                      </p:cBhvr>
                                      <p:by x="105000" y="105000"/>
                                    </p:animScale>
                                  </p:childTnLst>
                                </p:cTn>
                              </p:par>
                            </p:childTnLst>
                          </p:cTn>
                        </p:par>
                        <p:par>
                          <p:cTn id="108" fill="hold">
                            <p:stCondLst>
                              <p:cond delay="500"/>
                            </p:stCondLst>
                            <p:childTnLst>
                              <p:par>
                                <p:cTn id="109" presetID="1" presetClass="emph" presetSubtype="2" fill="hold" nodeType="afterEffect">
                                  <p:stCondLst>
                                    <p:cond delay="0"/>
                                  </p:stCondLst>
                                  <p:childTnLst>
                                    <p:animClr clrSpc="rgb" dir="cw">
                                      <p:cBhvr>
                                        <p:cTn id="110" dur="500" fill="hold"/>
                                        <p:tgtEl>
                                          <p:spTgt spid="14"/>
                                        </p:tgtEl>
                                        <p:attrNameLst>
                                          <p:attrName>fillcolor</p:attrName>
                                        </p:attrNameLst>
                                      </p:cBhvr>
                                      <p:to>
                                        <a:srgbClr val="00B050"/>
                                      </p:to>
                                    </p:animClr>
                                    <p:set>
                                      <p:cBhvr>
                                        <p:cTn id="111" dur="500" fill="hold"/>
                                        <p:tgtEl>
                                          <p:spTgt spid="14"/>
                                        </p:tgtEl>
                                        <p:attrNameLst>
                                          <p:attrName>fill.type</p:attrName>
                                        </p:attrNameLst>
                                      </p:cBhvr>
                                      <p:to>
                                        <p:strVal val="solid"/>
                                      </p:to>
                                    </p:set>
                                    <p:set>
                                      <p:cBhvr>
                                        <p:cTn id="112" dur="500" fill="hold"/>
                                        <p:tgtEl>
                                          <p:spTgt spid="14"/>
                                        </p:tgtEl>
                                        <p:attrNameLst>
                                          <p:attrName>fill.on</p:attrName>
                                        </p:attrNameLst>
                                      </p:cBhvr>
                                      <p:to>
                                        <p:strVal val="true"/>
                                      </p:to>
                                    </p:set>
                                  </p:childTnLst>
                                  <p:subTnLst>
                                    <p:audio>
                                      <p:cMediaNode>
                                        <p:cTn display="0" masterRel="sameClick">
                                          <p:stCondLst>
                                            <p:cond evt="begin" delay="0">
                                              <p:tn val="10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26"/>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26"/>
                                        </p:tgtEl>
                                      </p:cBhvr>
                                    </p:animEffect>
                                    <p:animScale>
                                      <p:cBhvr>
                                        <p:cTn id="118" dur="250" autoRev="1" fill="hold"/>
                                        <p:tgtEl>
                                          <p:spTgt spid="26"/>
                                        </p:tgtEl>
                                      </p:cBhvr>
                                      <p:by x="105000" y="105000"/>
                                    </p:animScale>
                                  </p:childTnLst>
                                </p:cTn>
                              </p:par>
                            </p:childTnLst>
                          </p:cTn>
                        </p:par>
                        <p:par>
                          <p:cTn id="119" fill="hold">
                            <p:stCondLst>
                              <p:cond delay="500"/>
                            </p:stCondLst>
                            <p:childTnLst>
                              <p:par>
                                <p:cTn id="120" presetID="1" presetClass="emph" presetSubtype="2" fill="hold" nodeType="afterEffect">
                                  <p:stCondLst>
                                    <p:cond delay="0"/>
                                  </p:stCondLst>
                                  <p:childTnLst>
                                    <p:animClr clrSpc="rgb" dir="cw">
                                      <p:cBhvr>
                                        <p:cTn id="121" dur="500" fill="hold"/>
                                        <p:tgtEl>
                                          <p:spTgt spid="27"/>
                                        </p:tgtEl>
                                        <p:attrNameLst>
                                          <p:attrName>fillcolor</p:attrName>
                                        </p:attrNameLst>
                                      </p:cBhvr>
                                      <p:to>
                                        <a:srgbClr val="00B050"/>
                                      </p:to>
                                    </p:animClr>
                                    <p:set>
                                      <p:cBhvr>
                                        <p:cTn id="122" dur="500" fill="hold"/>
                                        <p:tgtEl>
                                          <p:spTgt spid="27"/>
                                        </p:tgtEl>
                                        <p:attrNameLst>
                                          <p:attrName>fill.type</p:attrName>
                                        </p:attrNameLst>
                                      </p:cBhvr>
                                      <p:to>
                                        <p:strVal val="solid"/>
                                      </p:to>
                                    </p:set>
                                    <p:set>
                                      <p:cBhvr>
                                        <p:cTn id="123" dur="500" fill="hold"/>
                                        <p:tgtEl>
                                          <p:spTgt spid="27"/>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
                  </p:tgtEl>
                </p:cond>
              </p:nextCondLst>
            </p:seq>
            <p:seq concurrent="1" nextAc="seek">
              <p:cTn id="124" restart="whenNotActive" fill="hold" evtFilter="cancelBubble" nodeType="interactiveSeq">
                <p:stCondLst>
                  <p:cond evt="onClick" delay="0">
                    <p:tgtEl>
                      <p:spTgt spid="30"/>
                    </p:tgtEl>
                  </p:cond>
                </p:stCondLst>
                <p:endSync evt="end" delay="0">
                  <p:rtn val="all"/>
                </p:endSync>
                <p:childTnLst>
                  <p:par>
                    <p:cTn id="125" fill="hold">
                      <p:stCondLst>
                        <p:cond delay="0"/>
                      </p:stCondLst>
                      <p:childTnLst>
                        <p:par>
                          <p:cTn id="126" fill="hold">
                            <p:stCondLst>
                              <p:cond delay="0"/>
                            </p:stCondLst>
                            <p:childTnLst>
                              <p:par>
                                <p:cTn id="127" presetID="26" presetClass="emph" presetSubtype="0" fill="hold" nodeType="clickEffect">
                                  <p:stCondLst>
                                    <p:cond delay="0"/>
                                  </p:stCondLst>
                                  <p:childTnLst>
                                    <p:animEffect transition="out" filter="fade">
                                      <p:cBhvr>
                                        <p:cTn id="128" dur="500" tmFilter="0, 0; .2, .5; .8, .5; 1, 0"/>
                                        <p:tgtEl>
                                          <p:spTgt spid="30"/>
                                        </p:tgtEl>
                                      </p:cBhvr>
                                    </p:animEffect>
                                    <p:animScale>
                                      <p:cBhvr>
                                        <p:cTn id="129" dur="250" autoRev="1" fill="hold"/>
                                        <p:tgtEl>
                                          <p:spTgt spid="30"/>
                                        </p:tgtEl>
                                      </p:cBhvr>
                                      <p:by x="105000" y="105000"/>
                                    </p:animScale>
                                  </p:childTnLst>
                                </p:cTn>
                              </p:par>
                            </p:childTnLst>
                          </p:cTn>
                        </p:par>
                        <p:par>
                          <p:cTn id="130" fill="hold">
                            <p:stCondLst>
                              <p:cond delay="500"/>
                            </p:stCondLst>
                            <p:childTnLst>
                              <p:par>
                                <p:cTn id="131" presetID="1" presetClass="emph" presetSubtype="2" fill="hold" nodeType="afterEffect">
                                  <p:stCondLst>
                                    <p:cond delay="0"/>
                                  </p:stCondLst>
                                  <p:childTnLst>
                                    <p:animClr clrSpc="rgb" dir="cw">
                                      <p:cBhvr>
                                        <p:cTn id="132" dur="500" fill="hold"/>
                                        <p:tgtEl>
                                          <p:spTgt spid="31"/>
                                        </p:tgtEl>
                                        <p:attrNameLst>
                                          <p:attrName>fillcolor</p:attrName>
                                        </p:attrNameLst>
                                      </p:cBhvr>
                                      <p:to>
                                        <a:srgbClr val="00B050"/>
                                      </p:to>
                                    </p:animClr>
                                    <p:set>
                                      <p:cBhvr>
                                        <p:cTn id="133" dur="500" fill="hold"/>
                                        <p:tgtEl>
                                          <p:spTgt spid="31"/>
                                        </p:tgtEl>
                                        <p:attrNameLst>
                                          <p:attrName>fill.type</p:attrName>
                                        </p:attrNameLst>
                                      </p:cBhvr>
                                      <p:to>
                                        <p:strVal val="solid"/>
                                      </p:to>
                                    </p:set>
                                    <p:set>
                                      <p:cBhvr>
                                        <p:cTn id="134" dur="500" fill="hold"/>
                                        <p:tgtEl>
                                          <p:spTgt spid="31"/>
                                        </p:tgtEl>
                                        <p:attrNameLst>
                                          <p:attrName>fill.on</p:attrName>
                                        </p:attrNameLst>
                                      </p:cBhvr>
                                      <p:to>
                                        <p:strVal val="true"/>
                                      </p:to>
                                    </p:set>
                                  </p:childTnLst>
                                  <p:subTnLst>
                                    <p:audio>
                                      <p:cMediaNode>
                                        <p:cTn display="0" masterRel="sameClick">
                                          <p:stCondLst>
                                            <p:cond evt="begin" delay="0">
                                              <p:tn val="1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0"/>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6" presetClass="emph" presetSubtype="0" fill="hold" nodeType="clickEffect">
                                  <p:stCondLst>
                                    <p:cond delay="0"/>
                                  </p:stCondLst>
                                  <p:childTnLst>
                                    <p:animEffect transition="out" filter="fade">
                                      <p:cBhvr>
                                        <p:cTn id="139" dur="500" tmFilter="0, 0; .2, .5; .8, .5; 1, 0"/>
                                        <p:tgtEl>
                                          <p:spTgt spid="34"/>
                                        </p:tgtEl>
                                      </p:cBhvr>
                                    </p:animEffect>
                                    <p:animScale>
                                      <p:cBhvr>
                                        <p:cTn id="140" dur="250" autoRev="1" fill="hold"/>
                                        <p:tgtEl>
                                          <p:spTgt spid="34"/>
                                        </p:tgtEl>
                                      </p:cBhvr>
                                      <p:by x="105000" y="105000"/>
                                    </p:animScale>
                                  </p:childTnLst>
                                </p:cTn>
                              </p:par>
                            </p:childTnLst>
                          </p:cTn>
                        </p:par>
                        <p:par>
                          <p:cTn id="141" fill="hold">
                            <p:stCondLst>
                              <p:cond delay="500"/>
                            </p:stCondLst>
                            <p:childTnLst>
                              <p:par>
                                <p:cTn id="142" presetID="1" presetClass="emph" presetSubtype="2" fill="hold" nodeType="afterEffect">
                                  <p:stCondLst>
                                    <p:cond delay="0"/>
                                  </p:stCondLst>
                                  <p:childTnLst>
                                    <p:animClr clrSpc="rgb" dir="cw">
                                      <p:cBhvr>
                                        <p:cTn id="143" dur="500" fill="hold"/>
                                        <p:tgtEl>
                                          <p:spTgt spid="35"/>
                                        </p:tgtEl>
                                        <p:attrNameLst>
                                          <p:attrName>fillcolor</p:attrName>
                                        </p:attrNameLst>
                                      </p:cBhvr>
                                      <p:to>
                                        <a:srgbClr val="FF0000"/>
                                      </p:to>
                                    </p:animClr>
                                    <p:set>
                                      <p:cBhvr>
                                        <p:cTn id="144" dur="500" fill="hold"/>
                                        <p:tgtEl>
                                          <p:spTgt spid="35"/>
                                        </p:tgtEl>
                                        <p:attrNameLst>
                                          <p:attrName>fill.type</p:attrName>
                                        </p:attrNameLst>
                                      </p:cBhvr>
                                      <p:to>
                                        <p:strVal val="solid"/>
                                      </p:to>
                                    </p:set>
                                    <p:set>
                                      <p:cBhvr>
                                        <p:cTn id="145" dur="500" fill="hold"/>
                                        <p:tgtEl>
                                          <p:spTgt spid="35"/>
                                        </p:tgtEl>
                                        <p:attrNameLst>
                                          <p:attrName>fill.on</p:attrName>
                                        </p:attrNameLst>
                                      </p:cBhvr>
                                      <p:to>
                                        <p:strVal val="true"/>
                                      </p:to>
                                    </p:set>
                                  </p:childTnLst>
                                  <p:subTnLst>
                                    <p:audio>
                                      <p:cMediaNode>
                                        <p:cTn display="0" masterRel="sameClick">
                                          <p:stCondLst>
                                            <p:cond evt="begin" delay="0">
                                              <p:tn val="1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34"/>
                  </p:tgtEl>
                </p:cond>
              </p:nextCondLst>
            </p:seq>
          </p:childTnLst>
        </p:cTn>
      </p:par>
    </p:tnLst>
    <p:bldLst>
      <p:bldP spid="8" grpId="0" animBg="1"/>
      <p:bldP spid="19" grpId="0" animBg="1"/>
      <p:bldP spid="21" grpId="0" animBg="1"/>
      <p:bldP spid="25" grpId="0" animBg="1"/>
      <p:bldP spid="12" grpId="0" animBg="1"/>
      <p:bldP spid="14" grpId="0" animBg="1"/>
      <p:bldP spid="27" grpId="0" animBg="1"/>
      <p:bldP spid="31"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4" name="Picture 7">
            <a:extLst>
              <a:ext uri="{FF2B5EF4-FFF2-40B4-BE49-F238E27FC236}">
                <a16:creationId xmlns:a16="http://schemas.microsoft.com/office/drawing/2014/main" id="{D315497C-4322-0336-4A01-9CB2ADCB44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54959" y="4140200"/>
            <a:ext cx="828658" cy="990787"/>
          </a:xfrm>
          <a:prstGeom prst="rect">
            <a:avLst/>
          </a:prstGeom>
        </p:spPr>
      </p:pic>
      <p:pic>
        <p:nvPicPr>
          <p:cNvPr id="5" name="Picture 8">
            <a:extLst>
              <a:ext uri="{FF2B5EF4-FFF2-40B4-BE49-F238E27FC236}">
                <a16:creationId xmlns:a16="http://schemas.microsoft.com/office/drawing/2014/main" id="{92A83010-6108-5270-FD13-9D180F1AF85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73411" y="5781117"/>
            <a:ext cx="1374881" cy="892893"/>
          </a:xfrm>
          <a:prstGeom prst="rect">
            <a:avLst/>
          </a:prstGeom>
        </p:spPr>
      </p:pic>
      <p:sp>
        <p:nvSpPr>
          <p:cNvPr id="6" name="TextBox 5">
            <a:extLst>
              <a:ext uri="{FF2B5EF4-FFF2-40B4-BE49-F238E27FC236}">
                <a16:creationId xmlns:a16="http://schemas.microsoft.com/office/drawing/2014/main" id="{0740C0B4-FE66-506A-C327-7283EE824AF2}"/>
              </a:ext>
            </a:extLst>
          </p:cNvPr>
          <p:cNvSpPr txBox="1"/>
          <p:nvPr/>
        </p:nvSpPr>
        <p:spPr>
          <a:xfrm>
            <a:off x="777201" y="1370897"/>
            <a:ext cx="10783650" cy="1128386"/>
          </a:xfrm>
          <a:prstGeom prst="rect">
            <a:avLst/>
          </a:prstGeom>
          <a:noFill/>
        </p:spPr>
        <p:txBody>
          <a:bodyPr wrap="square" rtlCol="0">
            <a:spAutoFit/>
          </a:bodyPr>
          <a:lstStyle/>
          <a:p>
            <a:pPr algn="just">
              <a:lnSpc>
                <a:spcPct val="150000"/>
              </a:lnSpc>
            </a:pPr>
            <a:r>
              <a:rPr lang="en-US" sz="2400" b="1" i="1" dirty="0" err="1">
                <a:solidFill>
                  <a:srgbClr val="FF0000"/>
                </a:solidFill>
                <a:latin typeface="UTM Avo" panose="02040603050506020204" pitchFamily="18" charset="0"/>
                <a:cs typeface="Arial" panose="020B0604020202020204" pitchFamily="34" charset="0"/>
              </a:rPr>
              <a:t>HĐ</a:t>
            </a:r>
            <a:r>
              <a:rPr lang="en-US" sz="2400" b="1" i="1" dirty="0">
                <a:solidFill>
                  <a:srgbClr val="FF0000"/>
                </a:solidFill>
                <a:latin typeface="UTM Avo" panose="02040603050506020204" pitchFamily="18" charset="0"/>
                <a:cs typeface="Arial" panose="020B0604020202020204" pitchFamily="34" charset="0"/>
              </a:rPr>
              <a:t> 5: Q</a:t>
            </a:r>
            <a:r>
              <a:rPr lang="nl-NL" sz="2400" b="1" i="1" dirty="0">
                <a:solidFill>
                  <a:srgbClr val="FF0000"/>
                </a:solidFill>
                <a:latin typeface="UTM Avo" panose="02040603050506020204" pitchFamily="18" charset="0"/>
                <a:cs typeface="Arial" panose="020B0604020202020204" pitchFamily="34" charset="0"/>
              </a:rPr>
              <a:t>uan sát 4 hình trong mục 3 hình SGK (trang 23) và kể tên những chương trình phát thanh được gợi ý trong các hình.</a:t>
            </a:r>
            <a:endParaRPr lang="en-US" sz="2400" b="1" i="1" dirty="0">
              <a:solidFill>
                <a:srgbClr val="FF0000"/>
              </a:solidFill>
              <a:latin typeface="UTM Avo" panose="0204060305050602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81C598AD-DB80-E713-A71C-A8566B11BA2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8282" t="16063" r="6192" b="3808"/>
          <a:stretch/>
        </p:blipFill>
        <p:spPr>
          <a:xfrm>
            <a:off x="0" y="2487815"/>
            <a:ext cx="6817489" cy="4370185"/>
          </a:xfrm>
          <a:prstGeom prst="rect">
            <a:avLst/>
          </a:prstGeom>
        </p:spPr>
      </p:pic>
      <p:sp>
        <p:nvSpPr>
          <p:cNvPr id="9" name="Cloud Callout 8">
            <a:extLst>
              <a:ext uri="{FF2B5EF4-FFF2-40B4-BE49-F238E27FC236}">
                <a16:creationId xmlns:a16="http://schemas.microsoft.com/office/drawing/2014/main" id="{1305FB7C-B1F9-3A41-49B1-8296AC970A45}"/>
              </a:ext>
            </a:extLst>
          </p:cNvPr>
          <p:cNvSpPr/>
          <p:nvPr/>
        </p:nvSpPr>
        <p:spPr>
          <a:xfrm>
            <a:off x="7436570" y="2646920"/>
            <a:ext cx="3505200" cy="2286000"/>
          </a:xfrm>
          <a:prstGeom prst="cloudCallout">
            <a:avLst>
              <a:gd name="adj1" fmla="val -49213"/>
              <a:gd name="adj2" fmla="val 62501"/>
            </a:avLst>
          </a:prstGeom>
          <a:solidFill>
            <a:srgbClr val="FFCC66"/>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Em thích </a:t>
            </a:r>
          </a:p>
          <a:p>
            <a:pPr algn="ctr">
              <a:lnSpc>
                <a:spcPct val="150000"/>
              </a:lnSpc>
            </a:pPr>
            <a:r>
              <a:rPr lang="en-US" sz="2667">
                <a:solidFill>
                  <a:schemeClr val="tx1"/>
                </a:solidFill>
                <a:latin typeface="UTM Avo" panose="02040603050506020204" pitchFamily="18" charset="0"/>
                <a:cs typeface="Arial" panose="020B0604020202020204" pitchFamily="34" charset="0"/>
              </a:rPr>
              <a:t>chương trình</a:t>
            </a:r>
          </a:p>
          <a:p>
            <a:pPr algn="ctr">
              <a:lnSpc>
                <a:spcPct val="150000"/>
              </a:lnSpc>
            </a:pPr>
            <a:r>
              <a:rPr lang="en-US" sz="2667">
                <a:solidFill>
                  <a:schemeClr val="tx1"/>
                </a:solidFill>
                <a:latin typeface="UTM Avo" panose="02040603050506020204" pitchFamily="18" charset="0"/>
                <a:cs typeface="Arial" panose="020B0604020202020204" pitchFamily="34" charset="0"/>
              </a:rPr>
              <a:t> nào nhất?</a:t>
            </a:r>
          </a:p>
        </p:txBody>
      </p:sp>
    </p:spTree>
    <p:extLst>
      <p:ext uri="{BB962C8B-B14F-4D97-AF65-F5344CB8AC3E}">
        <p14:creationId xmlns:p14="http://schemas.microsoft.com/office/powerpoint/2010/main" val="37147237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4" name="Picture 7">
            <a:extLst>
              <a:ext uri="{FF2B5EF4-FFF2-40B4-BE49-F238E27FC236}">
                <a16:creationId xmlns:a16="http://schemas.microsoft.com/office/drawing/2014/main" id="{3DD53E12-FD4F-3D41-DBCF-E3FE1A7328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54959" y="4140200"/>
            <a:ext cx="828658" cy="990787"/>
          </a:xfrm>
          <a:prstGeom prst="rect">
            <a:avLst/>
          </a:prstGeom>
        </p:spPr>
      </p:pic>
      <p:pic>
        <p:nvPicPr>
          <p:cNvPr id="5" name="Picture 8">
            <a:extLst>
              <a:ext uri="{FF2B5EF4-FFF2-40B4-BE49-F238E27FC236}">
                <a16:creationId xmlns:a16="http://schemas.microsoft.com/office/drawing/2014/main" id="{B3DD6ACA-2D53-6E8B-DCAC-A42D0F00D2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73411" y="5781117"/>
            <a:ext cx="1374881" cy="892893"/>
          </a:xfrm>
          <a:prstGeom prst="rect">
            <a:avLst/>
          </a:prstGeom>
        </p:spPr>
      </p:pic>
      <p:pic>
        <p:nvPicPr>
          <p:cNvPr id="6" name="Picture 5">
            <a:extLst>
              <a:ext uri="{FF2B5EF4-FFF2-40B4-BE49-F238E27FC236}">
                <a16:creationId xmlns:a16="http://schemas.microsoft.com/office/drawing/2014/main" id="{5F3AA736-3CBF-717C-4A7E-F5225666287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3804" t="18205" r="48219" b="42941"/>
          <a:stretch/>
        </p:blipFill>
        <p:spPr>
          <a:xfrm>
            <a:off x="1544219" y="1564580"/>
            <a:ext cx="3845728" cy="2692011"/>
          </a:xfrm>
          <a:prstGeom prst="rect">
            <a:avLst/>
          </a:prstGeom>
          <a:ln w="38100">
            <a:solidFill>
              <a:srgbClr val="00B050"/>
            </a:solidFill>
          </a:ln>
        </p:spPr>
      </p:pic>
      <p:pic>
        <p:nvPicPr>
          <p:cNvPr id="8" name="Picture 7">
            <a:extLst>
              <a:ext uri="{FF2B5EF4-FFF2-40B4-BE49-F238E27FC236}">
                <a16:creationId xmlns:a16="http://schemas.microsoft.com/office/drawing/2014/main" id="{6730D2D0-01D2-9C4C-5DD7-ACCB1FC9EE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54956" t="15958" r="7067" b="45188"/>
          <a:stretch/>
        </p:blipFill>
        <p:spPr>
          <a:xfrm>
            <a:off x="6699943" y="1562808"/>
            <a:ext cx="3845728" cy="2692011"/>
          </a:xfrm>
          <a:prstGeom prst="rect">
            <a:avLst/>
          </a:prstGeom>
          <a:ln w="38100">
            <a:solidFill>
              <a:srgbClr val="00B050"/>
            </a:solidFill>
          </a:ln>
        </p:spPr>
      </p:pic>
      <p:sp>
        <p:nvSpPr>
          <p:cNvPr id="9" name="Down Arrow 11">
            <a:extLst>
              <a:ext uri="{FF2B5EF4-FFF2-40B4-BE49-F238E27FC236}">
                <a16:creationId xmlns:a16="http://schemas.microsoft.com/office/drawing/2014/main" id="{7F6C8C50-D08F-14B6-ED0C-44786686E71F}"/>
              </a:ext>
            </a:extLst>
          </p:cNvPr>
          <p:cNvSpPr/>
          <p:nvPr/>
        </p:nvSpPr>
        <p:spPr>
          <a:xfrm>
            <a:off x="3150515" y="4333044"/>
            <a:ext cx="457200" cy="558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0" name="Down Arrow 12">
            <a:extLst>
              <a:ext uri="{FF2B5EF4-FFF2-40B4-BE49-F238E27FC236}">
                <a16:creationId xmlns:a16="http://schemas.microsoft.com/office/drawing/2014/main" id="{35D45B65-CE5D-CA22-4061-D633475D95F4}"/>
              </a:ext>
            </a:extLst>
          </p:cNvPr>
          <p:cNvSpPr/>
          <p:nvPr/>
        </p:nvSpPr>
        <p:spPr>
          <a:xfrm>
            <a:off x="8488782" y="4331006"/>
            <a:ext cx="457200" cy="558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1" name="Rounded Rectangle 13">
            <a:extLst>
              <a:ext uri="{FF2B5EF4-FFF2-40B4-BE49-F238E27FC236}">
                <a16:creationId xmlns:a16="http://schemas.microsoft.com/office/drawing/2014/main" id="{1AF457BC-B39F-2DDC-86EE-072368BF0518}"/>
              </a:ext>
            </a:extLst>
          </p:cNvPr>
          <p:cNvSpPr/>
          <p:nvPr/>
        </p:nvSpPr>
        <p:spPr>
          <a:xfrm>
            <a:off x="1478156" y="4965995"/>
            <a:ext cx="4079735" cy="1191085"/>
          </a:xfrm>
          <a:prstGeom prst="round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Học tiếng Anh </a:t>
            </a:r>
          </a:p>
          <a:p>
            <a:pPr algn="ctr">
              <a:lnSpc>
                <a:spcPct val="150000"/>
              </a:lnSpc>
            </a:pPr>
            <a:r>
              <a:rPr lang="en-US" sz="2667">
                <a:solidFill>
                  <a:schemeClr val="tx1"/>
                </a:solidFill>
                <a:latin typeface="UTM Avo" panose="02040603050506020204" pitchFamily="18" charset="0"/>
                <a:cs typeface="Arial" panose="020B0604020202020204" pitchFamily="34" charset="0"/>
              </a:rPr>
              <a:t>trên sóng phát thanh</a:t>
            </a:r>
          </a:p>
        </p:txBody>
      </p:sp>
      <p:sp>
        <p:nvSpPr>
          <p:cNvPr id="12" name="Rounded Rectangle 14">
            <a:extLst>
              <a:ext uri="{FF2B5EF4-FFF2-40B4-BE49-F238E27FC236}">
                <a16:creationId xmlns:a16="http://schemas.microsoft.com/office/drawing/2014/main" id="{4B4B41A4-D438-7048-A3D9-107CE1C9526A}"/>
              </a:ext>
            </a:extLst>
          </p:cNvPr>
          <p:cNvSpPr/>
          <p:nvPr/>
        </p:nvSpPr>
        <p:spPr>
          <a:xfrm>
            <a:off x="6793676" y="4965994"/>
            <a:ext cx="4079735" cy="1191085"/>
          </a:xfrm>
          <a:prstGeom prst="round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Kể chuyện cổ tích </a:t>
            </a:r>
          </a:p>
        </p:txBody>
      </p:sp>
    </p:spTree>
    <p:extLst>
      <p:ext uri="{BB962C8B-B14F-4D97-AF65-F5344CB8AC3E}">
        <p14:creationId xmlns:p14="http://schemas.microsoft.com/office/powerpoint/2010/main" val="2186065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6" name="Picture 5">
            <a:extLst>
              <a:ext uri="{FF2B5EF4-FFF2-40B4-BE49-F238E27FC236}">
                <a16:creationId xmlns:a16="http://schemas.microsoft.com/office/drawing/2014/main" id="{0FDB8A25-9160-005B-1400-4C9AA92C02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23" t="55661" r="56800" b="5485"/>
          <a:stretch/>
        </p:blipFill>
        <p:spPr>
          <a:xfrm>
            <a:off x="1315102" y="1602256"/>
            <a:ext cx="3883319" cy="2718324"/>
          </a:xfrm>
          <a:prstGeom prst="rect">
            <a:avLst/>
          </a:prstGeom>
          <a:ln w="38100">
            <a:solidFill>
              <a:srgbClr val="00B050"/>
            </a:solidFill>
          </a:ln>
        </p:spPr>
      </p:pic>
      <p:pic>
        <p:nvPicPr>
          <p:cNvPr id="8" name="Picture 7">
            <a:extLst>
              <a:ext uri="{FF2B5EF4-FFF2-40B4-BE49-F238E27FC236}">
                <a16:creationId xmlns:a16="http://schemas.microsoft.com/office/drawing/2014/main" id="{CBA00C09-8E6B-1F19-10B8-E6B274A0E7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498" t="56299" r="10483" b="4847"/>
          <a:stretch/>
        </p:blipFill>
        <p:spPr>
          <a:xfrm>
            <a:off x="6324276" y="1602256"/>
            <a:ext cx="4807919" cy="2718324"/>
          </a:xfrm>
          <a:prstGeom prst="rect">
            <a:avLst/>
          </a:prstGeom>
          <a:ln w="38100">
            <a:solidFill>
              <a:srgbClr val="00B050"/>
            </a:solidFill>
          </a:ln>
        </p:spPr>
      </p:pic>
      <p:sp>
        <p:nvSpPr>
          <p:cNvPr id="9" name="Down Arrow 11">
            <a:extLst>
              <a:ext uri="{FF2B5EF4-FFF2-40B4-BE49-F238E27FC236}">
                <a16:creationId xmlns:a16="http://schemas.microsoft.com/office/drawing/2014/main" id="{F99D2A78-7860-621B-E748-6B39D7FA56C2}"/>
              </a:ext>
            </a:extLst>
          </p:cNvPr>
          <p:cNvSpPr/>
          <p:nvPr/>
        </p:nvSpPr>
        <p:spPr>
          <a:xfrm>
            <a:off x="2995637" y="4356193"/>
            <a:ext cx="457200" cy="558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0" name="Down Arrow 12">
            <a:extLst>
              <a:ext uri="{FF2B5EF4-FFF2-40B4-BE49-F238E27FC236}">
                <a16:creationId xmlns:a16="http://schemas.microsoft.com/office/drawing/2014/main" id="{0CDFE53F-1D68-0439-FDE0-EE0317E34E5B}"/>
              </a:ext>
            </a:extLst>
          </p:cNvPr>
          <p:cNvSpPr/>
          <p:nvPr/>
        </p:nvSpPr>
        <p:spPr>
          <a:xfrm>
            <a:off x="8499636" y="4380806"/>
            <a:ext cx="457200" cy="558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1" name="Rounded Rectangle 13">
            <a:extLst>
              <a:ext uri="{FF2B5EF4-FFF2-40B4-BE49-F238E27FC236}">
                <a16:creationId xmlns:a16="http://schemas.microsoft.com/office/drawing/2014/main" id="{D4229289-B1E4-D66C-E861-9598FE8061E3}"/>
              </a:ext>
            </a:extLst>
          </p:cNvPr>
          <p:cNvSpPr/>
          <p:nvPr/>
        </p:nvSpPr>
        <p:spPr>
          <a:xfrm>
            <a:off x="1344692" y="4939869"/>
            <a:ext cx="4079735" cy="1191085"/>
          </a:xfrm>
          <a:prstGeom prst="round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Chương trình ca nhạc dành cho thiếu nhi</a:t>
            </a:r>
          </a:p>
        </p:txBody>
      </p:sp>
      <p:sp>
        <p:nvSpPr>
          <p:cNvPr id="12" name="Rounded Rectangle 14">
            <a:extLst>
              <a:ext uri="{FF2B5EF4-FFF2-40B4-BE49-F238E27FC236}">
                <a16:creationId xmlns:a16="http://schemas.microsoft.com/office/drawing/2014/main" id="{B4862F44-EAA5-6747-27E4-2FD005376319}"/>
              </a:ext>
            </a:extLst>
          </p:cNvPr>
          <p:cNvSpPr/>
          <p:nvPr/>
        </p:nvSpPr>
        <p:spPr>
          <a:xfrm>
            <a:off x="6705388" y="4939869"/>
            <a:ext cx="4079735" cy="1191085"/>
          </a:xfrm>
          <a:prstGeom prst="round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Bản tin thời tiết</a:t>
            </a:r>
          </a:p>
        </p:txBody>
      </p:sp>
    </p:spTree>
    <p:extLst>
      <p:ext uri="{BB962C8B-B14F-4D97-AF65-F5344CB8AC3E}">
        <p14:creationId xmlns:p14="http://schemas.microsoft.com/office/powerpoint/2010/main" val="35683353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jpppt.com">
  <a:themeElements>
    <a:clrScheme name="自定义 19">
      <a:dk1>
        <a:sysClr val="windowText" lastClr="000000"/>
      </a:dk1>
      <a:lt1>
        <a:srgbClr val="FFFFFF"/>
      </a:lt1>
      <a:dk2>
        <a:srgbClr val="2D3847"/>
      </a:dk2>
      <a:lt2>
        <a:srgbClr val="EBF0F4"/>
      </a:lt2>
      <a:accent1>
        <a:srgbClr val="1192A7"/>
      </a:accent1>
      <a:accent2>
        <a:srgbClr val="15AA8D"/>
      </a:accent2>
      <a:accent3>
        <a:srgbClr val="1192A7"/>
      </a:accent3>
      <a:accent4>
        <a:srgbClr val="15AA8D"/>
      </a:accent4>
      <a:accent5>
        <a:srgbClr val="1192A7"/>
      </a:accent5>
      <a:accent6>
        <a:srgbClr val="15AA8D"/>
      </a:accent6>
      <a:hlink>
        <a:srgbClr val="0563C1"/>
      </a:hlink>
      <a:folHlink>
        <a:srgbClr val="954F72"/>
      </a:folHlink>
    </a:clrScheme>
    <a:fontScheme name="自定义 1">
      <a:majorFont>
        <a:latin typeface="思源黑体 CN Medium"/>
        <a:ea typeface="思源黑体 CN Bold"/>
        <a:cs typeface="Arial"/>
      </a:majorFont>
      <a:minorFont>
        <a:latin typeface="思源黑体 CN Medium"/>
        <a:ea typeface="思源黑体 CN Medium"/>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441</TotalTime>
  <Words>951</Words>
  <Application>Microsoft Office PowerPoint</Application>
  <PresentationFormat>Widescreen</PresentationFormat>
  <Paragraphs>114</Paragraphs>
  <Slides>25</Slides>
  <Notes>23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微软雅黑</vt:lpstr>
      <vt:lpstr>Arial</vt:lpstr>
      <vt:lpstr>Calibri</vt:lpstr>
      <vt:lpstr>Calibri Light</vt:lpstr>
      <vt:lpstr>Times New Roman</vt:lpstr>
      <vt:lpstr>UTM Avo</vt:lpstr>
      <vt:lpstr>Wingdings</vt:lpstr>
      <vt:lpstr>汉真广标</vt:lpstr>
      <vt:lpstr>Office Theme</vt:lpstr>
      <vt:lpstr>2_Office Theme</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lamqu</dc:creator>
  <dc:description>9Slide.vn</dc:description>
  <cp:lastModifiedBy>dell</cp:lastModifiedBy>
  <cp:revision>19</cp:revision>
  <dcterms:modified xsi:type="dcterms:W3CDTF">2024-12-30T13:37:11Z</dcterms:modified>
  <cp:category>9Slide.vn</cp:category>
</cp:coreProperties>
</file>