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0" r:id="rId2"/>
    <p:sldId id="474" r:id="rId3"/>
    <p:sldId id="519" r:id="rId4"/>
    <p:sldId id="520" r:id="rId5"/>
    <p:sldId id="523" r:id="rId6"/>
    <p:sldId id="522" r:id="rId7"/>
    <p:sldId id="525" r:id="rId8"/>
    <p:sldId id="513" r:id="rId9"/>
    <p:sldId id="527" r:id="rId10"/>
    <p:sldId id="528" r:id="rId11"/>
    <p:sldId id="343" r:id="rId12"/>
    <p:sldId id="344" r:id="rId13"/>
    <p:sldId id="345" r:id="rId14"/>
    <p:sldId id="259" r:id="rId15"/>
    <p:sldId id="260" r:id="rId16"/>
    <p:sldId id="346" r:id="rId17"/>
    <p:sldId id="347" r:id="rId18"/>
    <p:sldId id="351" r:id="rId19"/>
    <p:sldId id="5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5BA"/>
    <a:srgbClr val="F35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66E6A-E9FE-4948-A122-04E69CE0EE6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5743-FF96-4D96-9044-0E1A41202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1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53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6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2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64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1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190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57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1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1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1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1DFDE-903E-4748-932A-CE4C368D104C}"/>
              </a:ext>
            </a:extLst>
          </p:cNvPr>
          <p:cNvSpPr/>
          <p:nvPr userDrawn="1"/>
        </p:nvSpPr>
        <p:spPr>
          <a:xfrm>
            <a:off x="11187990" y="0"/>
            <a:ext cx="1116624" cy="141556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2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9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0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01DFDE-903E-4748-932A-CE4C368D104C}"/>
              </a:ext>
            </a:extLst>
          </p:cNvPr>
          <p:cNvSpPr/>
          <p:nvPr userDrawn="1"/>
        </p:nvSpPr>
        <p:spPr>
          <a:xfrm>
            <a:off x="10935370" y="247255"/>
            <a:ext cx="1116624" cy="141556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4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7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61" r:id="rId22"/>
    <p:sldLayoutId id="2147483662" r:id="rId23"/>
    <p:sldLayoutId id="2147483665" r:id="rId24"/>
    <p:sldLayoutId id="2147483667" r:id="rId25"/>
    <p:sldLayoutId id="2147483671" r:id="rId26"/>
    <p:sldLayoutId id="214748369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2.wdp"/><Relationship Id="rId10" Type="http://schemas.openxmlformats.org/officeDocument/2006/relationships/image" Target="../media/image31.png"/><Relationship Id="rId19" Type="http://schemas.openxmlformats.org/officeDocument/2006/relationships/image" Target="../media/image37.jpeg"/><Relationship Id="rId31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3.png"/><Relationship Id="rId30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46.png"/><Relationship Id="rId19" Type="http://schemas.openxmlformats.org/officeDocument/2006/relationships/image" Target="../media/image37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5.png"/><Relationship Id="rId30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png"/><Relationship Id="rId18" Type="http://schemas.microsoft.com/office/2007/relationships/hdphoto" Target="../media/hdphoto9.wdp"/><Relationship Id="rId26" Type="http://schemas.microsoft.com/office/2007/relationships/hdphoto" Target="../media/hdphoto14.wdp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3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4.png"/><Relationship Id="rId28" Type="http://schemas.microsoft.com/office/2007/relationships/hdphoto" Target="../media/hdphoto11.wdp"/><Relationship Id="rId10" Type="http://schemas.openxmlformats.org/officeDocument/2006/relationships/image" Target="../media/image48.png"/><Relationship Id="rId19" Type="http://schemas.openxmlformats.org/officeDocument/2006/relationships/image" Target="../media/image37.jpeg"/><Relationship Id="rId31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2.png"/><Relationship Id="rId30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50.png"/><Relationship Id="rId19" Type="http://schemas.openxmlformats.org/officeDocument/2006/relationships/image" Target="../media/image37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5.png"/><Relationship Id="rId30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3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52.png"/><Relationship Id="rId19" Type="http://schemas.openxmlformats.org/officeDocument/2006/relationships/image" Target="../media/image37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5.png"/><Relationship Id="rId30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5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54.png"/><Relationship Id="rId19" Type="http://schemas.openxmlformats.org/officeDocument/2006/relationships/image" Target="../media/image37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5.png"/><Relationship Id="rId30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7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9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56.png"/><Relationship Id="rId19" Type="http://schemas.openxmlformats.org/officeDocument/2006/relationships/image" Target="../media/image37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40.gif"/><Relationship Id="rId27" Type="http://schemas.openxmlformats.org/officeDocument/2006/relationships/image" Target="../media/image45.png"/><Relationship Id="rId30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0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30.png"/><Relationship Id="rId1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14709" y="1658131"/>
            <a:ext cx="85921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6" y="648244"/>
            <a:ext cx="5024861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908F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 bạn muốn cứu công chúa, bạn phải trả lời các câu đố!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744572" y="2096707"/>
            <a:ext cx="2628560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2A4A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Tôi sẵn sàng!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296" y="1237752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98805" y="453172"/>
            <a:ext cx="4711118" cy="695265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…. = 6 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58" y="3506845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470163" y="86823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21827" y="616138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-113" y="484908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4295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901641" y="492094"/>
            <a:ext cx="5206738" cy="695265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+ 3 + 1 = …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100911" y="6108018"/>
            <a:ext cx="2880320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99202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999656" y="6108018"/>
            <a:ext cx="201622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487144" y="1048522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6928" y="699203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73980" y="616886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004264" y="616839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927648" y="6041861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6513137" y="455858"/>
            <a:ext cx="4504329" cy="777061"/>
          </a:xfrm>
          <a:prstGeom prst="doubleWave">
            <a:avLst>
              <a:gd name="adj1" fmla="val 6250"/>
              <a:gd name="adj2" fmla="val 608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7 = 3 + ….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31 CuadroTexto"/>
          <p:cNvSpPr txBox="1"/>
          <p:nvPr/>
        </p:nvSpPr>
        <p:spPr>
          <a:xfrm>
            <a:off x="140392" y="662286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25819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837214" y="6005778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487144" y="933626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508729"/>
            <a:ext cx="12192000" cy="39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333">
                        <a14:foregroundMark x1="39444" y1="1983" x2="48611" y2="7934"/>
                        <a14:foregroundMark x1="50278" y1="13884" x2="48056" y2="25289"/>
                        <a14:foregroundMark x1="34722" y1="15868" x2="32778" y2="2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25" b="46870"/>
          <a:stretch/>
        </p:blipFill>
        <p:spPr bwMode="auto">
          <a:xfrm>
            <a:off x="5379378" y="936974"/>
            <a:ext cx="1289006" cy="12029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72341"/>
            <a:ext cx="12192000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778" y1="3636" x2="48889" y2="4132"/>
                        <a14:foregroundMark x1="35833" y1="18182" x2="34722" y2="24298"/>
                        <a14:foregroundMark x1="58056" y1="15702" x2="48889" y2="18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728" y="3539389"/>
            <a:ext cx="1130554" cy="189995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4286" y="3094908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855" y="1295445"/>
            <a:ext cx="7403123" cy="4679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918141" y="482216"/>
            <a:ext cx="4447719" cy="777061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+ 8 ….. 5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&lt;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=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232" y="63789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855640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&gt;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4273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006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27702" y="936422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141755" y="653511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824192" y="6108019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25819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820456" y="597852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0" y="508728"/>
            <a:ext cx="12192000" cy="634927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6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548479" y="538367"/>
            <a:ext cx="3405984" cy="777061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= … + 3</a:t>
            </a:r>
          </a:p>
        </p:txBody>
      </p:sp>
      <p:sp>
        <p:nvSpPr>
          <p:cNvPr id="15" name="14 Pergamino horizontal"/>
          <p:cNvSpPr/>
          <p:nvPr/>
        </p:nvSpPr>
        <p:spPr>
          <a:xfrm>
            <a:off x="5362898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04619" y="9951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151528" y="713439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42375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389388" y="595101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99362"/>
            <a:ext cx="12192000" cy="39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1667" y1="11901" x2="30556" y2="24959"/>
                        <a14:foregroundMark x1="51667" y1="15372" x2="51389" y2="20992"/>
                        <a14:foregroundMark x1="37222" y1="3802" x2="51111" y2="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617" b="41530"/>
          <a:stretch/>
        </p:blipFill>
        <p:spPr bwMode="auto">
          <a:xfrm>
            <a:off x="5477444" y="1226570"/>
            <a:ext cx="980940" cy="912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" y="4372341"/>
            <a:ext cx="12191999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222" y1="2314" x2="34167" y2="12562"/>
                        <a14:foregroundMark x1="51389" y1="94215" x2="58611" y2="88760"/>
                        <a14:foregroundMark x1="15833" y1="90579" x2="28056" y2="80992"/>
                        <a14:foregroundMark x1="50278" y1="18017" x2="49444" y2="22314"/>
                        <a14:foregroundMark x1="33056" y1="18017" x2="31111" y2="24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1881" y="3431085"/>
            <a:ext cx="1097920" cy="18451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53869" y="3076776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40" y="1289240"/>
            <a:ext cx="7486659" cy="4732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042497" y="499362"/>
            <a:ext cx="3940995" cy="777061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 – 1 – 4 = ….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60675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186022" y="6108018"/>
            <a:ext cx="2086442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2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035" y="111592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308647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82503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27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3306342" y="831282"/>
            <a:ext cx="1133475" cy="509486"/>
            <a:chOff x="7095095" y="1022843"/>
            <a:chExt cx="1133475" cy="509486"/>
          </a:xfrm>
        </p:grpSpPr>
        <p:pic>
          <p:nvPicPr>
            <p:cNvPr id="30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30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16505" y="1127514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67527" y="873907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97856" y="6094018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556655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3086476" y="601781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40 Rectángulo"/>
          <p:cNvSpPr/>
          <p:nvPr/>
        </p:nvSpPr>
        <p:spPr>
          <a:xfrm>
            <a:off x="67526" y="499362"/>
            <a:ext cx="12056947" cy="6358637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4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-23123" y="537248"/>
            <a:ext cx="12192000" cy="39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000" y1="3306" x2="53333" y2="5950"/>
                        <a14:foregroundMark x1="37500" y1="17851" x2="34722" y2="21488"/>
                        <a14:foregroundMark x1="53333" y1="16860" x2="49167" y2="21818"/>
                        <a14:foregroundMark x1="51389" y1="94050" x2="61667" y2="87934"/>
                        <a14:foregroundMark x1="16111" y1="90083" x2="37500" y2="84132"/>
                        <a14:foregroundMark x1="11389" y1="89091" x2="27500" y2="87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28" b="45180"/>
          <a:stretch/>
        </p:blipFill>
        <p:spPr bwMode="auto">
          <a:xfrm>
            <a:off x="5394731" y="1033235"/>
            <a:ext cx="1009899" cy="994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" y="4372341"/>
            <a:ext cx="12191996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056" y1="2810" x2="33611" y2="6446"/>
                        <a14:foregroundMark x1="33056" y1="22810" x2="43611" y2="11240"/>
                        <a14:foregroundMark x1="50556" y1="17190" x2="49722" y2="25950"/>
                        <a14:foregroundMark x1="51111" y1="96033" x2="66667" y2="86281"/>
                        <a14:foregroundMark x1="12778" y1="90413" x2="25556" y2="8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24" y="3539390"/>
            <a:ext cx="1071992" cy="18015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4226" y="3106570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9078" y="1292987"/>
            <a:ext cx="7450296" cy="4709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458961" y="482717"/>
            <a:ext cx="3630866" cy="777061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+ 7 = …..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5677644" y="6108018"/>
            <a:ext cx="2146548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51" y="63795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3359696" y="6108018"/>
            <a:ext cx="2161646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256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294085" y="83128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44811" y="9951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157175" y="716693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3235702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45253" y="6109078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641257" y="59545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23123" y="506270"/>
            <a:ext cx="12145754" cy="635173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2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5305812" y="715902"/>
            <a:ext cx="2520280" cy="1354317"/>
          </a:xfrm>
          <a:prstGeom prst="wedgeEllipseCallout">
            <a:avLst>
              <a:gd name="adj1" fmla="val 33511"/>
              <a:gd name="adj2" fmla="val 6031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222164" y="6147076"/>
            <a:ext cx="1224136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 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97079" y="640514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743032" y="299131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893456D-8186-4FF5-9744-42542136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DA97D205-3B6C-4535-B6E9-2F03213D8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un 3">
            <a:extLst>
              <a:ext uri="{FF2B5EF4-FFF2-40B4-BE49-F238E27FC236}">
                <a16:creationId xmlns:a16="http://schemas.microsoft.com/office/drawing/2014/main" id="{333768E5-F748-46D5-9C50-F5B40BD1B504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05132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89538" y="3047723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3 + 1 + 2 = 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4 + 3 + 1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2298" y="301552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5 - 2 - 2 =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8 - 1 - 3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5" name="Ngoặc móc Phải 14">
            <a:extLst>
              <a:ext uri="{FF2B5EF4-FFF2-40B4-BE49-F238E27FC236}">
                <a16:creationId xmlns:a16="http://schemas.microsoft.com/office/drawing/2014/main" id="{7B2DD869-7E47-4A32-90B6-805F4285CBDD}"/>
              </a:ext>
            </a:extLst>
          </p:cNvPr>
          <p:cNvSpPr/>
          <p:nvPr/>
        </p:nvSpPr>
        <p:spPr>
          <a:xfrm rot="5400000">
            <a:off x="2401603" y="2994146"/>
            <a:ext cx="301935" cy="76043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1064" y="35253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18653" y="26613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Ngoặc móc Phải 17">
            <a:extLst>
              <a:ext uri="{FF2B5EF4-FFF2-40B4-BE49-F238E27FC236}">
                <a16:creationId xmlns:a16="http://schemas.microsoft.com/office/drawing/2014/main" id="{53ABA685-A7D5-484F-A414-83F038BF3C9C}"/>
              </a:ext>
            </a:extLst>
          </p:cNvPr>
          <p:cNvSpPr/>
          <p:nvPr/>
        </p:nvSpPr>
        <p:spPr>
          <a:xfrm rot="5400000">
            <a:off x="2401605" y="4508878"/>
            <a:ext cx="301933" cy="648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1064" y="499067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18653" y="41344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21" name="Ngoặc móc Phải 20">
            <a:extLst>
              <a:ext uri="{FF2B5EF4-FFF2-40B4-BE49-F238E27FC236}">
                <a16:creationId xmlns:a16="http://schemas.microsoft.com/office/drawing/2014/main" id="{534060CC-E81E-4077-9558-D074EDA15292}"/>
              </a:ext>
            </a:extLst>
          </p:cNvPr>
          <p:cNvSpPr/>
          <p:nvPr/>
        </p:nvSpPr>
        <p:spPr>
          <a:xfrm rot="5400000">
            <a:off x="7864142" y="2968151"/>
            <a:ext cx="301935" cy="70911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50292" y="3478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61168" y="26090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" name="Ngoặc móc Phải 23">
            <a:extLst>
              <a:ext uri="{FF2B5EF4-FFF2-40B4-BE49-F238E27FC236}">
                <a16:creationId xmlns:a16="http://schemas.microsoft.com/office/drawing/2014/main" id="{F2CCC7CC-B91D-47F6-B509-48F978D5FBE9}"/>
              </a:ext>
            </a:extLst>
          </p:cNvPr>
          <p:cNvSpPr/>
          <p:nvPr/>
        </p:nvSpPr>
        <p:spPr>
          <a:xfrm rot="5400000">
            <a:off x="7891714" y="4505890"/>
            <a:ext cx="301933" cy="65397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4860" y="49838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61168" y="406754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732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38416DE-D4CC-4805-A2B6-EBAA2E5D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077611A-778D-4AA0-BEDB-777B664B8E03}"/>
              </a:ext>
            </a:extLst>
          </p:cNvPr>
          <p:cNvSpPr/>
          <p:nvPr/>
        </p:nvSpPr>
        <p:spPr>
          <a:xfrm>
            <a:off x="891277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Chim bay">
            <a:hlinkClick r:id="" action="ppaction://media"/>
            <a:extLst>
              <a:ext uri="{FF2B5EF4-FFF2-40B4-BE49-F238E27FC236}">
                <a16:creationId xmlns:a16="http://schemas.microsoft.com/office/drawing/2014/main" id="{496B73AE-E180-422A-804E-1FC701C81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7916" y="1262961"/>
            <a:ext cx="8996167" cy="5177215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715A236E-999A-46B6-95B1-69C3DF7BBB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7" name="Sun 3">
            <a:extLst>
              <a:ext uri="{FF2B5EF4-FFF2-40B4-BE49-F238E27FC236}">
                <a16:creationId xmlns:a16="http://schemas.microsoft.com/office/drawing/2014/main" id="{A006A51F-007C-4BC6-A82C-08B83B12CFE7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A4141A5-E50F-4BF4-83CC-B6CFF1FD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715A236E-999A-46B6-95B1-69C3DF7B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38416DE-D4CC-4805-A2B6-EBAA2E5D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id="{A006A51F-007C-4BC6-A82C-08B83B12CFE7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077611A-778D-4AA0-BEDB-777B664B8E03}"/>
              </a:ext>
            </a:extLst>
          </p:cNvPr>
          <p:cNvSpPr/>
          <p:nvPr/>
        </p:nvSpPr>
        <p:spPr>
          <a:xfrm>
            <a:off x="891277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1" descr="Screen Clipping">
            <a:extLst>
              <a:ext uri="{FF2B5EF4-FFF2-40B4-BE49-F238E27FC236}">
                <a16:creationId xmlns:a16="http://schemas.microsoft.com/office/drawing/2014/main" id="{5C7A18B8-4777-44A8-99DC-BC13B58CE7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4" t="4657" r="3752" b="16962"/>
          <a:stretch/>
        </p:blipFill>
        <p:spPr>
          <a:xfrm>
            <a:off x="2247098" y="1714104"/>
            <a:ext cx="7697804" cy="3475047"/>
          </a:xfrm>
          <a:prstGeom prst="roundRect">
            <a:avLst>
              <a:gd name="adj" fmla="val 17883"/>
            </a:avLst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6F78E81-2C55-47DC-835E-D86ED199AEF8}"/>
              </a:ext>
            </a:extLst>
          </p:cNvPr>
          <p:cNvSpPr/>
          <p:nvPr/>
        </p:nvSpPr>
        <p:spPr>
          <a:xfrm>
            <a:off x="6759993" y="5648751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46F00D2-EF4E-45EE-BA51-FBBC5145BFC3}"/>
              </a:ext>
            </a:extLst>
          </p:cNvPr>
          <p:cNvSpPr/>
          <p:nvPr/>
        </p:nvSpPr>
        <p:spPr>
          <a:xfrm>
            <a:off x="4710806" y="5697606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62F6F4EC-2979-45CF-8683-FE1CF0480766}"/>
              </a:ext>
            </a:extLst>
          </p:cNvPr>
          <p:cNvGrpSpPr/>
          <p:nvPr/>
        </p:nvGrpSpPr>
        <p:grpSpPr>
          <a:xfrm>
            <a:off x="3897837" y="5526158"/>
            <a:ext cx="4326496" cy="914002"/>
            <a:chOff x="3949547" y="5502725"/>
            <a:chExt cx="4326496" cy="914002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FEC04139-463D-4474-B795-EE106DF3B7F9}"/>
                </a:ext>
              </a:extLst>
            </p:cNvPr>
            <p:cNvSpPr/>
            <p:nvPr/>
          </p:nvSpPr>
          <p:spPr>
            <a:xfrm>
              <a:off x="3949547" y="5502725"/>
              <a:ext cx="3933134" cy="91400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  +        +         =  </a:t>
              </a: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30B493A6-0C15-43E1-9390-AC678E595AD7}"/>
                </a:ext>
              </a:extLst>
            </p:cNvPr>
            <p:cNvSpPr/>
            <p:nvPr/>
          </p:nvSpPr>
          <p:spPr>
            <a:xfrm>
              <a:off x="4970144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F6FEF51-3219-4E4B-B5EB-E90670505311}"/>
                </a:ext>
              </a:extLst>
            </p:cNvPr>
            <p:cNvSpPr/>
            <p:nvPr/>
          </p:nvSpPr>
          <p:spPr>
            <a:xfrm>
              <a:off x="6303858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89DD2F4E-3109-47A4-80A0-7B31CE8F2803}"/>
                </a:ext>
              </a:extLst>
            </p:cNvPr>
            <p:cNvSpPr/>
            <p:nvPr/>
          </p:nvSpPr>
          <p:spPr>
            <a:xfrm>
              <a:off x="7664043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7AFF33F-67C5-4CEE-85C1-62E192AE5CC3}"/>
              </a:ext>
            </a:extLst>
          </p:cNvPr>
          <p:cNvSpPr/>
          <p:nvPr/>
        </p:nvSpPr>
        <p:spPr>
          <a:xfrm>
            <a:off x="5024553" y="567956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8D1A827-130C-4FA8-A5F9-4B8D1803DD15}"/>
              </a:ext>
            </a:extLst>
          </p:cNvPr>
          <p:cNvSpPr/>
          <p:nvPr/>
        </p:nvSpPr>
        <p:spPr>
          <a:xfrm>
            <a:off x="5005600" y="56976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E6D9DCE0-4339-4904-987D-D7EE12780311}"/>
              </a:ext>
            </a:extLst>
          </p:cNvPr>
          <p:cNvSpPr/>
          <p:nvPr/>
        </p:nvSpPr>
        <p:spPr>
          <a:xfrm>
            <a:off x="6317847" y="56795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7BD65DDD-74BA-4BB5-A17F-7639FD3EBD26}"/>
              </a:ext>
            </a:extLst>
          </p:cNvPr>
          <p:cNvSpPr/>
          <p:nvPr/>
        </p:nvSpPr>
        <p:spPr>
          <a:xfrm>
            <a:off x="7683840" y="56976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03EF54B-0FE0-47C6-A544-EDEBF832E862}"/>
              </a:ext>
            </a:extLst>
          </p:cNvPr>
          <p:cNvSpPr/>
          <p:nvPr/>
        </p:nvSpPr>
        <p:spPr>
          <a:xfrm>
            <a:off x="6325837" y="567998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9966E2E-4A38-467C-9478-36CA96C979F1}"/>
              </a:ext>
            </a:extLst>
          </p:cNvPr>
          <p:cNvSpPr/>
          <p:nvPr/>
        </p:nvSpPr>
        <p:spPr>
          <a:xfrm>
            <a:off x="7572419" y="56996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CD3C4274-CD06-4E7B-A772-F2002D3D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013" y="1749209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962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vịt">
            <a:hlinkClick r:id="" action="ppaction://media"/>
            <a:extLst>
              <a:ext uri="{FF2B5EF4-FFF2-40B4-BE49-F238E27FC236}">
                <a16:creationId xmlns:a16="http://schemas.microsoft.com/office/drawing/2014/main" id="{9DA44623-1B9A-4F72-8AF6-792FB0DBC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168" y="699653"/>
            <a:ext cx="10554085" cy="59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A4141A5-E50F-4BF4-83CC-B6CFF1FD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715A236E-999A-46B6-95B1-69C3DF7B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38416DE-D4CC-4805-A2B6-EBAA2E5D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id="{A006A51F-007C-4BC6-A82C-08B83B12CFE7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077611A-778D-4AA0-BEDB-777B664B8E03}"/>
              </a:ext>
            </a:extLst>
          </p:cNvPr>
          <p:cNvSpPr/>
          <p:nvPr/>
        </p:nvSpPr>
        <p:spPr>
          <a:xfrm>
            <a:off x="891277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6F78E81-2C55-47DC-835E-D86ED199AEF8}"/>
              </a:ext>
            </a:extLst>
          </p:cNvPr>
          <p:cNvSpPr/>
          <p:nvPr/>
        </p:nvSpPr>
        <p:spPr>
          <a:xfrm>
            <a:off x="6759993" y="5648751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46F00D2-EF4E-45EE-BA51-FBBC5145BFC3}"/>
              </a:ext>
            </a:extLst>
          </p:cNvPr>
          <p:cNvSpPr/>
          <p:nvPr/>
        </p:nvSpPr>
        <p:spPr>
          <a:xfrm>
            <a:off x="4710806" y="5697606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62F6F4EC-2979-45CF-8683-FE1CF0480766}"/>
              </a:ext>
            </a:extLst>
          </p:cNvPr>
          <p:cNvGrpSpPr/>
          <p:nvPr/>
        </p:nvGrpSpPr>
        <p:grpSpPr>
          <a:xfrm>
            <a:off x="3695743" y="5481526"/>
            <a:ext cx="4467122" cy="612000"/>
            <a:chOff x="3808921" y="5657730"/>
            <a:chExt cx="4467122" cy="612000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FEC04139-463D-4474-B795-EE106DF3B7F9}"/>
                </a:ext>
              </a:extLst>
            </p:cNvPr>
            <p:cNvSpPr/>
            <p:nvPr/>
          </p:nvSpPr>
          <p:spPr>
            <a:xfrm>
              <a:off x="3808921" y="5685342"/>
              <a:ext cx="3933134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9  -            -         =</a:t>
              </a: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30B493A6-0C15-43E1-9390-AC678E595AD7}"/>
                </a:ext>
              </a:extLst>
            </p:cNvPr>
            <p:cNvSpPr/>
            <p:nvPr/>
          </p:nvSpPr>
          <p:spPr>
            <a:xfrm>
              <a:off x="4970144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F6FEF51-3219-4E4B-B5EB-E90670505311}"/>
                </a:ext>
              </a:extLst>
            </p:cNvPr>
            <p:cNvSpPr/>
            <p:nvPr/>
          </p:nvSpPr>
          <p:spPr>
            <a:xfrm>
              <a:off x="6303858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89DD2F4E-3109-47A4-80A0-7B31CE8F2803}"/>
                </a:ext>
              </a:extLst>
            </p:cNvPr>
            <p:cNvSpPr/>
            <p:nvPr/>
          </p:nvSpPr>
          <p:spPr>
            <a:xfrm>
              <a:off x="7664043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7AFF33F-67C5-4CEE-85C1-62E192AE5CC3}"/>
              </a:ext>
            </a:extLst>
          </p:cNvPr>
          <p:cNvSpPr/>
          <p:nvPr/>
        </p:nvSpPr>
        <p:spPr>
          <a:xfrm>
            <a:off x="4953735" y="54563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8D1A827-130C-4FA8-A5F9-4B8D1803DD15}"/>
              </a:ext>
            </a:extLst>
          </p:cNvPr>
          <p:cNvSpPr/>
          <p:nvPr/>
        </p:nvSpPr>
        <p:spPr>
          <a:xfrm>
            <a:off x="4937015" y="548590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E6D9DCE0-4339-4904-987D-D7EE12780311}"/>
              </a:ext>
            </a:extLst>
          </p:cNvPr>
          <p:cNvSpPr/>
          <p:nvPr/>
        </p:nvSpPr>
        <p:spPr>
          <a:xfrm>
            <a:off x="6285309" y="54750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7BD65DDD-74BA-4BB5-A17F-7639FD3EBD26}"/>
              </a:ext>
            </a:extLst>
          </p:cNvPr>
          <p:cNvSpPr/>
          <p:nvPr/>
        </p:nvSpPr>
        <p:spPr>
          <a:xfrm>
            <a:off x="7636943" y="54750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03EF54B-0FE0-47C6-A544-EDEBF832E862}"/>
              </a:ext>
            </a:extLst>
          </p:cNvPr>
          <p:cNvSpPr/>
          <p:nvPr/>
        </p:nvSpPr>
        <p:spPr>
          <a:xfrm>
            <a:off x="6267094" y="54563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9966E2E-4A38-467C-9478-36CA96C979F1}"/>
              </a:ext>
            </a:extLst>
          </p:cNvPr>
          <p:cNvSpPr/>
          <p:nvPr/>
        </p:nvSpPr>
        <p:spPr>
          <a:xfrm>
            <a:off x="7653076" y="544634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1" descr="Screen Clipping">
            <a:extLst>
              <a:ext uri="{FF2B5EF4-FFF2-40B4-BE49-F238E27FC236}">
                <a16:creationId xmlns:a16="http://schemas.microsoft.com/office/drawing/2014/main" id="{7273CC8F-B628-4513-BCF8-B4E46ADA6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1" t="2823" r="4251" b="16530"/>
          <a:stretch/>
        </p:blipFill>
        <p:spPr>
          <a:xfrm>
            <a:off x="2452255" y="1904716"/>
            <a:ext cx="7523018" cy="3284436"/>
          </a:xfrm>
          <a:prstGeom prst="roundRect">
            <a:avLst>
              <a:gd name="adj" fmla="val 12299"/>
            </a:avLst>
          </a:prstGeom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6BC41B91-D637-4F40-B613-202E57D0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629" y="194443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7528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93296" y="1049699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337652"/>
            <a:ext cx="94538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5237152" y="3510792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2B7DFA8C-0EA3-4347-8A2E-6437F8BA826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B3A809F-A8A0-4425-A3C5-B474DDA88DC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9F1140D-B758-45A0-8141-6A6FC2325B5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241</Words>
  <Application>Microsoft Office PowerPoint</Application>
  <PresentationFormat>Widescreen</PresentationFormat>
  <Paragraphs>91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dell</cp:lastModifiedBy>
  <cp:revision>72</cp:revision>
  <dcterms:created xsi:type="dcterms:W3CDTF">2021-11-08T13:49:52Z</dcterms:created>
  <dcterms:modified xsi:type="dcterms:W3CDTF">2024-12-30T13:15:18Z</dcterms:modified>
</cp:coreProperties>
</file>