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90" r:id="rId2"/>
    <p:sldId id="291" r:id="rId3"/>
    <p:sldId id="284" r:id="rId4"/>
    <p:sldId id="295" r:id="rId5"/>
    <p:sldId id="293" r:id="rId6"/>
    <p:sldId id="296" r:id="rId7"/>
    <p:sldId id="288" r:id="rId8"/>
    <p:sldId id="298" r:id="rId9"/>
    <p:sldId id="304" r:id="rId10"/>
    <p:sldId id="300" r:id="rId11"/>
    <p:sldId id="301" r:id="rId12"/>
    <p:sldId id="302" r:id="rId13"/>
    <p:sldId id="303" r:id="rId14"/>
    <p:sldId id="297" r:id="rId15"/>
    <p:sldId id="294" r:id="rId16"/>
  </p:sldIdLst>
  <p:sldSz cx="12192000" cy="6858000"/>
  <p:notesSz cx="6858000" cy="9144000"/>
  <p:embeddedFontLst>
    <p:embeddedFont>
      <p:font typeface="Cambria Math" panose="02040503050406030204" pitchFamily="18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61B900"/>
    <a:srgbClr val="FFEBC4"/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57" autoAdjust="0"/>
    <p:restoredTop sz="94660"/>
  </p:normalViewPr>
  <p:slideViewPr>
    <p:cSldViewPr snapToGrid="0">
      <p:cViewPr varScale="1">
        <p:scale>
          <a:sx n="68" d="100"/>
          <a:sy n="68" d="100"/>
        </p:scale>
        <p:origin x="5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vi-VN" altLang="en-US" sz="12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 vào số để chọn câu hỏi </a:t>
            </a:r>
          </a:p>
          <a:p>
            <a:pPr algn="ctr"/>
            <a:r>
              <a:rPr lang="vi-VN" altLang="en-US" sz="12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 vào hình con vật để xây dựng nông trại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943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617AFE8-5F0D-4BE8-9E46-73A90ECAE6F9}"/>
              </a:ext>
            </a:extLst>
          </p:cNvPr>
          <p:cNvSpPr/>
          <p:nvPr userDrawn="1"/>
        </p:nvSpPr>
        <p:spPr bwMode="auto">
          <a:xfrm>
            <a:off x="11155680" y="136525"/>
            <a:ext cx="1175658" cy="1248138"/>
          </a:xfrm>
          <a:prstGeom prst="ellipse">
            <a:avLst/>
          </a:prstGeom>
          <a:solidFill>
            <a:srgbClr val="29AE9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97586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084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34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862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64F625B-CF03-445C-A5F2-DBADAF397E63}"/>
              </a:ext>
            </a:extLst>
          </p:cNvPr>
          <p:cNvSpPr/>
          <p:nvPr userDrawn="1"/>
        </p:nvSpPr>
        <p:spPr bwMode="auto">
          <a:xfrm>
            <a:off x="10769030" y="266338"/>
            <a:ext cx="1175658" cy="1248138"/>
          </a:xfrm>
          <a:prstGeom prst="ellipse">
            <a:avLst/>
          </a:prstGeom>
          <a:solidFill>
            <a:srgbClr val="29AE9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63196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0120978-7883-4BF6-87CC-AD0B93883DA2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64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 preserve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474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7612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3717925"/>
            <a:ext cx="10943167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4940300"/>
            <a:ext cx="10949517" cy="981075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FE1C8935-5503-46B3-AA64-FDD06962785D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FE1C8935-5503-46B3-AA64-FDD06962785D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49" r:id="rId9"/>
    <p:sldLayoutId id="2147483650" r:id="rId10"/>
    <p:sldLayoutId id="2147483652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Relationship Id="rId6" Type="http://schemas.microsoft.com/office/2007/relationships/hdphoto" Target="../media/hdphoto23.wdp"/><Relationship Id="rId5" Type="http://schemas.openxmlformats.org/officeDocument/2006/relationships/image" Target="../media/image39.png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Relationship Id="rId6" Type="http://schemas.microsoft.com/office/2007/relationships/hdphoto" Target="../media/hdphoto23.wdp"/><Relationship Id="rId5" Type="http://schemas.openxmlformats.org/officeDocument/2006/relationships/image" Target="../media/image39.png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Relationship Id="rId6" Type="http://schemas.microsoft.com/office/2007/relationships/hdphoto" Target="../media/hdphoto23.wdp"/><Relationship Id="rId5" Type="http://schemas.openxmlformats.org/officeDocument/2006/relationships/image" Target="../media/image39.png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Relationship Id="rId6" Type="http://schemas.microsoft.com/office/2007/relationships/hdphoto" Target="../media/hdphoto23.wdp"/><Relationship Id="rId5" Type="http://schemas.openxmlformats.org/officeDocument/2006/relationships/image" Target="../media/image39.png"/><Relationship Id="rId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18" Type="http://schemas.microsoft.com/office/2007/relationships/hdphoto" Target="../media/hdphoto10.wdp"/><Relationship Id="rId26" Type="http://schemas.openxmlformats.org/officeDocument/2006/relationships/image" Target="../media/image27.png"/><Relationship Id="rId39" Type="http://schemas.microsoft.com/office/2007/relationships/hdphoto" Target="../media/hdphoto19.wdp"/><Relationship Id="rId21" Type="http://schemas.openxmlformats.org/officeDocument/2006/relationships/image" Target="../media/image24.png"/><Relationship Id="rId34" Type="http://schemas.openxmlformats.org/officeDocument/2006/relationships/image" Target="../media/image31.png"/><Relationship Id="rId42" Type="http://schemas.microsoft.com/office/2007/relationships/hdphoto" Target="../media/hdphoto20.wdp"/><Relationship Id="rId47" Type="http://schemas.openxmlformats.org/officeDocument/2006/relationships/image" Target="../media/image3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microsoft.com/office/2007/relationships/hdphoto" Target="../media/hdphoto9.wdp"/><Relationship Id="rId29" Type="http://schemas.microsoft.com/office/2007/relationships/hdphoto" Target="../media/hdphoto15.wdp"/><Relationship Id="rId11" Type="http://schemas.openxmlformats.org/officeDocument/2006/relationships/image" Target="../media/image19.png"/><Relationship Id="rId24" Type="http://schemas.microsoft.com/office/2007/relationships/hdphoto" Target="../media/hdphoto13.wdp"/><Relationship Id="rId32" Type="http://schemas.openxmlformats.org/officeDocument/2006/relationships/image" Target="../media/image30.png"/><Relationship Id="rId37" Type="http://schemas.openxmlformats.org/officeDocument/2006/relationships/slide" Target="slide10.xml"/><Relationship Id="rId40" Type="http://schemas.openxmlformats.org/officeDocument/2006/relationships/slide" Target="slide11.xml"/><Relationship Id="rId45" Type="http://schemas.microsoft.com/office/2007/relationships/hdphoto" Target="../media/hdphoto21.wdp"/><Relationship Id="rId5" Type="http://schemas.openxmlformats.org/officeDocument/2006/relationships/image" Target="../media/image16.png"/><Relationship Id="rId15" Type="http://schemas.openxmlformats.org/officeDocument/2006/relationships/image" Target="../media/image21.png"/><Relationship Id="rId23" Type="http://schemas.openxmlformats.org/officeDocument/2006/relationships/image" Target="../media/image25.png"/><Relationship Id="rId28" Type="http://schemas.openxmlformats.org/officeDocument/2006/relationships/image" Target="../media/image28.png"/><Relationship Id="rId36" Type="http://schemas.microsoft.com/office/2007/relationships/hdphoto" Target="../media/hdphoto18.wdp"/><Relationship Id="rId49" Type="http://schemas.openxmlformats.org/officeDocument/2006/relationships/slide" Target="slide14.xml"/><Relationship Id="rId10" Type="http://schemas.microsoft.com/office/2007/relationships/hdphoto" Target="../media/hdphoto6.wdp"/><Relationship Id="rId19" Type="http://schemas.openxmlformats.org/officeDocument/2006/relationships/image" Target="../media/image23.png"/><Relationship Id="rId31" Type="http://schemas.microsoft.com/office/2007/relationships/hdphoto" Target="../media/hdphoto16.wdp"/><Relationship Id="rId44" Type="http://schemas.openxmlformats.org/officeDocument/2006/relationships/image" Target="../media/image35.png"/><Relationship Id="rId4" Type="http://schemas.microsoft.com/office/2007/relationships/hdphoto" Target="../media/hdphoto3.wdp"/><Relationship Id="rId9" Type="http://schemas.openxmlformats.org/officeDocument/2006/relationships/image" Target="../media/image18.png"/><Relationship Id="rId14" Type="http://schemas.microsoft.com/office/2007/relationships/hdphoto" Target="../media/hdphoto8.wdp"/><Relationship Id="rId22" Type="http://schemas.microsoft.com/office/2007/relationships/hdphoto" Target="../media/hdphoto12.wdp"/><Relationship Id="rId27" Type="http://schemas.microsoft.com/office/2007/relationships/hdphoto" Target="../media/hdphoto14.wdp"/><Relationship Id="rId30" Type="http://schemas.openxmlformats.org/officeDocument/2006/relationships/image" Target="../media/image29.png"/><Relationship Id="rId35" Type="http://schemas.openxmlformats.org/officeDocument/2006/relationships/image" Target="../media/image32.png"/><Relationship Id="rId43" Type="http://schemas.openxmlformats.org/officeDocument/2006/relationships/slide" Target="slide12.xml"/><Relationship Id="rId48" Type="http://schemas.microsoft.com/office/2007/relationships/hdphoto" Target="../media/hdphoto22.wdp"/><Relationship Id="rId8" Type="http://schemas.microsoft.com/office/2007/relationships/hdphoto" Target="../media/hdphoto5.wdp"/><Relationship Id="rId3" Type="http://schemas.openxmlformats.org/officeDocument/2006/relationships/image" Target="../media/image15.png"/><Relationship Id="rId12" Type="http://schemas.microsoft.com/office/2007/relationships/hdphoto" Target="../media/hdphoto7.wdp"/><Relationship Id="rId17" Type="http://schemas.openxmlformats.org/officeDocument/2006/relationships/image" Target="../media/image22.png"/><Relationship Id="rId25" Type="http://schemas.openxmlformats.org/officeDocument/2006/relationships/image" Target="../media/image26.png"/><Relationship Id="rId33" Type="http://schemas.microsoft.com/office/2007/relationships/hdphoto" Target="../media/hdphoto17.wdp"/><Relationship Id="rId38" Type="http://schemas.openxmlformats.org/officeDocument/2006/relationships/image" Target="../media/image33.png"/><Relationship Id="rId46" Type="http://schemas.openxmlformats.org/officeDocument/2006/relationships/slide" Target="slide13.xml"/><Relationship Id="rId20" Type="http://schemas.microsoft.com/office/2007/relationships/hdphoto" Target="../media/hdphoto11.wdp"/><Relationship Id="rId41" Type="http://schemas.openxmlformats.org/officeDocument/2006/relationships/image" Target="../media/image34.png"/><Relationship Id="rId1" Type="http://schemas.openxmlformats.org/officeDocument/2006/relationships/slideLayout" Target="../slideLayouts/slideLayout9.xml"/><Relationship Id="rId6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590844" y="1658131"/>
            <a:ext cx="11601156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13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4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4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29: </a:t>
            </a:r>
            <a:r>
              <a:rPr lang="en-US" sz="4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4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trừ</a:t>
            </a:r>
            <a:r>
              <a:rPr lang="en-US" sz="4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sz="4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phạm</a:t>
            </a:r>
            <a:r>
              <a:rPr lang="en-US" sz="4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vi 10 – </a:t>
            </a:r>
            <a:r>
              <a:rPr lang="en-US" sz="4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4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527002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152" y="-115752"/>
            <a:ext cx="12679044" cy="708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39618" y="1600200"/>
            <a:ext cx="209867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7 - 3 =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61798" y="3419475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vi-VN" altLang="en-US" sz="4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641" y="33147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130" y="-104503"/>
            <a:ext cx="12743724" cy="708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24391" y="1600200"/>
            <a:ext cx="192913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8 - 4 =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60578" y="3430270"/>
            <a:ext cx="4876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386" y="399415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410" y="-108222"/>
            <a:ext cx="12698730" cy="714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-765175"/>
            <a:ext cx="11379200" cy="38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43110" y="1600200"/>
            <a:ext cx="209169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10 - 5 =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94183" y="3343910"/>
            <a:ext cx="49339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4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1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789" y="-116523"/>
            <a:ext cx="12683490" cy="719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87908" y="1600200"/>
            <a:ext cx="18020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9 -</a:t>
            </a:r>
            <a:r>
              <a:rPr lang="en-US" alt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=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61798" y="3289935"/>
            <a:ext cx="49339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4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1" y="25146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927100" y="719138"/>
            <a:ext cx="9918700" cy="505777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054475" y="4022725"/>
            <a:ext cx="7210425" cy="582613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C000"/>
                </a:solidFill>
                <a:latin typeface="UTM Avo" panose="02040603050506020204" pitchFamily="18" charset="0"/>
              </a:rPr>
              <a:t>VẬN DỤNG</a:t>
            </a:r>
            <a:endParaRPr lang="vi-VN" altLang="en-US" sz="6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174750"/>
            <a:ext cx="7497763" cy="4953000"/>
          </a:xfrm>
        </p:spPr>
        <p:txBody>
          <a:bodyPr/>
          <a:lstStyle/>
          <a:p>
            <a:pPr marL="0" indent="0" algn="ctr">
              <a:buNone/>
            </a:pPr>
            <a:r>
              <a:rPr lang="vi-VN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1" name="Content Placeholder 100"/>
          <p:cNvPicPr>
            <a:picLocks noGrp="1"/>
          </p:cNvPicPr>
          <p:nvPr>
            <p:ph sz="half" idx="4294967295"/>
          </p:nvPr>
        </p:nvPicPr>
        <p:blipFill>
          <a:blip r:embed="rId2"/>
          <a:srcRect l="21548" t="9761" r="18127" b="2928"/>
          <a:stretch>
            <a:fillRect/>
          </a:stretch>
        </p:blipFill>
        <p:spPr>
          <a:xfrm>
            <a:off x="9718675" y="3454400"/>
            <a:ext cx="2473325" cy="340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040" y="5424805"/>
            <a:ext cx="1116965" cy="143319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195" y="5944609"/>
            <a:ext cx="523875" cy="8382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40383">
            <a:off x="292611" y="5464766"/>
            <a:ext cx="762000" cy="135255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8661" y="1923454"/>
            <a:ext cx="723398" cy="811813"/>
          </a:xfrm>
          <a:prstGeom prst="rect">
            <a:avLst/>
          </a:prstGeom>
        </p:spPr>
      </p:pic>
      <p:sp>
        <p:nvSpPr>
          <p:cNvPr id="9" name="Cloud Callout 4">
            <a:extLst>
              <a:ext uri="{FF2B5EF4-FFF2-40B4-BE49-F238E27FC236}">
                <a16:creationId xmlns:a16="http://schemas.microsoft.com/office/drawing/2014/main" id="{2BD47EC1-F022-4E6B-8B2C-23563B120A7A}"/>
              </a:ext>
            </a:extLst>
          </p:cNvPr>
          <p:cNvSpPr/>
          <p:nvPr/>
        </p:nvSpPr>
        <p:spPr>
          <a:xfrm>
            <a:off x="991362" y="336336"/>
            <a:ext cx="7077075" cy="4486275"/>
          </a:xfrm>
          <a:prstGeom prst="cloudCallout">
            <a:avLst>
              <a:gd name="adj1" fmla="val 79310"/>
              <a:gd name="adj2" fmla="val 34954"/>
            </a:avLst>
          </a:prstGeom>
          <a:gradFill rotWithShape="0">
            <a:gsLst>
              <a:gs pos="88000">
                <a:srgbClr val="FECF40"/>
              </a:gs>
              <a:gs pos="100000">
                <a:srgbClr val="846C21"/>
              </a:gs>
            </a:gsLst>
            <a:lin ang="5400000" scaled="0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Các</a:t>
            </a:r>
            <a:r>
              <a:rPr kumimoji="0" lang="en-US" altLang="zh-CN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kumimoji="0" lang="en-US" altLang="zh-CN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em</a:t>
            </a:r>
            <a:r>
              <a:rPr kumimoji="0" lang="en-US" altLang="zh-CN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kumimoji="0" lang="en-US" altLang="zh-CN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hãy</a:t>
            </a:r>
            <a:r>
              <a:rPr kumimoji="0" lang="en-US" altLang="zh-CN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kumimoji="0" lang="en-US" altLang="zh-CN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kể</a:t>
            </a:r>
            <a:r>
              <a:rPr kumimoji="0" lang="en-US" altLang="zh-CN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kumimoji="0" lang="en-US" altLang="zh-CN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các</a:t>
            </a:r>
            <a:r>
              <a:rPr kumimoji="0" lang="en-US" altLang="zh-CN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tình</a:t>
            </a:r>
            <a:r>
              <a:rPr kumimoji="0" lang="en-US" altLang="zh-CN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kumimoji="0" lang="en-US" altLang="zh-CN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huống</a:t>
            </a:r>
            <a:r>
              <a:rPr kumimoji="0" lang="en-US" altLang="zh-CN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kumimoji="0" lang="en-US" altLang="zh-CN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trong</a:t>
            </a:r>
            <a:r>
              <a:rPr kumimoji="0" lang="en-US" altLang="zh-CN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thực</a:t>
            </a:r>
            <a:r>
              <a:rPr kumimoji="0" lang="en-US" altLang="zh-CN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kumimoji="0" lang="en-US" altLang="zh-CN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tế</a:t>
            </a:r>
            <a:r>
              <a:rPr kumimoji="0" lang="en-US" altLang="zh-CN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kumimoji="0" lang="en-US" altLang="zh-CN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về</a:t>
            </a:r>
            <a:r>
              <a:rPr kumimoji="0" lang="en-US" altLang="zh-CN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kumimoji="0" lang="en-US" altLang="zh-CN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phép</a:t>
            </a:r>
            <a:r>
              <a:rPr kumimoji="0" lang="en-US" altLang="zh-CN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kumimoji="0" lang="en-US" altLang="zh-CN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trừ</a:t>
            </a:r>
            <a:r>
              <a:rPr kumimoji="0" lang="en-US" altLang="zh-CN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trong</a:t>
            </a:r>
            <a:r>
              <a:rPr kumimoji="0" lang="en-US" altLang="zh-CN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kumimoji="0" lang="en-US" altLang="zh-CN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phạm</a:t>
            </a:r>
            <a:r>
              <a:rPr kumimoji="0" lang="en-US" altLang="zh-CN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vi 10 </a:t>
            </a:r>
            <a:endParaRPr kumimoji="0" lang="zh-CN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UTM Avo" panose="02040603050506020204" pitchFamily="18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212850" y="744538"/>
            <a:ext cx="9766300" cy="505777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3801010" y="4121832"/>
            <a:ext cx="6327240" cy="582613"/>
          </a:xfrm>
        </p:spPr>
        <p:txBody>
          <a:bodyPr/>
          <a:lstStyle/>
          <a:p>
            <a:r>
              <a:rPr lang="en-US" altLang="en-US" sz="7200" b="1" dirty="0">
                <a:solidFill>
                  <a:srgbClr val="FFC000"/>
                </a:solidFill>
                <a:latin typeface="UTM Avo" panose="02040603050506020204" pitchFamily="18" charset="0"/>
              </a:rPr>
              <a:t>KHỞI ĐỘNG</a:t>
            </a:r>
            <a:endParaRPr lang="vi-VN" altLang="en-US" sz="72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b="5064"/>
          <a:stretch/>
        </p:blipFill>
        <p:spPr>
          <a:xfrm>
            <a:off x="0" y="444381"/>
            <a:ext cx="12192000" cy="6312020"/>
          </a:xfr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155700" y="757238"/>
            <a:ext cx="9880600" cy="505777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3634841" y="4113999"/>
            <a:ext cx="6702959" cy="582613"/>
          </a:xfrm>
        </p:spPr>
        <p:txBody>
          <a:bodyPr/>
          <a:lstStyle/>
          <a:p>
            <a:r>
              <a:rPr lang="en-US" altLang="en-US" sz="8000" b="1" dirty="0">
                <a:solidFill>
                  <a:srgbClr val="FFC000"/>
                </a:solidFill>
                <a:latin typeface="UTM Avo" panose="02040603050506020204" pitchFamily="18" charset="0"/>
              </a:rPr>
              <a:t>KHÁM PHÁ</a:t>
            </a:r>
            <a:endParaRPr lang="vi-VN" altLang="en-US" sz="8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607060" y="1475105"/>
            <a:ext cx="4604385" cy="668020"/>
            <a:chOff x="1770" y="2425"/>
            <a:chExt cx="8218" cy="1239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9" y="2426"/>
              <a:ext cx="1142" cy="1239"/>
            </a:xfrm>
            <a:prstGeom prst="rect">
              <a:avLst/>
            </a:prstGeom>
            <a:noFill/>
            <a:ln w="22225">
              <a:solidFill>
                <a:srgbClr val="0070C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5"/>
            <p:cNvPicPr>
              <a:picLocks noGrp="1"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0" y="2426"/>
              <a:ext cx="1142" cy="1239"/>
            </a:xfrm>
            <a:prstGeom prst="rect">
              <a:avLst/>
            </a:prstGeom>
            <a:noFill/>
            <a:ln w="22225">
              <a:solidFill>
                <a:srgbClr val="0070C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8" y="2426"/>
              <a:ext cx="1142" cy="1239"/>
            </a:xfrm>
            <a:prstGeom prst="rect">
              <a:avLst/>
            </a:prstGeom>
            <a:noFill/>
            <a:ln w="22225">
              <a:solidFill>
                <a:srgbClr val="0070C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8" y="2426"/>
              <a:ext cx="1142" cy="1239"/>
            </a:xfrm>
            <a:prstGeom prst="rect">
              <a:avLst/>
            </a:prstGeom>
            <a:noFill/>
            <a:ln w="22225">
              <a:solidFill>
                <a:srgbClr val="0070C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6" y="2425"/>
              <a:ext cx="1142" cy="1239"/>
            </a:xfrm>
            <a:prstGeom prst="rect">
              <a:avLst/>
            </a:prstGeom>
            <a:noFill/>
            <a:ln w="22225">
              <a:solidFill>
                <a:srgbClr val="0070C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6" y="2425"/>
              <a:ext cx="1142" cy="1239"/>
            </a:xfrm>
            <a:prstGeom prst="rect">
              <a:avLst/>
            </a:prstGeom>
            <a:noFill/>
            <a:ln w="22225">
              <a:solidFill>
                <a:srgbClr val="0070C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6" y="2426"/>
              <a:ext cx="1142" cy="1239"/>
            </a:xfrm>
            <a:prstGeom prst="rect">
              <a:avLst/>
            </a:prstGeom>
            <a:noFill/>
            <a:ln w="22225">
              <a:solidFill>
                <a:srgbClr val="0070C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21" name="Straight Connector 20"/>
          <p:cNvCxnSpPr/>
          <p:nvPr/>
        </p:nvCxnSpPr>
        <p:spPr>
          <a:xfrm>
            <a:off x="4659630" y="1424940"/>
            <a:ext cx="463550" cy="78740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44450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6" name="Group 25"/>
          <p:cNvGrpSpPr/>
          <p:nvPr/>
        </p:nvGrpSpPr>
        <p:grpSpPr>
          <a:xfrm>
            <a:off x="7002667" y="1534795"/>
            <a:ext cx="4579733" cy="668559"/>
            <a:chOff x="1814" y="2425"/>
            <a:chExt cx="8174" cy="1240"/>
          </a:xfrm>
        </p:grpSpPr>
        <p:pic>
          <p:nvPicPr>
            <p:cNvPr id="2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4" y="2426"/>
              <a:ext cx="1142" cy="1239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5"/>
            <p:cNvPicPr>
              <a:picLocks noGrp="1"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4" y="2426"/>
              <a:ext cx="1142" cy="1239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2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3" y="2426"/>
              <a:ext cx="1142" cy="1239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1" y="2426"/>
              <a:ext cx="1142" cy="1239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2" y="2425"/>
              <a:ext cx="1142" cy="1239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9" y="2425"/>
              <a:ext cx="1142" cy="1239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6" y="2426"/>
              <a:ext cx="1142" cy="1239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34" name="Straight Connector 33"/>
          <p:cNvCxnSpPr/>
          <p:nvPr/>
        </p:nvCxnSpPr>
        <p:spPr>
          <a:xfrm>
            <a:off x="11063605" y="1475740"/>
            <a:ext cx="463550" cy="78740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44450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Straight Connector 34"/>
          <p:cNvCxnSpPr/>
          <p:nvPr/>
        </p:nvCxnSpPr>
        <p:spPr>
          <a:xfrm>
            <a:off x="10390505" y="1475105"/>
            <a:ext cx="463550" cy="78740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44450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7" name="Group 46"/>
          <p:cNvGrpSpPr/>
          <p:nvPr/>
        </p:nvGrpSpPr>
        <p:grpSpPr>
          <a:xfrm>
            <a:off x="581750" y="4636135"/>
            <a:ext cx="4495075" cy="668655"/>
            <a:chOff x="1861" y="7302"/>
            <a:chExt cx="8239" cy="1053"/>
          </a:xfrm>
        </p:grpSpPr>
        <p:pic>
          <p:nvPicPr>
            <p:cNvPr id="3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6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5"/>
            <p:cNvPicPr>
              <a:picLocks noGrp="1"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1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4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8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9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1" y="7302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1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2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6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2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9" name="Group 58"/>
          <p:cNvGrpSpPr/>
          <p:nvPr/>
        </p:nvGrpSpPr>
        <p:grpSpPr>
          <a:xfrm>
            <a:off x="5947410" y="4635500"/>
            <a:ext cx="5864225" cy="668655"/>
            <a:chOff x="9366" y="7302"/>
            <a:chExt cx="9235" cy="1053"/>
          </a:xfrm>
        </p:grpSpPr>
        <p:pic>
          <p:nvPicPr>
            <p:cNvPr id="50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3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" name="Picture 5"/>
            <p:cNvPicPr>
              <a:picLocks noGrp="1"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2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2" name="Picture 5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55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84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17" y="7302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46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65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93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" name="Picture 5"/>
            <p:cNvPicPr>
              <a:picLocks noGrp="1"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6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61" name="Straight Connector 60"/>
          <p:cNvCxnSpPr/>
          <p:nvPr/>
        </p:nvCxnSpPr>
        <p:spPr>
          <a:xfrm>
            <a:off x="4573905" y="4575810"/>
            <a:ext cx="463550" cy="78740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44450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" name="Straight Connector 61"/>
          <p:cNvCxnSpPr/>
          <p:nvPr/>
        </p:nvCxnSpPr>
        <p:spPr>
          <a:xfrm>
            <a:off x="11309350" y="4577715"/>
            <a:ext cx="463550" cy="78740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44450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Straight Connector 62"/>
          <p:cNvCxnSpPr/>
          <p:nvPr/>
        </p:nvCxnSpPr>
        <p:spPr>
          <a:xfrm>
            <a:off x="10636250" y="4577080"/>
            <a:ext cx="463550" cy="78740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44450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Straight Connector 63"/>
          <p:cNvCxnSpPr/>
          <p:nvPr/>
        </p:nvCxnSpPr>
        <p:spPr>
          <a:xfrm>
            <a:off x="10003790" y="4575810"/>
            <a:ext cx="463550" cy="78740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44450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Straight Connector 64"/>
          <p:cNvCxnSpPr/>
          <p:nvPr/>
        </p:nvCxnSpPr>
        <p:spPr>
          <a:xfrm>
            <a:off x="9330690" y="4575175"/>
            <a:ext cx="463550" cy="78740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44450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Straight Connector 65"/>
          <p:cNvCxnSpPr/>
          <p:nvPr/>
        </p:nvCxnSpPr>
        <p:spPr>
          <a:xfrm>
            <a:off x="8695055" y="4575810"/>
            <a:ext cx="463550" cy="78740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44450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Straight Connector 66"/>
          <p:cNvCxnSpPr/>
          <p:nvPr/>
        </p:nvCxnSpPr>
        <p:spPr>
          <a:xfrm>
            <a:off x="8021955" y="4575175"/>
            <a:ext cx="463550" cy="78740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44450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DFB6C3F-60F8-4AB2-92DE-794F73163690}"/>
              </a:ext>
            </a:extLst>
          </p:cNvPr>
          <p:cNvSpPr txBox="1"/>
          <p:nvPr/>
        </p:nvSpPr>
        <p:spPr>
          <a:xfrm>
            <a:off x="1650559" y="2721114"/>
            <a:ext cx="2117671" cy="707886"/>
          </a:xfrm>
          <a:prstGeom prst="rect">
            <a:avLst/>
          </a:prstGeom>
          <a:solidFill>
            <a:srgbClr val="FFEBC4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7 – 1 = 6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7E9DFCD-B45B-4CE5-95DE-E1112A9ABAE9}"/>
              </a:ext>
            </a:extLst>
          </p:cNvPr>
          <p:cNvSpPr txBox="1"/>
          <p:nvPr/>
        </p:nvSpPr>
        <p:spPr>
          <a:xfrm>
            <a:off x="8272834" y="2721114"/>
            <a:ext cx="2117671" cy="707886"/>
          </a:xfrm>
          <a:prstGeom prst="rect">
            <a:avLst/>
          </a:prstGeom>
          <a:solidFill>
            <a:srgbClr val="FFEBC4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7 – 2 = 5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C55D297-0F2D-45FF-A145-5928DC748192}"/>
              </a:ext>
            </a:extLst>
          </p:cNvPr>
          <p:cNvSpPr txBox="1"/>
          <p:nvPr/>
        </p:nvSpPr>
        <p:spPr>
          <a:xfrm>
            <a:off x="1650559" y="5603309"/>
            <a:ext cx="2117671" cy="707886"/>
          </a:xfrm>
          <a:prstGeom prst="rect">
            <a:avLst/>
          </a:prstGeom>
          <a:solidFill>
            <a:srgbClr val="FFEBC4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8 – 1 = 7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ECAA724-2D8A-46F4-B9AC-C0FD92819E28}"/>
              </a:ext>
            </a:extLst>
          </p:cNvPr>
          <p:cNvSpPr txBox="1"/>
          <p:nvPr/>
        </p:nvSpPr>
        <p:spPr>
          <a:xfrm>
            <a:off x="8272834" y="5603309"/>
            <a:ext cx="2117671" cy="707886"/>
          </a:xfrm>
          <a:prstGeom prst="rect">
            <a:avLst/>
          </a:prstGeom>
          <a:solidFill>
            <a:srgbClr val="FFEBC4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9 – 6 =3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8" grpId="0" animBg="1"/>
      <p:bldP spid="69" grpId="0" animBg="1"/>
      <p:bldP spid="7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844550" y="744538"/>
            <a:ext cx="10502900" cy="505777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3000434" y="4126224"/>
            <a:ext cx="8347016" cy="582613"/>
          </a:xfrm>
        </p:spPr>
        <p:txBody>
          <a:bodyPr/>
          <a:lstStyle/>
          <a:p>
            <a:r>
              <a:rPr lang="en-US" altLang="en-US" sz="4800" b="1" dirty="0">
                <a:solidFill>
                  <a:srgbClr val="FFC000"/>
                </a:solidFill>
                <a:latin typeface="UTM Avo" panose="02040603050506020204" pitchFamily="18" charset="0"/>
              </a:rPr>
              <a:t>THỰC HÀNH – LUYỆN TẬP</a:t>
            </a:r>
            <a:endParaRPr lang="vi-VN" altLang="en-US" sz="4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66700" y="491331"/>
            <a:ext cx="11658600" cy="5875338"/>
          </a:xfr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Nong trai\old-mcdonalds-farm-pl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248" y="-92888"/>
            <a:ext cx="12706668" cy="711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7333" y1="88732" x2="44667" y2="93662"/>
                        <a14:backgroundMark x1="37333" y1="90141" x2="38667" y2="91549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4749800"/>
            <a:ext cx="2743200" cy="260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19743" y="5334000"/>
            <a:ext cx="255069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9900"/>
                </a:solidFill>
                <a:latin typeface="UTM Avo" panose="02040603050506020204" pitchFamily="18" charset="0"/>
              </a:rPr>
              <a:t>XÂY DỰNG</a:t>
            </a:r>
          </a:p>
          <a:p>
            <a:pPr algn="ctr"/>
            <a:r>
              <a:rPr lang="en-US" sz="3200" b="1" dirty="0">
                <a:solidFill>
                  <a:srgbClr val="009900"/>
                </a:solidFill>
                <a:latin typeface="UTM Avo" panose="02040603050506020204" pitchFamily="18" charset="0"/>
              </a:rPr>
              <a:t>NÔNG TRẠI</a:t>
            </a:r>
          </a:p>
        </p:txBody>
      </p:sp>
      <p:pic>
        <p:nvPicPr>
          <p:cNvPr id="3076" name="Picture 4" descr="C:\Users\ADMIN\Desktop\Tai nguyen thiet ke tro choi\Bảng gỗ\bat dau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21661"/>
            <a:ext cx="2279649" cy="96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Nong trai\transcoder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202" y="-121186"/>
            <a:ext cx="12762352" cy="717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C:\Users\ADMIN\Desktop\Nong trai\dep-of-vector-farm-animals (5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701" y="1215185"/>
            <a:ext cx="1075099" cy="113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3542419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675599"/>
            <a:ext cx="3410857" cy="102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720025"/>
            <a:ext cx="1194103" cy="136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81870" y="229235"/>
            <a:ext cx="2106930" cy="181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1" descr="C:\Users\ADMIN\Desktop\Nong trai\dep-of-vector-farm-animals (4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3030" r="100000">
                        <a14:foregroundMark x1="81818" y1="48630" x2="82727" y2="51712"/>
                        <a14:foregroundMark x1="89394" y1="48630" x2="87879" y2="51370"/>
                        <a14:foregroundMark x1="70000" y1="25342" x2="60909" y2="39726"/>
                        <a14:foregroundMark x1="70000" y1="63699" x2="77273" y2="58219"/>
                        <a14:foregroundMark x1="82424" y1="52740" x2="77273" y2="57534"/>
                        <a14:backgroundMark x1="10909" y1="52055" x2="13939" y2="52397"/>
                        <a14:backgroundMark x1="19091" y1="59932" x2="18182" y2="61986"/>
                        <a14:backgroundMark x1="15152" y1="67123" x2="15455" y2="68493"/>
                        <a14:backgroundMark x1="34545" y1="48288" x2="30606" y2="48288"/>
                        <a14:backgroundMark x1="33636" y1="43836" x2="31818" y2="43493"/>
                        <a14:backgroundMark x1="37576" y1="39726" x2="33939" y2="38356"/>
                        <a14:backgroundMark x1="34848" y1="32534" x2="32121" y2="32534"/>
                        <a14:backgroundMark x1="40000" y1="30137" x2="36667" y2="29110"/>
                        <a14:backgroundMark x1="36364" y1="52740" x2="34848" y2="53082"/>
                        <a14:backgroundMark x1="43030" y1="19521" x2="39394" y2="19178"/>
                        <a14:backgroundMark x1="77576" y1="16438" x2="80303" y2="17123"/>
                        <a14:backgroundMark x1="76364" y1="10616" x2="80606" y2="10616"/>
                        <a14:backgroundMark x1="83939" y1="46233" x2="83333" y2="4691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0" y="1942649"/>
            <a:ext cx="1335313" cy="11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2" descr="C:\Users\ADMIN\Desktop\Nong trai\2.jpg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9220" y1="40559" x2="10638" y2="62937"/>
                        <a14:foregroundMark x1="12766" y1="67133" x2="26241" y2="82517"/>
                        <a14:foregroundMark x1="28369" y1="85315" x2="34752" y2="88112"/>
                        <a14:foregroundMark x1="76596" y1="83916" x2="71631" y2="85315"/>
                        <a14:foregroundMark x1="92908" y1="37063" x2="92908" y2="49650"/>
                        <a14:foregroundMark x1="90780" y1="60839" x2="85816" y2="74126"/>
                        <a14:foregroundMark x1="68085" y1="9790" x2="73050" y2="13287"/>
                        <a14:foregroundMark x1="24113" y1="15385" x2="19858" y2="2097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219" y="435610"/>
            <a:ext cx="795828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257" y="2714271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921000"/>
            <a:ext cx="1515189" cy="107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31256" y="2862339"/>
            <a:ext cx="1422400" cy="9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0" descr="C:\Users\ADMIN\Desktop\Nong trai\472224296 (4).jpg"/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26950" y1="13986" x2="9929" y2="34266"/>
                        <a14:foregroundMark x1="31915" y1="10490" x2="46099" y2="6993"/>
                        <a14:foregroundMark x1="59574" y1="8392" x2="81560" y2="18881"/>
                        <a14:foregroundMark x1="68794" y1="9790" x2="73759" y2="13287"/>
                        <a14:foregroundMark x1="86525" y1="27972" x2="92908" y2="37063"/>
                        <a14:foregroundMark x1="93617" y1="44755" x2="90780" y2="63636"/>
                        <a14:foregroundMark x1="87943" y1="71329" x2="70213" y2="88112"/>
                        <a14:foregroundMark x1="70213" y1="88112" x2="41135" y2="90909"/>
                        <a14:foregroundMark x1="14894" y1="67133" x2="32624" y2="86713"/>
                        <a14:foregroundMark x1="9220" y1="39161" x2="10638" y2="61538"/>
                        <a14:foregroundMark x1="15603" y1="72028" x2="19149" y2="75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124" y="435610"/>
            <a:ext cx="795828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" descr="C:\Users\ADMIN\Desktop\Nong trai\barn-clipart-old-macdonald-2a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>
                        <a14:foregroundMark x1="33832" y1="71453" x2="7065" y2="88205"/>
                        <a14:foregroundMark x1="92527" y1="76581" x2="32745" y2="93333"/>
                        <a14:foregroundMark x1="11957" y1="84444" x2="41304" y2="95385"/>
                        <a14:foregroundMark x1="11277" y1="94530" x2="38587" y2="95043"/>
                        <a14:foregroundMark x1="90761" y1="78632" x2="49049" y2="95897"/>
                        <a14:foregroundMark x1="28397" y1="47009" x2="28940" y2="73162"/>
                        <a14:foregroundMark x1="30842" y1="57094" x2="49321" y2="57436"/>
                        <a14:foregroundMark x1="49457" y1="58462" x2="45652" y2="84103"/>
                        <a14:foregroundMark x1="79891" y1="61026" x2="52310" y2="80342"/>
                        <a14:foregroundMark x1="58832" y1="57436" x2="77174" y2="75214"/>
                        <a14:foregroundMark x1="69158" y1="57436" x2="59375" y2="6444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719455"/>
            <a:ext cx="4095750" cy="281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3" descr="C:\Users\ADMIN\Desktop\Nong trai\58fefc29c5857 (2)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392" y="2663847"/>
            <a:ext cx="2245208" cy="76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1" descr="C:\Users\ADMIN\Desktop\Nong trai\472224296 (5).jpg"/>
          <p:cNvPicPr>
            <a:picLocks noChangeAspect="1" noChangeArrowheads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435610"/>
            <a:ext cx="789064" cy="76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9" descr="C:\Users\ADMIN\Desktop\Nong trai\dep-of-vector-farm-animals (2)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2058" b="97942" l="0" r="100000">
                        <a14:foregroundMark x1="68731" y1="22222" x2="59752" y2="32510"/>
                        <a14:backgroundMark x1="11146" y1="52675" x2="9907" y2="53498"/>
                        <a14:backgroundMark x1="8669" y1="46502" x2="5263" y2="46502"/>
                        <a14:backgroundMark x1="5882" y1="41564" x2="7740" y2="41152"/>
                        <a14:backgroundMark x1="9907" y1="28395" x2="11146" y2="29630"/>
                        <a14:backgroundMark x1="7121" y1="32922" x2="8669" y2="33745"/>
                        <a14:backgroundMark x1="17957" y1="23045" x2="17337" y2="25514"/>
                        <a14:backgroundMark x1="22910" y1="22222" x2="21672" y2="24691"/>
                        <a14:backgroundMark x1="30031" y1="28807" x2="27864" y2="30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47881" y="2692925"/>
            <a:ext cx="1020367" cy="89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>
            <a:off x="11320917" y="3139403"/>
            <a:ext cx="2618844" cy="174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9" descr="C:\Users\ADMIN\Desktop\Nong trai\472224296 (3).jpg"/>
          <p:cNvPicPr>
            <a:picLocks noChangeAspect="1" noChangeArrowheads="1"/>
          </p:cNvPicPr>
          <p:nvPr/>
        </p:nvPicPr>
        <p:blipFill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214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044" y="435610"/>
            <a:ext cx="804095" cy="77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34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 flipH="1">
            <a:off x="-2400392" y="4291733"/>
            <a:ext cx="1975529" cy="152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C:\Users\ADMIN\Desktop\Nong trai\700_FO32939240_64b4071403327ba8edebdced5b1262a0.jp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178" b="94484" l="0" r="96751">
                        <a14:foregroundMark x1="63478" y1="22714" x2="71594" y2="24000"/>
                        <a14:backgroundMark x1="43333" y1="13143" x2="32174" y2="35571"/>
                        <a14:backgroundMark x1="43188" y1="10571" x2="14058" y2="34714"/>
                        <a14:backgroundMark x1="36087" y1="32143" x2="32754" y2="44714"/>
                        <a14:backgroundMark x1="49710" y1="4714" x2="47101" y2="19000"/>
                        <a14:backgroundMark x1="39420" y1="33429" x2="46087" y2="45143"/>
                        <a14:backgroundMark x1="52609" y1="23857" x2="52464" y2="31000"/>
                        <a14:backgroundMark x1="85507" y1="26286" x2="91304" y2="35429"/>
                        <a14:backgroundMark x1="52029" y1="56000" x2="52464" y2="60143"/>
                        <a14:backgroundMark x1="49565" y1="58857" x2="47391" y2="61000"/>
                        <a14:backgroundMark x1="46957" y1="62000" x2="44928" y2="64857"/>
                        <a14:backgroundMark x1="55217" y1="71286" x2="55797" y2="74714"/>
                        <a14:backgroundMark x1="44928" y1="71714" x2="44928" y2="72429"/>
                        <a14:backgroundMark x1="76232" y1="23714" x2="77246" y2="23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297" y="3937000"/>
            <a:ext cx="3073400" cy="311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Tai nguyen thiet ke tro choi\Bảng gỗ\1.jpg">
            <a:hlinkClick r:id="rId37" action="ppaction://hlinksldjump"/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9" y="1146810"/>
            <a:ext cx="1101655" cy="112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Tai nguyen thiet ke tro choi\Bảng gỗ\2.jpg">
            <a:hlinkClick r:id="rId40" action="ppaction://hlinksldjump"/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1181035"/>
            <a:ext cx="1041923" cy="111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3.jpg">
            <a:hlinkClick r:id="rId43" action="ppaction://hlinksldjump"/>
          </p:cNvPr>
          <p:cNvPicPr>
            <a:picLocks noChangeAspect="1" noChangeArrowheads="1"/>
          </p:cNvPicPr>
          <p:nvPr/>
        </p:nvPicPr>
        <p:blipFill>
          <a:blip r:embed="rId44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96" y="1111349"/>
            <a:ext cx="1055004" cy="112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Tai nguyen thiet ke tro choi\Bảng gỗ\4.jpg">
            <a:hlinkClick r:id="rId46" action="ppaction://hlinksldjump"/>
          </p:cNvPr>
          <p:cNvPicPr>
            <a:picLocks noChangeAspect="1" noChangeArrowheads="1"/>
          </p:cNvPicPr>
          <p:nvPr/>
        </p:nvPicPr>
        <p:blipFill>
          <a:blip r:embed="rId47">
            <a:extLst>
              <a:ext uri="{BEBA8EAE-BF5A-486C-A8C5-ECC9F3942E4B}">
                <a14:imgProps xmlns:a14="http://schemas.microsoft.com/office/drawing/2010/main">
                  <a14:imgLayer r:embed="rId48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885" y="1164770"/>
            <a:ext cx="1005115" cy="107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otched Right Arrow 1">
            <a:hlinkClick r:id="rId49" action="ppaction://hlinksldjump"/>
          </p:cNvPr>
          <p:cNvSpPr/>
          <p:nvPr/>
        </p:nvSpPr>
        <p:spPr>
          <a:xfrm>
            <a:off x="1238250" y="5857875"/>
            <a:ext cx="2900045" cy="1067435"/>
          </a:xfrm>
          <a:prstGeom prst="notchedRightArrow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tiếp theo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86067E-6 L -1.19184 0.02471 " pathEditMode="relative" rAng="0" ptsTypes="AA">
                                      <p:cBhvr>
                                        <p:cTn id="14" dur="2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01" y="1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-1.97531E-6 L 1.15347 -0.01697 " pathEditMode="relative" rAng="0" ptsTypes="AA">
                                      <p:cBhvr>
                                        <p:cTn id="37" dur="1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74" y="-864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1.21093 0.04814 " pathEditMode="relative" rAng="0" ptsTypes="AA">
                                      <p:cBhvr>
                                        <p:cTn id="92" dur="3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6" y="2407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214E-7 L 1.1908 -0.01483 " pathEditMode="relative" rAng="0" ptsTypes="AA">
                                      <p:cBhvr>
                                        <p:cTn id="102" dur="3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31" y="-741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reen Color">
  <a:themeElements>
    <a:clrScheme name="Green Color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Green Color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reen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108</Words>
  <Application>Microsoft Office PowerPoint</Application>
  <PresentationFormat>Widescreen</PresentationFormat>
  <Paragraphs>30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Cambria Math</vt:lpstr>
      <vt:lpstr>Times New Roman</vt:lpstr>
      <vt:lpstr>UTM Avo</vt:lpstr>
      <vt:lpstr>Green Color</vt:lpstr>
      <vt:lpstr>PowerPoint Presentation</vt:lpstr>
      <vt:lpstr>KHỞI ĐỘNG</vt:lpstr>
      <vt:lpstr>PowerPoint Presentation</vt:lpstr>
      <vt:lpstr>KHÁM PHÁ</vt:lpstr>
      <vt:lpstr>PowerPoint Presentation</vt:lpstr>
      <vt:lpstr>THỰC HÀNH – 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dell</cp:lastModifiedBy>
  <cp:revision>71</cp:revision>
  <dcterms:created xsi:type="dcterms:W3CDTF">2021-11-01T08:16:00Z</dcterms:created>
  <dcterms:modified xsi:type="dcterms:W3CDTF">2024-12-30T13:09:02Z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114A61979FDB423F99834CB7B2CF44D1</vt:lpwstr>
  </property>
  <property fmtid="{D5CDD505-2E9C-101B-9397-08002B2CF9AE}" pid="3" name="KSOProductBuildVer">
    <vt:lpwstr>1033-11.2.0.10351</vt:lpwstr>
  </property>
</Properties>
</file>