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290" r:id="rId2"/>
    <p:sldId id="526" r:id="rId3"/>
    <p:sldId id="525" r:id="rId4"/>
    <p:sldId id="527" r:id="rId5"/>
    <p:sldId id="528" r:id="rId6"/>
    <p:sldId id="529" r:id="rId7"/>
    <p:sldId id="535" r:id="rId8"/>
    <p:sldId id="536" r:id="rId9"/>
    <p:sldId id="530" r:id="rId10"/>
    <p:sldId id="474" r:id="rId11"/>
    <p:sldId id="531" r:id="rId12"/>
    <p:sldId id="532" r:id="rId13"/>
    <p:sldId id="537" r:id="rId14"/>
    <p:sldId id="538" r:id="rId15"/>
    <p:sldId id="539" r:id="rId16"/>
    <p:sldId id="524" r:id="rId17"/>
    <p:sldId id="534" r:id="rId18"/>
    <p:sldId id="533" r:id="rId19"/>
    <p:sldId id="270" r:id="rId20"/>
    <p:sldId id="545" r:id="rId21"/>
    <p:sldId id="261" r:id="rId22"/>
    <p:sldId id="546" r:id="rId23"/>
    <p:sldId id="548" r:id="rId24"/>
    <p:sldId id="547" r:id="rId25"/>
    <p:sldId id="549" r:id="rId26"/>
    <p:sldId id="550" r:id="rId27"/>
    <p:sldId id="551" r:id="rId28"/>
    <p:sldId id="552" r:id="rId29"/>
    <p:sldId id="553" r:id="rId30"/>
    <p:sldId id="542" r:id="rId31"/>
    <p:sldId id="544" r:id="rId32"/>
    <p:sldId id="275" r:id="rId33"/>
    <p:sldId id="51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02916105-DA16-4A82-8644-75F22B717645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AEF986E9-8697-4093-9C82-D56EB1EF5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0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470BD7C-B0AC-AEDE-E4A3-022C4C75574B}"/>
              </a:ext>
            </a:extLst>
          </p:cNvPr>
          <p:cNvSpPr/>
          <p:nvPr userDrawn="1"/>
        </p:nvSpPr>
        <p:spPr>
          <a:xfrm>
            <a:off x="11186160" y="136524"/>
            <a:ext cx="1158240" cy="132651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7503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1527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632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6608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2477" y="-90897"/>
            <a:ext cx="12740237" cy="709520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1930CE-299C-277A-8EEA-3F6573D3EB3F}"/>
              </a:ext>
            </a:extLst>
          </p:cNvPr>
          <p:cNvSpPr/>
          <p:nvPr userDrawn="1"/>
        </p:nvSpPr>
        <p:spPr>
          <a:xfrm>
            <a:off x="10845338" y="78335"/>
            <a:ext cx="1158240" cy="132651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oogle Shape;12;p7">
            <a:extLst>
              <a:ext uri="{FF2B5EF4-FFF2-40B4-BE49-F238E27FC236}">
                <a16:creationId xmlns:a16="http://schemas.microsoft.com/office/drawing/2014/main" id="{920CF2AA-405D-776C-9999-AFC884EB1AB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55928" y="-90896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4C1725-26CA-2C00-76A8-E396D0950EF4}"/>
              </a:ext>
            </a:extLst>
          </p:cNvPr>
          <p:cNvSpPr/>
          <p:nvPr userDrawn="1"/>
        </p:nvSpPr>
        <p:spPr>
          <a:xfrm>
            <a:off x="11194473" y="136525"/>
            <a:ext cx="1158240" cy="132651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4515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Google Shape;20;p8">
            <a:extLst>
              <a:ext uri="{FF2B5EF4-FFF2-40B4-BE49-F238E27FC236}">
                <a16:creationId xmlns:a16="http://schemas.microsoft.com/office/drawing/2014/main" id="{2886E6EB-AC10-A4EC-9306-01ECF5E7358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5087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545183B7-67B3-373A-8672-72AAF83ABED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36473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40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6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74" r:id="rId5"/>
    <p:sldLayoutId id="2147483675" r:id="rId6"/>
    <p:sldLayoutId id="2147483676" r:id="rId7"/>
    <p:sldLayoutId id="2147483680" r:id="rId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36.png"/><Relationship Id="rId18" Type="http://schemas.microsoft.com/office/2007/relationships/hdphoto" Target="../media/hdphoto12.wdp"/><Relationship Id="rId3" Type="http://schemas.openxmlformats.org/officeDocument/2006/relationships/image" Target="../media/image31.gif"/><Relationship Id="rId7" Type="http://schemas.microsoft.com/office/2007/relationships/hdphoto" Target="../media/hdphoto7.wdp"/><Relationship Id="rId12" Type="http://schemas.microsoft.com/office/2007/relationships/hdphoto" Target="../media/hdphoto9.wdp"/><Relationship Id="rId17" Type="http://schemas.openxmlformats.org/officeDocument/2006/relationships/image" Target="../media/image38.png"/><Relationship Id="rId2" Type="http://schemas.openxmlformats.org/officeDocument/2006/relationships/image" Target="../media/image30.png"/><Relationship Id="rId16" Type="http://schemas.microsoft.com/office/2007/relationships/hdphoto" Target="../media/hdphoto11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microsoft.com/office/2007/relationships/hdphoto" Target="../media/hdphoto6.wdp"/><Relationship Id="rId15" Type="http://schemas.openxmlformats.org/officeDocument/2006/relationships/image" Target="../media/image37.png"/><Relationship Id="rId10" Type="http://schemas.microsoft.com/office/2007/relationships/hdphoto" Target="../media/hdphoto8.wdp"/><Relationship Id="rId4" Type="http://schemas.openxmlformats.org/officeDocument/2006/relationships/image" Target="../media/image32.png"/><Relationship Id="rId9" Type="http://schemas.openxmlformats.org/officeDocument/2006/relationships/image" Target="../media/image34.png"/><Relationship Id="rId14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32.png"/><Relationship Id="rId18" Type="http://schemas.microsoft.com/office/2007/relationships/hdphoto" Target="../media/hdphoto12.wdp"/><Relationship Id="rId3" Type="http://schemas.openxmlformats.org/officeDocument/2006/relationships/image" Target="../media/image31.gif"/><Relationship Id="rId7" Type="http://schemas.openxmlformats.org/officeDocument/2006/relationships/image" Target="../media/image39.png"/><Relationship Id="rId12" Type="http://schemas.microsoft.com/office/2007/relationships/hdphoto" Target="../media/hdphoto11.wdp"/><Relationship Id="rId17" Type="http://schemas.openxmlformats.org/officeDocument/2006/relationships/image" Target="../media/image38.png"/><Relationship Id="rId2" Type="http://schemas.openxmlformats.org/officeDocument/2006/relationships/image" Target="../media/image30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11" Type="http://schemas.openxmlformats.org/officeDocument/2006/relationships/image" Target="../media/image37.png"/><Relationship Id="rId5" Type="http://schemas.openxmlformats.org/officeDocument/2006/relationships/image" Target="../media/image35.png"/><Relationship Id="rId15" Type="http://schemas.openxmlformats.org/officeDocument/2006/relationships/image" Target="../media/image33.png"/><Relationship Id="rId10" Type="http://schemas.microsoft.com/office/2007/relationships/hdphoto" Target="../media/hdphoto10.wdp"/><Relationship Id="rId4" Type="http://schemas.openxmlformats.org/officeDocument/2006/relationships/slide" Target="slide31.xml"/><Relationship Id="rId9" Type="http://schemas.openxmlformats.org/officeDocument/2006/relationships/image" Target="../media/image36.png"/><Relationship Id="rId1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3.png"/><Relationship Id="rId3" Type="http://schemas.openxmlformats.org/officeDocument/2006/relationships/image" Target="../media/image31.gif"/><Relationship Id="rId7" Type="http://schemas.microsoft.com/office/2007/relationships/hdphoto" Target="../media/hdphoto14.wdp"/><Relationship Id="rId12" Type="http://schemas.microsoft.com/office/2007/relationships/hdphoto" Target="../media/hdphoto6.wdp"/><Relationship Id="rId2" Type="http://schemas.openxmlformats.org/officeDocument/2006/relationships/image" Target="../media/image30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32.png"/><Relationship Id="rId5" Type="http://schemas.openxmlformats.org/officeDocument/2006/relationships/image" Target="../media/image40.png"/><Relationship Id="rId15" Type="http://schemas.openxmlformats.org/officeDocument/2006/relationships/image" Target="../media/image38.png"/><Relationship Id="rId10" Type="http://schemas.microsoft.com/office/2007/relationships/hdphoto" Target="../media/hdphoto11.wdp"/><Relationship Id="rId4" Type="http://schemas.openxmlformats.org/officeDocument/2006/relationships/slide" Target="slide30.xml"/><Relationship Id="rId9" Type="http://schemas.openxmlformats.org/officeDocument/2006/relationships/image" Target="../media/image37.png"/><Relationship Id="rId1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33.png"/><Relationship Id="rId3" Type="http://schemas.openxmlformats.org/officeDocument/2006/relationships/image" Target="../media/image31.gif"/><Relationship Id="rId7" Type="http://schemas.openxmlformats.org/officeDocument/2006/relationships/image" Target="../media/image44.png"/><Relationship Id="rId12" Type="http://schemas.microsoft.com/office/2007/relationships/hdphoto" Target="../media/hdphoto6.wdp"/><Relationship Id="rId2" Type="http://schemas.openxmlformats.org/officeDocument/2006/relationships/image" Target="../media/image30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11" Type="http://schemas.openxmlformats.org/officeDocument/2006/relationships/image" Target="../media/image32.png"/><Relationship Id="rId5" Type="http://schemas.openxmlformats.org/officeDocument/2006/relationships/image" Target="../media/image43.png"/><Relationship Id="rId15" Type="http://schemas.openxmlformats.org/officeDocument/2006/relationships/image" Target="../media/image38.png"/><Relationship Id="rId10" Type="http://schemas.microsoft.com/office/2007/relationships/hdphoto" Target="../media/hdphoto11.wdp"/><Relationship Id="rId4" Type="http://schemas.openxmlformats.org/officeDocument/2006/relationships/slide" Target="slide31.xml"/><Relationship Id="rId9" Type="http://schemas.openxmlformats.org/officeDocument/2006/relationships/image" Target="../media/image37.png"/><Relationship Id="rId1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microsoft.com/office/2007/relationships/hdphoto" Target="../media/hdphoto6.wdp"/><Relationship Id="rId3" Type="http://schemas.openxmlformats.org/officeDocument/2006/relationships/image" Target="../media/image31.gif"/><Relationship Id="rId7" Type="http://schemas.openxmlformats.org/officeDocument/2006/relationships/image" Target="../media/image46.png"/><Relationship Id="rId12" Type="http://schemas.openxmlformats.org/officeDocument/2006/relationships/image" Target="../media/image32.png"/><Relationship Id="rId17" Type="http://schemas.microsoft.com/office/2007/relationships/hdphoto" Target="../media/hdphoto12.wdp"/><Relationship Id="rId2" Type="http://schemas.openxmlformats.org/officeDocument/2006/relationships/image" Target="../media/image3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7.wdp"/><Relationship Id="rId11" Type="http://schemas.microsoft.com/office/2007/relationships/hdphoto" Target="../media/hdphoto11.wdp"/><Relationship Id="rId5" Type="http://schemas.openxmlformats.org/officeDocument/2006/relationships/image" Target="../media/image45.png"/><Relationship Id="rId15" Type="http://schemas.microsoft.com/office/2007/relationships/hdphoto" Target="../media/hdphoto7.wdp"/><Relationship Id="rId10" Type="http://schemas.openxmlformats.org/officeDocument/2006/relationships/image" Target="../media/image37.png"/><Relationship Id="rId4" Type="http://schemas.openxmlformats.org/officeDocument/2006/relationships/slide" Target="slide30.xml"/><Relationship Id="rId9" Type="http://schemas.openxmlformats.org/officeDocument/2006/relationships/image" Target="../media/image47.png"/><Relationship Id="rId1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13" Type="http://schemas.openxmlformats.org/officeDocument/2006/relationships/image" Target="../media/image33.png"/><Relationship Id="rId3" Type="http://schemas.openxmlformats.org/officeDocument/2006/relationships/image" Target="../media/image31.gif"/><Relationship Id="rId7" Type="http://schemas.openxmlformats.org/officeDocument/2006/relationships/image" Target="../media/image49.png"/><Relationship Id="rId12" Type="http://schemas.microsoft.com/office/2007/relationships/hdphoto" Target="../media/hdphoto6.wdp"/><Relationship Id="rId2" Type="http://schemas.openxmlformats.org/officeDocument/2006/relationships/image" Target="../media/image30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3.xml"/><Relationship Id="rId6" Type="http://schemas.microsoft.com/office/2007/relationships/hdphoto" Target="../media/hdphoto19.wdp"/><Relationship Id="rId11" Type="http://schemas.openxmlformats.org/officeDocument/2006/relationships/image" Target="../media/image32.png"/><Relationship Id="rId5" Type="http://schemas.openxmlformats.org/officeDocument/2006/relationships/image" Target="../media/image48.png"/><Relationship Id="rId15" Type="http://schemas.openxmlformats.org/officeDocument/2006/relationships/image" Target="../media/image38.png"/><Relationship Id="rId10" Type="http://schemas.microsoft.com/office/2007/relationships/hdphoto" Target="../media/hdphoto11.wdp"/><Relationship Id="rId4" Type="http://schemas.openxmlformats.org/officeDocument/2006/relationships/slide" Target="slide30.xml"/><Relationship Id="rId9" Type="http://schemas.openxmlformats.org/officeDocument/2006/relationships/image" Target="../media/image37.png"/><Relationship Id="rId1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microsoft.com/office/2007/relationships/hdphoto" Target="../media/hdphoto6.wdp"/><Relationship Id="rId18" Type="http://schemas.openxmlformats.org/officeDocument/2006/relationships/image" Target="../media/image38.png"/><Relationship Id="rId3" Type="http://schemas.openxmlformats.org/officeDocument/2006/relationships/image" Target="../media/image31.gif"/><Relationship Id="rId7" Type="http://schemas.openxmlformats.org/officeDocument/2006/relationships/image" Target="../media/image41.png"/><Relationship Id="rId12" Type="http://schemas.openxmlformats.org/officeDocument/2006/relationships/image" Target="../media/image32.png"/><Relationship Id="rId17" Type="http://schemas.microsoft.com/office/2007/relationships/hdphoto" Target="../media/hdphoto22.wdp"/><Relationship Id="rId2" Type="http://schemas.openxmlformats.org/officeDocument/2006/relationships/image" Target="../media/image30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1.wdp"/><Relationship Id="rId11" Type="http://schemas.openxmlformats.org/officeDocument/2006/relationships/slide" Target="slide30.xml"/><Relationship Id="rId5" Type="http://schemas.openxmlformats.org/officeDocument/2006/relationships/image" Target="../media/image51.png"/><Relationship Id="rId15" Type="http://schemas.microsoft.com/office/2007/relationships/hdphoto" Target="../media/hdphoto7.wdp"/><Relationship Id="rId10" Type="http://schemas.microsoft.com/office/2007/relationships/hdphoto" Target="../media/hdphoto11.wdp"/><Relationship Id="rId19" Type="http://schemas.microsoft.com/office/2007/relationships/hdphoto" Target="../media/hdphoto12.wdp"/><Relationship Id="rId4" Type="http://schemas.openxmlformats.org/officeDocument/2006/relationships/image" Target="../media/image50.png"/><Relationship Id="rId9" Type="http://schemas.openxmlformats.org/officeDocument/2006/relationships/image" Target="../media/image37.png"/><Relationship Id="rId1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38.png"/><Relationship Id="rId3" Type="http://schemas.openxmlformats.org/officeDocument/2006/relationships/image" Target="../media/image31.gif"/><Relationship Id="rId7" Type="http://schemas.microsoft.com/office/2007/relationships/hdphoto" Target="../media/hdphoto11.wdp"/><Relationship Id="rId12" Type="http://schemas.microsoft.com/office/2007/relationships/hdphoto" Target="../media/hdphoto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33.png"/><Relationship Id="rId5" Type="http://schemas.openxmlformats.org/officeDocument/2006/relationships/image" Target="../media/image54.png"/><Relationship Id="rId10" Type="http://schemas.microsoft.com/office/2007/relationships/hdphoto" Target="../media/hdphoto6.wdp"/><Relationship Id="rId4" Type="http://schemas.openxmlformats.org/officeDocument/2006/relationships/image" Target="../media/image53.jpeg"/><Relationship Id="rId9" Type="http://schemas.openxmlformats.org/officeDocument/2006/relationships/image" Target="../media/image32.png"/><Relationship Id="rId14" Type="http://schemas.microsoft.com/office/2007/relationships/hdphoto" Target="../media/hdphoto1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microsoft.com/office/2007/relationships/hdphoto" Target="../media/hdphoto6.wdp"/><Relationship Id="rId3" Type="http://schemas.openxmlformats.org/officeDocument/2006/relationships/image" Target="../media/image31.gif"/><Relationship Id="rId7" Type="http://schemas.openxmlformats.org/officeDocument/2006/relationships/image" Target="../media/image57.png"/><Relationship Id="rId12" Type="http://schemas.openxmlformats.org/officeDocument/2006/relationships/image" Target="../media/image32.png"/><Relationship Id="rId17" Type="http://schemas.microsoft.com/office/2007/relationships/hdphoto" Target="../media/hdphoto12.wdp"/><Relationship Id="rId2" Type="http://schemas.openxmlformats.org/officeDocument/2006/relationships/image" Target="../media/image3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3.wdp"/><Relationship Id="rId11" Type="http://schemas.openxmlformats.org/officeDocument/2006/relationships/slide" Target="slide30.xml"/><Relationship Id="rId5" Type="http://schemas.openxmlformats.org/officeDocument/2006/relationships/image" Target="../media/image56.png"/><Relationship Id="rId15" Type="http://schemas.microsoft.com/office/2007/relationships/hdphoto" Target="../media/hdphoto7.wdp"/><Relationship Id="rId10" Type="http://schemas.microsoft.com/office/2007/relationships/hdphoto" Target="../media/hdphoto11.wdp"/><Relationship Id="rId4" Type="http://schemas.openxmlformats.org/officeDocument/2006/relationships/image" Target="../media/image55.jpeg"/><Relationship Id="rId9" Type="http://schemas.openxmlformats.org/officeDocument/2006/relationships/image" Target="../media/image37.png"/><Relationship Id="rId1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0.png"/><Relationship Id="rId7" Type="http://schemas.microsoft.com/office/2007/relationships/hdphoto" Target="../media/hdphoto2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11" Type="http://schemas.microsoft.com/office/2007/relationships/hdphoto" Target="../media/hdphoto25.wdp"/><Relationship Id="rId5" Type="http://schemas.openxmlformats.org/officeDocument/2006/relationships/image" Target="../media/image55.jpeg"/><Relationship Id="rId10" Type="http://schemas.openxmlformats.org/officeDocument/2006/relationships/image" Target="../media/image61.png"/><Relationship Id="rId4" Type="http://schemas.openxmlformats.org/officeDocument/2006/relationships/image" Target="../media/image31.gif"/><Relationship Id="rId9" Type="http://schemas.microsoft.com/office/2007/relationships/hdphoto" Target="../media/hdphoto2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5.wdp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6.wdp"/><Relationship Id="rId5" Type="http://schemas.openxmlformats.org/officeDocument/2006/relationships/image" Target="../media/image64.png"/><Relationship Id="rId4" Type="http://schemas.microsoft.com/office/2007/relationships/hdphoto" Target="../media/hdphoto25.wdp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2.png"/><Relationship Id="rId5" Type="http://schemas.openxmlformats.org/officeDocument/2006/relationships/image" Target="../media/image68.png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335104" y="1658131"/>
            <a:ext cx="375134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B7BA99-CAC6-460F-8F0E-8B19515AE1BE}"/>
              </a:ext>
            </a:extLst>
          </p:cNvPr>
          <p:cNvSpPr/>
          <p:nvPr/>
        </p:nvSpPr>
        <p:spPr>
          <a:xfrm>
            <a:off x="10291785" y="17731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</p:spTree>
    <p:extLst>
      <p:ext uri="{BB962C8B-B14F-4D97-AF65-F5344CB8AC3E}">
        <p14:creationId xmlns:p14="http://schemas.microsoft.com/office/powerpoint/2010/main" val="357230832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3" name="Sun 4">
            <a:extLst>
              <a:ext uri="{FF2B5EF4-FFF2-40B4-BE49-F238E27FC236}">
                <a16:creationId xmlns:a16="http://schemas.microsoft.com/office/drawing/2014/main" id="{E291B89D-3CAC-4E74-95FD-8F3F38BEE821}"/>
              </a:ext>
            </a:extLst>
          </p:cNvPr>
          <p:cNvSpPr/>
          <p:nvPr/>
        </p:nvSpPr>
        <p:spPr>
          <a:xfrm>
            <a:off x="837234" y="780097"/>
            <a:ext cx="1103608" cy="110412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282868A-E53F-4DCE-BB44-DBB93D7EDED3}"/>
              </a:ext>
            </a:extLst>
          </p:cNvPr>
          <p:cNvSpPr/>
          <p:nvPr/>
        </p:nvSpPr>
        <p:spPr>
          <a:xfrm>
            <a:off x="574839" y="1080095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B97F0B6-397B-45F3-A15A-3C5A41D5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281" y="1132122"/>
            <a:ext cx="54611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a)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rổ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con 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DE5800D-ED96-4EE3-A2DD-F998E9326C6A}"/>
              </a:ext>
            </a:extLst>
          </p:cNvPr>
          <p:cNvSpPr/>
          <p:nvPr/>
        </p:nvSpPr>
        <p:spPr>
          <a:xfrm>
            <a:off x="2495089" y="4733635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0E65F736-F41C-4135-9660-0BC1CF8CEEBA}"/>
              </a:ext>
            </a:extLst>
          </p:cNvPr>
          <p:cNvSpPr/>
          <p:nvPr/>
        </p:nvSpPr>
        <p:spPr>
          <a:xfrm>
            <a:off x="2614416" y="4804191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FA973DB-E27C-401D-BBA6-0089F10F2E01}"/>
              </a:ext>
            </a:extLst>
          </p:cNvPr>
          <p:cNvSpPr/>
          <p:nvPr/>
        </p:nvSpPr>
        <p:spPr>
          <a:xfrm>
            <a:off x="2607057" y="4787003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23393BF-91CF-4D18-A99B-163664109B93}"/>
              </a:ext>
            </a:extLst>
          </p:cNvPr>
          <p:cNvSpPr/>
          <p:nvPr/>
        </p:nvSpPr>
        <p:spPr>
          <a:xfrm>
            <a:off x="4917843" y="4733635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95E9A289-BAB6-417B-AF69-738AE17FD1ED}"/>
              </a:ext>
            </a:extLst>
          </p:cNvPr>
          <p:cNvSpPr/>
          <p:nvPr/>
        </p:nvSpPr>
        <p:spPr>
          <a:xfrm>
            <a:off x="5041839" y="4790024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F5344436-F3E3-4EA3-AE6B-54F02C63E328}"/>
              </a:ext>
            </a:extLst>
          </p:cNvPr>
          <p:cNvSpPr/>
          <p:nvPr/>
        </p:nvSpPr>
        <p:spPr>
          <a:xfrm>
            <a:off x="5027572" y="4787003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882966AC-64A3-4728-AA9A-4B674CDBE3B8}"/>
              </a:ext>
            </a:extLst>
          </p:cNvPr>
          <p:cNvSpPr/>
          <p:nvPr/>
        </p:nvSpPr>
        <p:spPr>
          <a:xfrm>
            <a:off x="7488594" y="4720535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81F7AB9A-DC3F-47FB-890D-C1521E3E70D7}"/>
              </a:ext>
            </a:extLst>
          </p:cNvPr>
          <p:cNvSpPr/>
          <p:nvPr/>
        </p:nvSpPr>
        <p:spPr>
          <a:xfrm>
            <a:off x="7607921" y="4776924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4093B46A-6F8D-4184-B6DB-00D60D27FAB0}"/>
              </a:ext>
            </a:extLst>
          </p:cNvPr>
          <p:cNvSpPr/>
          <p:nvPr/>
        </p:nvSpPr>
        <p:spPr>
          <a:xfrm>
            <a:off x="7607921" y="4776909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0C13340-D6C9-48EF-AA8C-3231B6A48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37189" r="3078" b="8824"/>
          <a:stretch/>
        </p:blipFill>
        <p:spPr>
          <a:xfrm>
            <a:off x="1509398" y="2057985"/>
            <a:ext cx="10016100" cy="1897488"/>
          </a:xfrm>
          <a:prstGeom prst="rect">
            <a:avLst/>
          </a:prstGeom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DFF973BD-1D5B-4FE2-B975-A7EDB10CA3CF}"/>
              </a:ext>
            </a:extLst>
          </p:cNvPr>
          <p:cNvSpPr/>
          <p:nvPr/>
        </p:nvSpPr>
        <p:spPr>
          <a:xfrm>
            <a:off x="9977015" y="4720535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DDC68F06-371C-4969-BDEA-3937A6E93000}"/>
              </a:ext>
            </a:extLst>
          </p:cNvPr>
          <p:cNvSpPr/>
          <p:nvPr/>
        </p:nvSpPr>
        <p:spPr>
          <a:xfrm>
            <a:off x="10093244" y="4762099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CDEF249C-A23B-4B47-A839-306C6759DC68}"/>
              </a:ext>
            </a:extLst>
          </p:cNvPr>
          <p:cNvSpPr/>
          <p:nvPr/>
        </p:nvSpPr>
        <p:spPr>
          <a:xfrm>
            <a:off x="10093244" y="4745087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57673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9" grpId="0" animBg="1"/>
      <p:bldP spid="10" grpId="0"/>
      <p:bldP spid="10" grpId="1"/>
      <p:bldP spid="11" grpId="0"/>
      <p:bldP spid="12" grpId="0" animBg="1"/>
      <p:bldP spid="13" grpId="0"/>
      <p:bldP spid="13" grpId="1"/>
      <p:bldP spid="14" grpId="0"/>
      <p:bldP spid="16" grpId="0" animBg="1"/>
      <p:bldP spid="17" grpId="0"/>
      <p:bldP spid="17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A5CE1843-FFBC-4F5E-9A35-B28BA1600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336" y="1090558"/>
            <a:ext cx="6735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bút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00AADF8-67F0-4408-A57F-D76267490AD9}"/>
              </a:ext>
            </a:extLst>
          </p:cNvPr>
          <p:cNvSpPr/>
          <p:nvPr/>
        </p:nvSpPr>
        <p:spPr>
          <a:xfrm>
            <a:off x="2425824" y="4692071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CA6BCA67-1195-4183-868D-ED726E7CC488}"/>
              </a:ext>
            </a:extLst>
          </p:cNvPr>
          <p:cNvSpPr/>
          <p:nvPr/>
        </p:nvSpPr>
        <p:spPr>
          <a:xfrm>
            <a:off x="2545151" y="4762627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FB3142C-B144-4417-B588-8271649DED28}"/>
              </a:ext>
            </a:extLst>
          </p:cNvPr>
          <p:cNvSpPr/>
          <p:nvPr/>
        </p:nvSpPr>
        <p:spPr>
          <a:xfrm>
            <a:off x="2531090" y="4755617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E079B6A7-58F2-4625-A883-8E617FA209DD}"/>
              </a:ext>
            </a:extLst>
          </p:cNvPr>
          <p:cNvSpPr/>
          <p:nvPr/>
        </p:nvSpPr>
        <p:spPr>
          <a:xfrm>
            <a:off x="4848578" y="4692071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56B7F53-1343-4BEC-B014-F1B926B47F9C}"/>
              </a:ext>
            </a:extLst>
          </p:cNvPr>
          <p:cNvSpPr/>
          <p:nvPr/>
        </p:nvSpPr>
        <p:spPr>
          <a:xfrm>
            <a:off x="4952301" y="4792720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727EAB8-E923-4292-88BD-01014478D13B}"/>
              </a:ext>
            </a:extLst>
          </p:cNvPr>
          <p:cNvSpPr/>
          <p:nvPr/>
        </p:nvSpPr>
        <p:spPr>
          <a:xfrm>
            <a:off x="4952301" y="4754658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0FF0E761-B74F-4ADE-BAE6-EF984B56AAFE}"/>
              </a:ext>
            </a:extLst>
          </p:cNvPr>
          <p:cNvSpPr/>
          <p:nvPr/>
        </p:nvSpPr>
        <p:spPr>
          <a:xfrm>
            <a:off x="7419329" y="4678971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9D0CE997-7E91-43F7-B396-A312779BAC8C}"/>
              </a:ext>
            </a:extLst>
          </p:cNvPr>
          <p:cNvSpPr/>
          <p:nvPr/>
        </p:nvSpPr>
        <p:spPr>
          <a:xfrm>
            <a:off x="7538656" y="4749527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3BB0FC90-AC70-455E-A28C-7FC02B70C214}"/>
              </a:ext>
            </a:extLst>
          </p:cNvPr>
          <p:cNvSpPr/>
          <p:nvPr/>
        </p:nvSpPr>
        <p:spPr>
          <a:xfrm>
            <a:off x="7521993" y="4740129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CC5D970-76C7-4E81-B024-DF391814B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t="20796" r="9252" b="12246"/>
          <a:stretch/>
        </p:blipFill>
        <p:spPr>
          <a:xfrm>
            <a:off x="1353237" y="2104478"/>
            <a:ext cx="10312289" cy="2289622"/>
          </a:xfrm>
          <a:prstGeom prst="rect">
            <a:avLst/>
          </a:prstGeom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CB37E4BE-2359-4B21-BFE3-234599EEFFEF}"/>
              </a:ext>
            </a:extLst>
          </p:cNvPr>
          <p:cNvSpPr/>
          <p:nvPr/>
        </p:nvSpPr>
        <p:spPr>
          <a:xfrm>
            <a:off x="9907750" y="4678971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B4FCC19-2213-4696-8B14-4C9B0B4C1CFA}"/>
              </a:ext>
            </a:extLst>
          </p:cNvPr>
          <p:cNvSpPr/>
          <p:nvPr/>
        </p:nvSpPr>
        <p:spPr>
          <a:xfrm>
            <a:off x="10027077" y="4749527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C1122A30-953D-4553-A320-0317F1805EC5}"/>
              </a:ext>
            </a:extLst>
          </p:cNvPr>
          <p:cNvSpPr/>
          <p:nvPr/>
        </p:nvSpPr>
        <p:spPr>
          <a:xfrm>
            <a:off x="10027077" y="4720535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Sun 4">
            <a:extLst>
              <a:ext uri="{FF2B5EF4-FFF2-40B4-BE49-F238E27FC236}">
                <a16:creationId xmlns:a16="http://schemas.microsoft.com/office/drawing/2014/main" id="{619B9676-FA2A-4FC8-B45E-660E0926B470}"/>
              </a:ext>
            </a:extLst>
          </p:cNvPr>
          <p:cNvSpPr/>
          <p:nvPr/>
        </p:nvSpPr>
        <p:spPr>
          <a:xfrm>
            <a:off x="837234" y="780097"/>
            <a:ext cx="1103608" cy="110412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0ABA3B59-E7E5-4CF8-8840-FDCEB8BDD202}"/>
              </a:ext>
            </a:extLst>
          </p:cNvPr>
          <p:cNvSpPr/>
          <p:nvPr/>
        </p:nvSpPr>
        <p:spPr>
          <a:xfrm>
            <a:off x="584364" y="1070570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194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9" grpId="0" animBg="1"/>
      <p:bldP spid="10" grpId="0"/>
      <p:bldP spid="10" grpId="1"/>
      <p:bldP spid="11" grpId="0"/>
      <p:bldP spid="12" grpId="0" animBg="1"/>
      <p:bldP spid="13" grpId="0"/>
      <p:bldP spid="13" grpId="1"/>
      <p:bldP spid="14" grpId="0"/>
      <p:bldP spid="16" grpId="0" animBg="1"/>
      <p:bldP spid="17" grpId="0"/>
      <p:bldP spid="17" grpId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84" name="Rounded Rectangle 5">
            <a:extLst>
              <a:ext uri="{FF2B5EF4-FFF2-40B4-BE49-F238E27FC236}">
                <a16:creationId xmlns:a16="http://schemas.microsoft.com/office/drawing/2014/main" id="{5AE9CAEC-838B-4FDA-AAEE-115436E895C5}"/>
              </a:ext>
            </a:extLst>
          </p:cNvPr>
          <p:cNvSpPr/>
          <p:nvPr/>
        </p:nvSpPr>
        <p:spPr>
          <a:xfrm>
            <a:off x="1879903" y="1014688"/>
            <a:ext cx="204142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 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ounded Rectangle 6">
            <a:extLst>
              <a:ext uri="{FF2B5EF4-FFF2-40B4-BE49-F238E27FC236}">
                <a16:creationId xmlns:a16="http://schemas.microsoft.com/office/drawing/2014/main" id="{5534642A-524F-419B-A8B9-519BA35B96DF}"/>
              </a:ext>
            </a:extLst>
          </p:cNvPr>
          <p:cNvSpPr/>
          <p:nvPr/>
        </p:nvSpPr>
        <p:spPr>
          <a:xfrm>
            <a:off x="3146572" y="2662351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6" name="Rounded Rectangle 6">
            <a:extLst>
              <a:ext uri="{FF2B5EF4-FFF2-40B4-BE49-F238E27FC236}">
                <a16:creationId xmlns:a16="http://schemas.microsoft.com/office/drawing/2014/main" id="{3A50ACAC-07AE-4E3E-A98F-680B207F25B0}"/>
              </a:ext>
            </a:extLst>
          </p:cNvPr>
          <p:cNvSpPr/>
          <p:nvPr/>
        </p:nvSpPr>
        <p:spPr>
          <a:xfrm>
            <a:off x="3906321" y="2662352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7" name="Rounded Rectangle 6">
            <a:extLst>
              <a:ext uri="{FF2B5EF4-FFF2-40B4-BE49-F238E27FC236}">
                <a16:creationId xmlns:a16="http://schemas.microsoft.com/office/drawing/2014/main" id="{5B92A4E8-1252-443A-9FC2-01948DD07E55}"/>
              </a:ext>
            </a:extLst>
          </p:cNvPr>
          <p:cNvSpPr/>
          <p:nvPr/>
        </p:nvSpPr>
        <p:spPr>
          <a:xfrm>
            <a:off x="4674648" y="2662217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8" name="Rounded Rectangle 6">
            <a:extLst>
              <a:ext uri="{FF2B5EF4-FFF2-40B4-BE49-F238E27FC236}">
                <a16:creationId xmlns:a16="http://schemas.microsoft.com/office/drawing/2014/main" id="{D96ABD8F-DA53-4489-B3EA-2405281932D0}"/>
              </a:ext>
            </a:extLst>
          </p:cNvPr>
          <p:cNvSpPr/>
          <p:nvPr/>
        </p:nvSpPr>
        <p:spPr>
          <a:xfrm>
            <a:off x="6206838" y="2670504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9" name="Rounded Rectangle 6">
            <a:extLst>
              <a:ext uri="{FF2B5EF4-FFF2-40B4-BE49-F238E27FC236}">
                <a16:creationId xmlns:a16="http://schemas.microsoft.com/office/drawing/2014/main" id="{2A247EF2-09C9-43C9-844D-601DC1CCA234}"/>
              </a:ext>
            </a:extLst>
          </p:cNvPr>
          <p:cNvSpPr/>
          <p:nvPr/>
        </p:nvSpPr>
        <p:spPr>
          <a:xfrm>
            <a:off x="5437324" y="2674371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0" name="Rounded Rectangle 6">
            <a:extLst>
              <a:ext uri="{FF2B5EF4-FFF2-40B4-BE49-F238E27FC236}">
                <a16:creationId xmlns:a16="http://schemas.microsoft.com/office/drawing/2014/main" id="{01AC23BE-C481-4DD0-B009-CC5B7890731D}"/>
              </a:ext>
            </a:extLst>
          </p:cNvPr>
          <p:cNvSpPr/>
          <p:nvPr/>
        </p:nvSpPr>
        <p:spPr>
          <a:xfrm>
            <a:off x="6965953" y="2664990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640C9844-EDD1-4F17-BEB0-DCB4522A5C65}"/>
              </a:ext>
            </a:extLst>
          </p:cNvPr>
          <p:cNvSpPr/>
          <p:nvPr/>
        </p:nvSpPr>
        <p:spPr>
          <a:xfrm>
            <a:off x="7726400" y="2664990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" name="Rounded Rectangle 6">
            <a:extLst>
              <a:ext uri="{FF2B5EF4-FFF2-40B4-BE49-F238E27FC236}">
                <a16:creationId xmlns:a16="http://schemas.microsoft.com/office/drawing/2014/main" id="{3BC2467A-8FFC-4883-812A-10029818524D}"/>
              </a:ext>
            </a:extLst>
          </p:cNvPr>
          <p:cNvSpPr/>
          <p:nvPr/>
        </p:nvSpPr>
        <p:spPr>
          <a:xfrm>
            <a:off x="8497531" y="2664990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3" name="Rounded Rectangle 6">
            <a:extLst>
              <a:ext uri="{FF2B5EF4-FFF2-40B4-BE49-F238E27FC236}">
                <a16:creationId xmlns:a16="http://schemas.microsoft.com/office/drawing/2014/main" id="{E38ACD47-84C7-40AE-8CEA-E5C7E02E7E97}"/>
              </a:ext>
            </a:extLst>
          </p:cNvPr>
          <p:cNvSpPr/>
          <p:nvPr/>
        </p:nvSpPr>
        <p:spPr>
          <a:xfrm>
            <a:off x="9259074" y="2670025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4" name="Rounded Rectangle 6">
            <a:extLst>
              <a:ext uri="{FF2B5EF4-FFF2-40B4-BE49-F238E27FC236}">
                <a16:creationId xmlns:a16="http://schemas.microsoft.com/office/drawing/2014/main" id="{C1EDCDB5-E9C4-4627-A7CF-6C609E34B0D7}"/>
              </a:ext>
            </a:extLst>
          </p:cNvPr>
          <p:cNvSpPr/>
          <p:nvPr/>
        </p:nvSpPr>
        <p:spPr>
          <a:xfrm>
            <a:off x="2386179" y="2662352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ounded Rectangle 5">
            <a:extLst>
              <a:ext uri="{FF2B5EF4-FFF2-40B4-BE49-F238E27FC236}">
                <a16:creationId xmlns:a16="http://schemas.microsoft.com/office/drawing/2014/main" id="{AFC2E3E7-3520-4381-9826-31ABCAD55A74}"/>
              </a:ext>
            </a:extLst>
          </p:cNvPr>
          <p:cNvSpPr/>
          <p:nvPr/>
        </p:nvSpPr>
        <p:spPr>
          <a:xfrm>
            <a:off x="9393405" y="2719654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6" name="Rounded Rectangle 5">
            <a:extLst>
              <a:ext uri="{FF2B5EF4-FFF2-40B4-BE49-F238E27FC236}">
                <a16:creationId xmlns:a16="http://schemas.microsoft.com/office/drawing/2014/main" id="{C4F90DCE-33F4-4748-BF1F-943814330AA3}"/>
              </a:ext>
            </a:extLst>
          </p:cNvPr>
          <p:cNvSpPr/>
          <p:nvPr/>
        </p:nvSpPr>
        <p:spPr>
          <a:xfrm>
            <a:off x="7113334" y="2715177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Rounded Rectangle 5">
            <a:extLst>
              <a:ext uri="{FF2B5EF4-FFF2-40B4-BE49-F238E27FC236}">
                <a16:creationId xmlns:a16="http://schemas.microsoft.com/office/drawing/2014/main" id="{A33FDD95-0A72-4656-B9CD-2F3DA4BB1BE8}"/>
              </a:ext>
            </a:extLst>
          </p:cNvPr>
          <p:cNvSpPr/>
          <p:nvPr/>
        </p:nvSpPr>
        <p:spPr>
          <a:xfrm>
            <a:off x="7905511" y="2722172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ounded Rectangle 5">
            <a:extLst>
              <a:ext uri="{FF2B5EF4-FFF2-40B4-BE49-F238E27FC236}">
                <a16:creationId xmlns:a16="http://schemas.microsoft.com/office/drawing/2014/main" id="{DF2350AD-D1D3-4DB5-8E9B-C0AF9126A313}"/>
              </a:ext>
            </a:extLst>
          </p:cNvPr>
          <p:cNvSpPr/>
          <p:nvPr/>
        </p:nvSpPr>
        <p:spPr>
          <a:xfrm>
            <a:off x="9303360" y="2734017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5">
            <a:extLst>
              <a:ext uri="{FF2B5EF4-FFF2-40B4-BE49-F238E27FC236}">
                <a16:creationId xmlns:a16="http://schemas.microsoft.com/office/drawing/2014/main" id="{ED355254-2366-4391-A12A-3EC34C4D86AE}"/>
              </a:ext>
            </a:extLst>
          </p:cNvPr>
          <p:cNvSpPr/>
          <p:nvPr/>
        </p:nvSpPr>
        <p:spPr>
          <a:xfrm>
            <a:off x="4812817" y="2734017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0" name="Rounded Rectangle 5">
            <a:extLst>
              <a:ext uri="{FF2B5EF4-FFF2-40B4-BE49-F238E27FC236}">
                <a16:creationId xmlns:a16="http://schemas.microsoft.com/office/drawing/2014/main" id="{44A2E4C0-9E34-4E4A-87AB-B9D321E338AF}"/>
              </a:ext>
            </a:extLst>
          </p:cNvPr>
          <p:cNvSpPr/>
          <p:nvPr/>
        </p:nvSpPr>
        <p:spPr>
          <a:xfrm>
            <a:off x="5558055" y="2750437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id="{E1868218-7409-4737-9A52-05E526D504B7}"/>
              </a:ext>
            </a:extLst>
          </p:cNvPr>
          <p:cNvSpPr/>
          <p:nvPr/>
        </p:nvSpPr>
        <p:spPr>
          <a:xfrm>
            <a:off x="4818051" y="2743903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" name="Rounded Rectangle 5">
            <a:extLst>
              <a:ext uri="{FF2B5EF4-FFF2-40B4-BE49-F238E27FC236}">
                <a16:creationId xmlns:a16="http://schemas.microsoft.com/office/drawing/2014/main" id="{CF576488-0D4D-41EB-A27D-BD9A99D14DAB}"/>
              </a:ext>
            </a:extLst>
          </p:cNvPr>
          <p:cNvSpPr/>
          <p:nvPr/>
        </p:nvSpPr>
        <p:spPr>
          <a:xfrm>
            <a:off x="5576808" y="2744923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F1994630-E59B-4D1F-BF4B-05FA7F6B7A6E}"/>
              </a:ext>
            </a:extLst>
          </p:cNvPr>
          <p:cNvSpPr/>
          <p:nvPr/>
        </p:nvSpPr>
        <p:spPr>
          <a:xfrm>
            <a:off x="7127877" y="2743542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AB0EDFF6-87A0-404D-9815-0680E05C5BD6}"/>
              </a:ext>
            </a:extLst>
          </p:cNvPr>
          <p:cNvSpPr/>
          <p:nvPr/>
        </p:nvSpPr>
        <p:spPr>
          <a:xfrm>
            <a:off x="7919579" y="2757893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" name="Rounded Rectangle 5">
            <a:extLst>
              <a:ext uri="{FF2B5EF4-FFF2-40B4-BE49-F238E27FC236}">
                <a16:creationId xmlns:a16="http://schemas.microsoft.com/office/drawing/2014/main" id="{F8A68183-11A7-43E1-B8CC-CFCFA912D2E3}"/>
              </a:ext>
            </a:extLst>
          </p:cNvPr>
          <p:cNvSpPr/>
          <p:nvPr/>
        </p:nvSpPr>
        <p:spPr>
          <a:xfrm>
            <a:off x="9429713" y="2770048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" name="Rounded Rectangle 6">
            <a:extLst>
              <a:ext uri="{FF2B5EF4-FFF2-40B4-BE49-F238E27FC236}">
                <a16:creationId xmlns:a16="http://schemas.microsoft.com/office/drawing/2014/main" id="{CB90C02F-37E5-4C4D-8CF1-16AF53C567B7}"/>
              </a:ext>
            </a:extLst>
          </p:cNvPr>
          <p:cNvSpPr/>
          <p:nvPr/>
        </p:nvSpPr>
        <p:spPr>
          <a:xfrm>
            <a:off x="3102004" y="439179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7" name="Rounded Rectangle 6">
            <a:extLst>
              <a:ext uri="{FF2B5EF4-FFF2-40B4-BE49-F238E27FC236}">
                <a16:creationId xmlns:a16="http://schemas.microsoft.com/office/drawing/2014/main" id="{A526E2AE-9D90-41AA-8CE3-3895D448B458}"/>
              </a:ext>
            </a:extLst>
          </p:cNvPr>
          <p:cNvSpPr/>
          <p:nvPr/>
        </p:nvSpPr>
        <p:spPr>
          <a:xfrm>
            <a:off x="3883773" y="4409160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8" name="Rounded Rectangle 6">
            <a:extLst>
              <a:ext uri="{FF2B5EF4-FFF2-40B4-BE49-F238E27FC236}">
                <a16:creationId xmlns:a16="http://schemas.microsoft.com/office/drawing/2014/main" id="{5348B522-C3F0-4437-AA54-D470409072FB}"/>
              </a:ext>
            </a:extLst>
          </p:cNvPr>
          <p:cNvSpPr/>
          <p:nvPr/>
        </p:nvSpPr>
        <p:spPr>
          <a:xfrm>
            <a:off x="4664455" y="4405443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9" name="Rounded Rectangle 6">
            <a:extLst>
              <a:ext uri="{FF2B5EF4-FFF2-40B4-BE49-F238E27FC236}">
                <a16:creationId xmlns:a16="http://schemas.microsoft.com/office/drawing/2014/main" id="{92E7DE08-1173-4C1D-8373-6FEAA6336DED}"/>
              </a:ext>
            </a:extLst>
          </p:cNvPr>
          <p:cNvSpPr/>
          <p:nvPr/>
        </p:nvSpPr>
        <p:spPr>
          <a:xfrm>
            <a:off x="5440299" y="4423798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0" name="Rounded Rectangle 6">
            <a:extLst>
              <a:ext uri="{FF2B5EF4-FFF2-40B4-BE49-F238E27FC236}">
                <a16:creationId xmlns:a16="http://schemas.microsoft.com/office/drawing/2014/main" id="{66882D91-287C-4D82-B8DB-BFD6D5D16E8B}"/>
              </a:ext>
            </a:extLst>
          </p:cNvPr>
          <p:cNvSpPr/>
          <p:nvPr/>
        </p:nvSpPr>
        <p:spPr>
          <a:xfrm>
            <a:off x="6223419" y="441880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1" name="Rounded Rectangle 6">
            <a:extLst>
              <a:ext uri="{FF2B5EF4-FFF2-40B4-BE49-F238E27FC236}">
                <a16:creationId xmlns:a16="http://schemas.microsoft.com/office/drawing/2014/main" id="{BDF0BBAC-0AD4-4568-8557-3E7567AB22A7}"/>
              </a:ext>
            </a:extLst>
          </p:cNvPr>
          <p:cNvSpPr/>
          <p:nvPr/>
        </p:nvSpPr>
        <p:spPr>
          <a:xfrm>
            <a:off x="7775108" y="442976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" name="Rounded Rectangle 6">
            <a:extLst>
              <a:ext uri="{FF2B5EF4-FFF2-40B4-BE49-F238E27FC236}">
                <a16:creationId xmlns:a16="http://schemas.microsoft.com/office/drawing/2014/main" id="{B3CDA40E-0960-4D9C-8957-41B4694239C4}"/>
              </a:ext>
            </a:extLst>
          </p:cNvPr>
          <p:cNvSpPr/>
          <p:nvPr/>
        </p:nvSpPr>
        <p:spPr>
          <a:xfrm>
            <a:off x="8555790" y="442976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3" name="Rounded Rectangle 6">
            <a:extLst>
              <a:ext uri="{FF2B5EF4-FFF2-40B4-BE49-F238E27FC236}">
                <a16:creationId xmlns:a16="http://schemas.microsoft.com/office/drawing/2014/main" id="{924D2BEB-17D5-41B6-9EF3-C0349751ABE4}"/>
              </a:ext>
            </a:extLst>
          </p:cNvPr>
          <p:cNvSpPr/>
          <p:nvPr/>
        </p:nvSpPr>
        <p:spPr>
          <a:xfrm>
            <a:off x="2314862" y="4381864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ounded Rectangle 5">
            <a:extLst>
              <a:ext uri="{FF2B5EF4-FFF2-40B4-BE49-F238E27FC236}">
                <a16:creationId xmlns:a16="http://schemas.microsoft.com/office/drawing/2014/main" id="{BDC75940-1546-4BA5-93F2-86383150F586}"/>
              </a:ext>
            </a:extLst>
          </p:cNvPr>
          <p:cNvSpPr/>
          <p:nvPr/>
        </p:nvSpPr>
        <p:spPr>
          <a:xfrm>
            <a:off x="4005236" y="4507787"/>
            <a:ext cx="771008" cy="615101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5" name="Rounded Rectangle 5">
            <a:extLst>
              <a:ext uri="{FF2B5EF4-FFF2-40B4-BE49-F238E27FC236}">
                <a16:creationId xmlns:a16="http://schemas.microsoft.com/office/drawing/2014/main" id="{0FE8E3E7-3D89-4E7F-B305-C30D4EE72FA8}"/>
              </a:ext>
            </a:extLst>
          </p:cNvPr>
          <p:cNvSpPr/>
          <p:nvPr/>
        </p:nvSpPr>
        <p:spPr>
          <a:xfrm>
            <a:off x="5622667" y="4516915"/>
            <a:ext cx="771008" cy="615101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6" name="Rounded Rectangle 5">
            <a:extLst>
              <a:ext uri="{FF2B5EF4-FFF2-40B4-BE49-F238E27FC236}">
                <a16:creationId xmlns:a16="http://schemas.microsoft.com/office/drawing/2014/main" id="{6B1981EF-FFBA-4F49-918C-C60CB370E221}"/>
              </a:ext>
            </a:extLst>
          </p:cNvPr>
          <p:cNvSpPr/>
          <p:nvPr/>
        </p:nvSpPr>
        <p:spPr>
          <a:xfrm>
            <a:off x="6342697" y="4515635"/>
            <a:ext cx="771008" cy="615101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7" name="Rounded Rectangle 6">
            <a:extLst>
              <a:ext uri="{FF2B5EF4-FFF2-40B4-BE49-F238E27FC236}">
                <a16:creationId xmlns:a16="http://schemas.microsoft.com/office/drawing/2014/main" id="{E6C883CC-A251-4C6A-9CE3-C50B92C9947E}"/>
              </a:ext>
            </a:extLst>
          </p:cNvPr>
          <p:cNvSpPr/>
          <p:nvPr/>
        </p:nvSpPr>
        <p:spPr>
          <a:xfrm>
            <a:off x="9326797" y="442976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8" name="Rounded Rectangle 6">
            <a:extLst>
              <a:ext uri="{FF2B5EF4-FFF2-40B4-BE49-F238E27FC236}">
                <a16:creationId xmlns:a16="http://schemas.microsoft.com/office/drawing/2014/main" id="{A0F5DBF9-9928-41EF-9277-1044F95A1DA4}"/>
              </a:ext>
            </a:extLst>
          </p:cNvPr>
          <p:cNvSpPr/>
          <p:nvPr/>
        </p:nvSpPr>
        <p:spPr>
          <a:xfrm>
            <a:off x="7004101" y="441880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9" name="Rounded Rectangle 5">
            <a:extLst>
              <a:ext uri="{FF2B5EF4-FFF2-40B4-BE49-F238E27FC236}">
                <a16:creationId xmlns:a16="http://schemas.microsoft.com/office/drawing/2014/main" id="{1547924F-B4EE-45D3-AF24-87B8B7F340B6}"/>
              </a:ext>
            </a:extLst>
          </p:cNvPr>
          <p:cNvSpPr/>
          <p:nvPr/>
        </p:nvSpPr>
        <p:spPr>
          <a:xfrm>
            <a:off x="7934044" y="4515634"/>
            <a:ext cx="771008" cy="615101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0" name="Rounded Rectangle 5">
            <a:extLst>
              <a:ext uri="{FF2B5EF4-FFF2-40B4-BE49-F238E27FC236}">
                <a16:creationId xmlns:a16="http://schemas.microsoft.com/office/drawing/2014/main" id="{CC9CF8D7-FD69-403B-B2FF-00AC86C83F3B}"/>
              </a:ext>
            </a:extLst>
          </p:cNvPr>
          <p:cNvSpPr/>
          <p:nvPr/>
        </p:nvSpPr>
        <p:spPr>
          <a:xfrm>
            <a:off x="9469244" y="4518097"/>
            <a:ext cx="1028620" cy="615101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1" name="Rounded Rectangle 5">
            <a:extLst>
              <a:ext uri="{FF2B5EF4-FFF2-40B4-BE49-F238E27FC236}">
                <a16:creationId xmlns:a16="http://schemas.microsoft.com/office/drawing/2014/main" id="{9983B2F0-11EC-4656-BCE6-850D70F1775B}"/>
              </a:ext>
            </a:extLst>
          </p:cNvPr>
          <p:cNvSpPr/>
          <p:nvPr/>
        </p:nvSpPr>
        <p:spPr>
          <a:xfrm>
            <a:off x="4019026" y="4530367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" name="Rounded Rectangle 5">
            <a:extLst>
              <a:ext uri="{FF2B5EF4-FFF2-40B4-BE49-F238E27FC236}">
                <a16:creationId xmlns:a16="http://schemas.microsoft.com/office/drawing/2014/main" id="{2A2EDBE2-543C-4EE3-B0CB-387FE5BDD4C1}"/>
              </a:ext>
            </a:extLst>
          </p:cNvPr>
          <p:cNvSpPr/>
          <p:nvPr/>
        </p:nvSpPr>
        <p:spPr>
          <a:xfrm>
            <a:off x="5631619" y="4531835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43F48066-107D-472B-BD61-931D4695E622}"/>
              </a:ext>
            </a:extLst>
          </p:cNvPr>
          <p:cNvSpPr/>
          <p:nvPr/>
        </p:nvSpPr>
        <p:spPr>
          <a:xfrm>
            <a:off x="6388147" y="4537252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4" name="Rounded Rectangle 5">
            <a:extLst>
              <a:ext uri="{FF2B5EF4-FFF2-40B4-BE49-F238E27FC236}">
                <a16:creationId xmlns:a16="http://schemas.microsoft.com/office/drawing/2014/main" id="{93938BFB-C94D-4986-9319-281C1F1D0523}"/>
              </a:ext>
            </a:extLst>
          </p:cNvPr>
          <p:cNvSpPr/>
          <p:nvPr/>
        </p:nvSpPr>
        <p:spPr>
          <a:xfrm>
            <a:off x="7939820" y="4545099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5" name="Rounded Rectangle 5">
            <a:extLst>
              <a:ext uri="{FF2B5EF4-FFF2-40B4-BE49-F238E27FC236}">
                <a16:creationId xmlns:a16="http://schemas.microsoft.com/office/drawing/2014/main" id="{8F4D6DE1-E746-4BB2-A5A7-B9C4C2B501F2}"/>
              </a:ext>
            </a:extLst>
          </p:cNvPr>
          <p:cNvSpPr/>
          <p:nvPr/>
        </p:nvSpPr>
        <p:spPr>
          <a:xfrm>
            <a:off x="9497589" y="4561248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9" name="Sun 4">
            <a:extLst>
              <a:ext uri="{FF2B5EF4-FFF2-40B4-BE49-F238E27FC236}">
                <a16:creationId xmlns:a16="http://schemas.microsoft.com/office/drawing/2014/main" id="{5CE3FEBB-5720-4BB2-A7B3-75C45D3A49FC}"/>
              </a:ext>
            </a:extLst>
          </p:cNvPr>
          <p:cNvSpPr/>
          <p:nvPr/>
        </p:nvSpPr>
        <p:spPr>
          <a:xfrm>
            <a:off x="837234" y="780097"/>
            <a:ext cx="1103608" cy="110412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0" name="Rounded Rectangle 5">
            <a:extLst>
              <a:ext uri="{FF2B5EF4-FFF2-40B4-BE49-F238E27FC236}">
                <a16:creationId xmlns:a16="http://schemas.microsoft.com/office/drawing/2014/main" id="{343C6A6C-922A-40EB-8978-5DFB399FF29E}"/>
              </a:ext>
            </a:extLst>
          </p:cNvPr>
          <p:cNvSpPr/>
          <p:nvPr/>
        </p:nvSpPr>
        <p:spPr>
          <a:xfrm>
            <a:off x="574839" y="1060282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0796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/>
      <p:bldP spid="115" grpId="0"/>
      <p:bldP spid="116" grpId="0"/>
      <p:bldP spid="117" grpId="0" animBg="1"/>
      <p:bldP spid="118" grpId="0" animBg="1"/>
      <p:bldP spid="119" grpId="0"/>
      <p:bldP spid="120" grpId="0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F92195A8-0B0E-4BBA-A565-AFF60BD0F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908" y="1027837"/>
            <a:ext cx="8697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Khoanh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07AF6B7-AD4A-4CFF-A2EE-170D48DFB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7001" r="11832" b="21089"/>
          <a:stretch/>
        </p:blipFill>
        <p:spPr>
          <a:xfrm>
            <a:off x="1084622" y="2809937"/>
            <a:ext cx="3397492" cy="2507672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57190A7-02BE-4C6F-9AF9-40D4A7A49F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4209" r="5747" b="14568"/>
          <a:stretch/>
        </p:blipFill>
        <p:spPr>
          <a:xfrm>
            <a:off x="4860117" y="2278385"/>
            <a:ext cx="3289636" cy="2642494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35E9AF3C-8B58-4F4D-9035-7ADDB6353F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t="12279" r="5101" b="8154"/>
          <a:stretch/>
        </p:blipFill>
        <p:spPr>
          <a:xfrm>
            <a:off x="8964228" y="2812473"/>
            <a:ext cx="2413297" cy="2396867"/>
          </a:xfrm>
          <a:prstGeom prst="rect">
            <a:avLst/>
          </a:prstGeom>
        </p:spPr>
      </p:pic>
      <p:sp>
        <p:nvSpPr>
          <p:cNvPr id="7" name="Oval 10">
            <a:extLst>
              <a:ext uri="{FF2B5EF4-FFF2-40B4-BE49-F238E27FC236}">
                <a16:creationId xmlns:a16="http://schemas.microsoft.com/office/drawing/2014/main" id="{1C1DF928-9B64-4024-BF22-FD69189ECA85}"/>
              </a:ext>
            </a:extLst>
          </p:cNvPr>
          <p:cNvSpPr/>
          <p:nvPr/>
        </p:nvSpPr>
        <p:spPr>
          <a:xfrm>
            <a:off x="2904134" y="3412545"/>
            <a:ext cx="364673" cy="3741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A296B3D8-229E-4FE2-9371-56D2702EA74D}"/>
              </a:ext>
            </a:extLst>
          </p:cNvPr>
          <p:cNvSpPr/>
          <p:nvPr/>
        </p:nvSpPr>
        <p:spPr>
          <a:xfrm>
            <a:off x="6476279" y="4056881"/>
            <a:ext cx="291739" cy="299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8474EBBF-6A8F-46D1-89BB-BE0C4E3F70F2}"/>
              </a:ext>
            </a:extLst>
          </p:cNvPr>
          <p:cNvSpPr/>
          <p:nvPr/>
        </p:nvSpPr>
        <p:spPr>
          <a:xfrm>
            <a:off x="9395153" y="4403555"/>
            <a:ext cx="291739" cy="299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4">
            <a:extLst>
              <a:ext uri="{FF2B5EF4-FFF2-40B4-BE49-F238E27FC236}">
                <a16:creationId xmlns:a16="http://schemas.microsoft.com/office/drawing/2014/main" id="{1CDBB46C-646B-44D2-8E56-A1021335EA88}"/>
              </a:ext>
            </a:extLst>
          </p:cNvPr>
          <p:cNvSpPr/>
          <p:nvPr/>
        </p:nvSpPr>
        <p:spPr>
          <a:xfrm>
            <a:off x="837234" y="780097"/>
            <a:ext cx="1103608" cy="110412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53B15EBA-7611-4E08-B42F-EB03D78481F6}"/>
              </a:ext>
            </a:extLst>
          </p:cNvPr>
          <p:cNvSpPr/>
          <p:nvPr/>
        </p:nvSpPr>
        <p:spPr>
          <a:xfrm>
            <a:off x="581672" y="1037362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0947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76DF47D2-2447-408D-8761-CDF374FC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598" y="823120"/>
            <a:ext cx="8900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) :</a:t>
            </a: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6ADB21A7-FDD9-4B80-AD76-B30F496A1117}"/>
              </a:ext>
            </a:extLst>
          </p:cNvPr>
          <p:cNvSpPr/>
          <p:nvPr/>
        </p:nvSpPr>
        <p:spPr>
          <a:xfrm rot="16200000">
            <a:off x="777004" y="3541134"/>
            <a:ext cx="2202870" cy="16383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BE596F2-768A-472D-816F-9513F50B917C}"/>
              </a:ext>
            </a:extLst>
          </p:cNvPr>
          <p:cNvSpPr/>
          <p:nvPr/>
        </p:nvSpPr>
        <p:spPr>
          <a:xfrm rot="16200000">
            <a:off x="2908314" y="3541134"/>
            <a:ext cx="2202870" cy="16383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A3CA34E6-0AFC-42F6-87D0-014B0B7A98DF}"/>
              </a:ext>
            </a:extLst>
          </p:cNvPr>
          <p:cNvSpPr/>
          <p:nvPr/>
        </p:nvSpPr>
        <p:spPr>
          <a:xfrm rot="16200000">
            <a:off x="5009637" y="3541134"/>
            <a:ext cx="2202870" cy="16383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DB7407B-D890-4145-9743-8DB6BD318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478" y="2074162"/>
            <a:ext cx="66792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B4ACF05-D53F-4FD1-85F4-C28443E25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368" y="2074161"/>
            <a:ext cx="66792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8740F6DF-1059-443F-8F0B-2E71D061E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259" y="2074161"/>
            <a:ext cx="66792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2E90E0B9-50EC-4385-B329-A1CBD1817B19}"/>
              </a:ext>
            </a:extLst>
          </p:cNvPr>
          <p:cNvSpPr/>
          <p:nvPr/>
        </p:nvSpPr>
        <p:spPr>
          <a:xfrm>
            <a:off x="1618699" y="4091852"/>
            <a:ext cx="419100" cy="4191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3C5D97DC-18CE-4822-A8C0-3A3F60959DCA}"/>
              </a:ext>
            </a:extLst>
          </p:cNvPr>
          <p:cNvSpPr/>
          <p:nvPr/>
        </p:nvSpPr>
        <p:spPr>
          <a:xfrm rot="16200000">
            <a:off x="7148527" y="3534090"/>
            <a:ext cx="2202870" cy="16383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7E97B8DE-B63D-410C-9495-5A0269298C14}"/>
              </a:ext>
            </a:extLst>
          </p:cNvPr>
          <p:cNvSpPr/>
          <p:nvPr/>
        </p:nvSpPr>
        <p:spPr>
          <a:xfrm rot="16200000">
            <a:off x="9373460" y="3541134"/>
            <a:ext cx="2202870" cy="16383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14" name="Straight Connector 20">
            <a:extLst>
              <a:ext uri="{FF2B5EF4-FFF2-40B4-BE49-F238E27FC236}">
                <a16:creationId xmlns:a16="http://schemas.microsoft.com/office/drawing/2014/main" id="{9F9836CE-BFA4-4872-B194-B98ECE581777}"/>
              </a:ext>
            </a:extLst>
          </p:cNvPr>
          <p:cNvCxnSpPr>
            <a:stCxn id="8" idx="2"/>
            <a:endCxn id="5" idx="3"/>
          </p:cNvCxnSpPr>
          <p:nvPr/>
        </p:nvCxnSpPr>
        <p:spPr>
          <a:xfrm>
            <a:off x="1878439" y="2720493"/>
            <a:ext cx="0" cy="53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">
            <a:extLst>
              <a:ext uri="{FF2B5EF4-FFF2-40B4-BE49-F238E27FC236}">
                <a16:creationId xmlns:a16="http://schemas.microsoft.com/office/drawing/2014/main" id="{E2D18727-2884-4CE6-9152-99CE90FE4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221" y="2074161"/>
            <a:ext cx="66792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20FBDD8F-249D-45B3-90C0-13A938215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677" y="2085104"/>
            <a:ext cx="66792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17" name="Straight Connector 23">
            <a:extLst>
              <a:ext uri="{FF2B5EF4-FFF2-40B4-BE49-F238E27FC236}">
                <a16:creationId xmlns:a16="http://schemas.microsoft.com/office/drawing/2014/main" id="{54B17B07-88DB-40AB-9D26-902FA0921460}"/>
              </a:ext>
            </a:extLst>
          </p:cNvPr>
          <p:cNvCxnSpPr/>
          <p:nvPr/>
        </p:nvCxnSpPr>
        <p:spPr>
          <a:xfrm>
            <a:off x="4078245" y="2720492"/>
            <a:ext cx="0" cy="53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4">
            <a:extLst>
              <a:ext uri="{FF2B5EF4-FFF2-40B4-BE49-F238E27FC236}">
                <a16:creationId xmlns:a16="http://schemas.microsoft.com/office/drawing/2014/main" id="{BBC8BA5C-0848-40CE-BE3F-5BB2731B8196}"/>
              </a:ext>
            </a:extLst>
          </p:cNvPr>
          <p:cNvCxnSpPr/>
          <p:nvPr/>
        </p:nvCxnSpPr>
        <p:spPr>
          <a:xfrm>
            <a:off x="6085912" y="2731435"/>
            <a:ext cx="0" cy="53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8527010E-F70F-4604-A1E3-AA7F41A1A860}"/>
              </a:ext>
            </a:extLst>
          </p:cNvPr>
          <p:cNvCxnSpPr/>
          <p:nvPr/>
        </p:nvCxnSpPr>
        <p:spPr>
          <a:xfrm>
            <a:off x="8244182" y="2720492"/>
            <a:ext cx="0" cy="53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3C77505F-5A40-4041-8E02-5430FF8C0F73}"/>
              </a:ext>
            </a:extLst>
          </p:cNvPr>
          <p:cNvCxnSpPr/>
          <p:nvPr/>
        </p:nvCxnSpPr>
        <p:spPr>
          <a:xfrm>
            <a:off x="10528637" y="2720492"/>
            <a:ext cx="0" cy="53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">
            <a:extLst>
              <a:ext uri="{FF2B5EF4-FFF2-40B4-BE49-F238E27FC236}">
                <a16:creationId xmlns:a16="http://schemas.microsoft.com/office/drawing/2014/main" id="{495806AB-9432-450C-8242-452775A259E3}"/>
              </a:ext>
            </a:extLst>
          </p:cNvPr>
          <p:cNvGrpSpPr/>
          <p:nvPr/>
        </p:nvGrpSpPr>
        <p:grpSpPr>
          <a:xfrm>
            <a:off x="3505300" y="3524149"/>
            <a:ext cx="1071092" cy="1459806"/>
            <a:chOff x="3385409" y="3122468"/>
            <a:chExt cx="1071092" cy="1459806"/>
          </a:xfrm>
        </p:grpSpPr>
        <p:sp>
          <p:nvSpPr>
            <p:cNvPr id="22" name="Oval 12">
              <a:extLst>
                <a:ext uri="{FF2B5EF4-FFF2-40B4-BE49-F238E27FC236}">
                  <a16:creationId xmlns:a16="http://schemas.microsoft.com/office/drawing/2014/main" id="{500A2473-BA5E-4BBD-951B-610FDDF127F7}"/>
                </a:ext>
              </a:extLst>
            </p:cNvPr>
            <p:cNvSpPr/>
            <p:nvPr/>
          </p:nvSpPr>
          <p:spPr>
            <a:xfrm>
              <a:off x="3406460" y="3122468"/>
              <a:ext cx="419100" cy="4191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36748A66-DB17-4F1D-B98D-B3A47C991D65}"/>
                </a:ext>
              </a:extLst>
            </p:cNvPr>
            <p:cNvSpPr/>
            <p:nvPr/>
          </p:nvSpPr>
          <p:spPr>
            <a:xfrm>
              <a:off x="4037401" y="3122468"/>
              <a:ext cx="419100" cy="4191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86222B60-3214-4EDA-BD98-EF0F68FFA61B}"/>
                </a:ext>
              </a:extLst>
            </p:cNvPr>
            <p:cNvSpPr/>
            <p:nvPr/>
          </p:nvSpPr>
          <p:spPr>
            <a:xfrm>
              <a:off x="3385409" y="4163174"/>
              <a:ext cx="419100" cy="4191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1CDD7166-D449-4B28-98E6-407CBE793439}"/>
                </a:ext>
              </a:extLst>
            </p:cNvPr>
            <p:cNvSpPr/>
            <p:nvPr/>
          </p:nvSpPr>
          <p:spPr>
            <a:xfrm>
              <a:off x="4016350" y="4163174"/>
              <a:ext cx="419100" cy="4191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E9509911-3540-4D20-AE81-A6B212A72CB6}"/>
                </a:ext>
              </a:extLst>
            </p:cNvPr>
            <p:cNvSpPr/>
            <p:nvPr/>
          </p:nvSpPr>
          <p:spPr>
            <a:xfrm>
              <a:off x="3728418" y="3683345"/>
              <a:ext cx="419100" cy="4191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8EDCA69D-D61E-46C0-8964-4C86C537BA45}"/>
              </a:ext>
            </a:extLst>
          </p:cNvPr>
          <p:cNvGrpSpPr/>
          <p:nvPr/>
        </p:nvGrpSpPr>
        <p:grpSpPr>
          <a:xfrm>
            <a:off x="5383410" y="3587654"/>
            <a:ext cx="1478739" cy="1531172"/>
            <a:chOff x="5546203" y="3188038"/>
            <a:chExt cx="1478739" cy="1531172"/>
          </a:xfrm>
        </p:grpSpPr>
        <p:sp>
          <p:nvSpPr>
            <p:cNvPr id="28" name="Oval 32">
              <a:extLst>
                <a:ext uri="{FF2B5EF4-FFF2-40B4-BE49-F238E27FC236}">
                  <a16:creationId xmlns:a16="http://schemas.microsoft.com/office/drawing/2014/main" id="{15E22B26-89A8-436C-8442-EDF1A47090B9}"/>
                </a:ext>
              </a:extLst>
            </p:cNvPr>
            <p:cNvSpPr/>
            <p:nvPr/>
          </p:nvSpPr>
          <p:spPr>
            <a:xfrm>
              <a:off x="6082277" y="3744074"/>
              <a:ext cx="419100" cy="4191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grpSp>
          <p:nvGrpSpPr>
            <p:cNvPr id="29" name="Group 19">
              <a:extLst>
                <a:ext uri="{FF2B5EF4-FFF2-40B4-BE49-F238E27FC236}">
                  <a16:creationId xmlns:a16="http://schemas.microsoft.com/office/drawing/2014/main" id="{81F6FC0F-3E05-47A9-9AFA-B0F950E258E4}"/>
                </a:ext>
              </a:extLst>
            </p:cNvPr>
            <p:cNvGrpSpPr/>
            <p:nvPr/>
          </p:nvGrpSpPr>
          <p:grpSpPr>
            <a:xfrm>
              <a:off x="5546203" y="3188038"/>
              <a:ext cx="1478739" cy="1531172"/>
              <a:chOff x="5546203" y="3188038"/>
              <a:chExt cx="1478739" cy="1531172"/>
            </a:xfrm>
          </p:grpSpPr>
          <p:sp>
            <p:nvSpPr>
              <p:cNvPr id="30" name="Oval 14">
                <a:extLst>
                  <a:ext uri="{FF2B5EF4-FFF2-40B4-BE49-F238E27FC236}">
                    <a16:creationId xmlns:a16="http://schemas.microsoft.com/office/drawing/2014/main" id="{55D7094F-F06C-4C6C-B84D-A137F84C801C}"/>
                  </a:ext>
                </a:extLst>
              </p:cNvPr>
              <p:cNvSpPr/>
              <p:nvPr/>
            </p:nvSpPr>
            <p:spPr>
              <a:xfrm>
                <a:off x="5546203" y="3188038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Oval 15">
                <a:extLst>
                  <a:ext uri="{FF2B5EF4-FFF2-40B4-BE49-F238E27FC236}">
                    <a16:creationId xmlns:a16="http://schemas.microsoft.com/office/drawing/2014/main" id="{FE99DD15-C397-4E20-9225-EB8A5CF47486}"/>
                  </a:ext>
                </a:extLst>
              </p:cNvPr>
              <p:cNvSpPr/>
              <p:nvPr/>
            </p:nvSpPr>
            <p:spPr>
              <a:xfrm>
                <a:off x="6067925" y="3188038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Oval 16">
                <a:extLst>
                  <a:ext uri="{FF2B5EF4-FFF2-40B4-BE49-F238E27FC236}">
                    <a16:creationId xmlns:a16="http://schemas.microsoft.com/office/drawing/2014/main" id="{04188557-DCC1-4968-82E3-26A3CF3D4355}"/>
                  </a:ext>
                </a:extLst>
              </p:cNvPr>
              <p:cNvSpPr/>
              <p:nvPr/>
            </p:nvSpPr>
            <p:spPr>
              <a:xfrm>
                <a:off x="6591490" y="3188038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Oval 31">
                <a:extLst>
                  <a:ext uri="{FF2B5EF4-FFF2-40B4-BE49-F238E27FC236}">
                    <a16:creationId xmlns:a16="http://schemas.microsoft.com/office/drawing/2014/main" id="{E464B6BF-2BE2-4DAC-8729-822FF3D4AEFD}"/>
                  </a:ext>
                </a:extLst>
              </p:cNvPr>
              <p:cNvSpPr/>
              <p:nvPr/>
            </p:nvSpPr>
            <p:spPr>
              <a:xfrm>
                <a:off x="5560555" y="3744074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13C2737-D164-4873-8FB2-0E0D4FB30031}"/>
                  </a:ext>
                </a:extLst>
              </p:cNvPr>
              <p:cNvSpPr/>
              <p:nvPr/>
            </p:nvSpPr>
            <p:spPr>
              <a:xfrm>
                <a:off x="6605842" y="3744074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AC78135-598D-42FA-99FB-3A078B049626}"/>
                  </a:ext>
                </a:extLst>
              </p:cNvPr>
              <p:cNvSpPr/>
              <p:nvPr/>
            </p:nvSpPr>
            <p:spPr>
              <a:xfrm>
                <a:off x="5560555" y="4300110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9E82135-7B4F-4E04-803D-5B7361AF463D}"/>
                  </a:ext>
                </a:extLst>
              </p:cNvPr>
              <p:cNvSpPr/>
              <p:nvPr/>
            </p:nvSpPr>
            <p:spPr>
              <a:xfrm>
                <a:off x="6082277" y="4300110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FF89E9F-4797-4B47-ABDA-8CC83F557328}"/>
                  </a:ext>
                </a:extLst>
              </p:cNvPr>
              <p:cNvSpPr/>
              <p:nvPr/>
            </p:nvSpPr>
            <p:spPr>
              <a:xfrm>
                <a:off x="6605842" y="4300110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44">
            <a:extLst>
              <a:ext uri="{FF2B5EF4-FFF2-40B4-BE49-F238E27FC236}">
                <a16:creationId xmlns:a16="http://schemas.microsoft.com/office/drawing/2014/main" id="{7A8F11BE-E87A-4731-B2D1-C5F1B2D7FF0C}"/>
              </a:ext>
            </a:extLst>
          </p:cNvPr>
          <p:cNvGrpSpPr/>
          <p:nvPr/>
        </p:nvGrpSpPr>
        <p:grpSpPr>
          <a:xfrm>
            <a:off x="9761225" y="3535816"/>
            <a:ext cx="1478739" cy="1531172"/>
            <a:chOff x="10381334" y="3136200"/>
            <a:chExt cx="1478739" cy="1531172"/>
          </a:xfrm>
        </p:grpSpPr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2A600A34-F57E-4D2D-9136-C2495B3B3322}"/>
                </a:ext>
              </a:extLst>
            </p:cNvPr>
            <p:cNvSpPr/>
            <p:nvPr/>
          </p:nvSpPr>
          <p:spPr>
            <a:xfrm>
              <a:off x="10381334" y="3136200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057A2E63-0036-45E8-8C05-40E9F3D46E18}"/>
                </a:ext>
              </a:extLst>
            </p:cNvPr>
            <p:cNvSpPr/>
            <p:nvPr/>
          </p:nvSpPr>
          <p:spPr>
            <a:xfrm>
              <a:off x="10903056" y="3136200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61D8C7C2-37D1-43EF-A92A-6FAC48F6773B}"/>
                </a:ext>
              </a:extLst>
            </p:cNvPr>
            <p:cNvSpPr/>
            <p:nvPr/>
          </p:nvSpPr>
          <p:spPr>
            <a:xfrm>
              <a:off x="11426621" y="3136200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49F3AA12-9F4E-466F-846A-A4D6190DFD26}"/>
                </a:ext>
              </a:extLst>
            </p:cNvPr>
            <p:cNvSpPr/>
            <p:nvPr/>
          </p:nvSpPr>
          <p:spPr>
            <a:xfrm>
              <a:off x="10395686" y="3692236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2C5CEF52-4BAD-4AC2-9354-5C933B157175}"/>
                </a:ext>
              </a:extLst>
            </p:cNvPr>
            <p:cNvSpPr/>
            <p:nvPr/>
          </p:nvSpPr>
          <p:spPr>
            <a:xfrm>
              <a:off x="10917408" y="3692236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37E81D75-0FEA-41CB-BD96-4413D24EC09A}"/>
                </a:ext>
              </a:extLst>
            </p:cNvPr>
            <p:cNvSpPr/>
            <p:nvPr/>
          </p:nvSpPr>
          <p:spPr>
            <a:xfrm>
              <a:off x="11440973" y="3692236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B7B8FE2D-CCCF-477A-B52B-9A0ACD9A6F30}"/>
                </a:ext>
              </a:extLst>
            </p:cNvPr>
            <p:cNvSpPr/>
            <p:nvPr/>
          </p:nvSpPr>
          <p:spPr>
            <a:xfrm>
              <a:off x="10395686" y="4248272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1" name="Sun 4">
            <a:extLst>
              <a:ext uri="{FF2B5EF4-FFF2-40B4-BE49-F238E27FC236}">
                <a16:creationId xmlns:a16="http://schemas.microsoft.com/office/drawing/2014/main" id="{798F336E-E7ED-48D3-9273-8A7B971B0D49}"/>
              </a:ext>
            </a:extLst>
          </p:cNvPr>
          <p:cNvSpPr/>
          <p:nvPr/>
        </p:nvSpPr>
        <p:spPr>
          <a:xfrm>
            <a:off x="857991" y="636907"/>
            <a:ext cx="1103608" cy="110412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3716EE76-68A7-46C9-A270-35C700F62DEB}"/>
              </a:ext>
            </a:extLst>
          </p:cNvPr>
          <p:cNvSpPr/>
          <p:nvPr/>
        </p:nvSpPr>
        <p:spPr>
          <a:xfrm>
            <a:off x="583194" y="887099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035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04713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236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1026" name="Picture 2" descr="Công Tắc 5 Tốc Độ Cho Quạt Trần Điều Khiển Từ Xa Công Tắc Quạt Trần 220v -  Buy Switch Cho Quạt Trần,Trần Switch Switch Fan,Quạt Trần Điều Khiển Từ Xa  220">
            <a:extLst>
              <a:ext uri="{FF2B5EF4-FFF2-40B4-BE49-F238E27FC236}">
                <a16:creationId xmlns:a16="http://schemas.microsoft.com/office/drawing/2014/main" id="{B042D017-92E7-49E2-8949-6275783C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18" y="865909"/>
            <a:ext cx="5354782" cy="53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390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B5F7B0-5BE9-4CAA-926C-45B6347FB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97867" l="8963" r="91901">
                        <a14:foregroundMark x1="13067" y1="36967" x2="22030" y2="77488"/>
                        <a14:foregroundMark x1="63823" y1="82938" x2="63823" y2="82938"/>
                        <a14:foregroundMark x1="61987" y1="90047" x2="61987" y2="90047"/>
                        <a14:foregroundMark x1="42765" y1="83175" x2="42765" y2="83175"/>
                        <a14:foregroundMark x1="42981" y1="86730" x2="42981" y2="86730"/>
                        <a14:foregroundMark x1="43737" y1="88863" x2="43737" y2="88863"/>
                        <a14:foregroundMark x1="59719" y1="91469" x2="59719" y2="91469"/>
                        <a14:foregroundMark x1="84881" y1="25592" x2="86285" y2="62322"/>
                        <a14:foregroundMark x1="89741" y1="25118" x2="90065" y2="54739"/>
                        <a14:foregroundMark x1="89417" y1="60900" x2="90389" y2="73223"/>
                        <a14:foregroundMark x1="90389" y1="73223" x2="90389" y2="73223"/>
                        <a14:foregroundMark x1="84449" y1="90047" x2="84449" y2="90047"/>
                        <a14:foregroundMark x1="84233" y1="61848" x2="85853" y2="98341"/>
                        <a14:foregroundMark x1="87365" y1="14692" x2="88985" y2="32701"/>
                        <a14:foregroundMark x1="89741" y1="13033" x2="90065" y2="27725"/>
                        <a14:foregroundMark x1="82181" y1="10900" x2="89309" y2="10900"/>
                        <a14:foregroundMark x1="91361" y1="13981" x2="91901" y2="58768"/>
                        <a14:foregroundMark x1="8963" y1="75355" x2="8963" y2="75355"/>
                        <a14:foregroundMark x1="47300" y1="69431" x2="51836" y2="75355"/>
                        <a14:foregroundMark x1="50972" y1="90758" x2="50972" y2="90758"/>
                        <a14:foregroundMark x1="42765" y1="35071" x2="42765" y2="35071"/>
                        <a14:foregroundMark x1="42009" y1="32701" x2="42009" y2="32701"/>
                        <a14:foregroundMark x1="60475" y1="28910" x2="60475" y2="28910"/>
                        <a14:foregroundMark x1="49352" y1="27014" x2="49352" y2="27014"/>
                        <a14:foregroundMark x1="63175" y1="35071" x2="63175" y2="35071"/>
                        <a14:foregroundMark x1="43197" y1="29858" x2="43197" y2="29858"/>
                        <a14:foregroundMark x1="42333" y1="30806" x2="50324" y2="28910"/>
                        <a14:foregroundMark x1="50324" y1="28910" x2="60799" y2="28910"/>
                        <a14:foregroundMark x1="44492" y1="28910" x2="44492" y2="28910"/>
                        <a14:foregroundMark x1="42657" y1="29858" x2="42657" y2="29858"/>
                        <a14:foregroundMark x1="46112" y1="28199" x2="46112" y2="28199"/>
                        <a14:foregroundMark x1="47624" y1="27488" x2="47624" y2="27488"/>
                        <a14:foregroundMark x1="49028" y1="27014" x2="49028" y2="27014"/>
                        <a14:foregroundMark x1="50432" y1="27725" x2="50432" y2="27725"/>
                        <a14:foregroundMark x1="51728" y1="26777" x2="51728" y2="26777"/>
                        <a14:foregroundMark x1="50324" y1="26066" x2="50324" y2="26066"/>
                        <a14:foregroundMark x1="48272" y1="27488" x2="48272" y2="27488"/>
                        <a14:foregroundMark x1="48704" y1="27725" x2="58207" y2="28436"/>
                        <a14:foregroundMark x1="55832" y1="27014" x2="58963" y2="28436"/>
                        <a14:foregroundMark x1="59071" y1="27488" x2="63175" y2="31517"/>
                        <a14:foregroundMark x1="62203" y1="29147" x2="62203" y2="29147"/>
                        <a14:foregroundMark x1="63067" y1="29858" x2="63067" y2="29858"/>
                      </a14:backgroundRemoval>
                    </a14:imgEffect>
                  </a14:imgLayer>
                </a14:imgProps>
              </a:ext>
            </a:extLst>
          </a:blip>
          <a:srcRect r="61938"/>
          <a:stretch/>
        </p:blipFill>
        <p:spPr>
          <a:xfrm>
            <a:off x="937781" y="1543916"/>
            <a:ext cx="3357130" cy="401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77ED02-919A-4812-BF87-41A6A54949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97867" l="8963" r="91901">
                        <a14:foregroundMark x1="13067" y1="36967" x2="22030" y2="77488"/>
                        <a14:foregroundMark x1="63823" y1="82938" x2="63823" y2="82938"/>
                        <a14:foregroundMark x1="61987" y1="90047" x2="61987" y2="90047"/>
                        <a14:foregroundMark x1="42765" y1="83175" x2="42765" y2="83175"/>
                        <a14:foregroundMark x1="42981" y1="86730" x2="42981" y2="86730"/>
                        <a14:foregroundMark x1="43737" y1="88863" x2="43737" y2="88863"/>
                        <a14:foregroundMark x1="59719" y1="91469" x2="59719" y2="91469"/>
                        <a14:foregroundMark x1="84881" y1="25592" x2="86285" y2="62322"/>
                        <a14:foregroundMark x1="89741" y1="25118" x2="90065" y2="54739"/>
                        <a14:foregroundMark x1="89417" y1="60900" x2="90389" y2="73223"/>
                        <a14:foregroundMark x1="90389" y1="73223" x2="90389" y2="73223"/>
                        <a14:foregroundMark x1="84449" y1="90047" x2="84449" y2="90047"/>
                        <a14:foregroundMark x1="84233" y1="61848" x2="85853" y2="98341"/>
                        <a14:foregroundMark x1="87365" y1="14692" x2="88985" y2="32701"/>
                        <a14:foregroundMark x1="89741" y1="13033" x2="90065" y2="27725"/>
                        <a14:foregroundMark x1="82181" y1="10900" x2="89309" y2="10900"/>
                        <a14:foregroundMark x1="91361" y1="13981" x2="91901" y2="58768"/>
                        <a14:foregroundMark x1="8963" y1="75355" x2="8963" y2="75355"/>
                        <a14:foregroundMark x1="47300" y1="69431" x2="51836" y2="75355"/>
                        <a14:foregroundMark x1="50972" y1="90758" x2="50972" y2="90758"/>
                        <a14:foregroundMark x1="42765" y1="35071" x2="42765" y2="35071"/>
                        <a14:foregroundMark x1="42009" y1="32701" x2="42009" y2="32701"/>
                        <a14:foregroundMark x1="60475" y1="28910" x2="60475" y2="28910"/>
                        <a14:foregroundMark x1="49352" y1="27014" x2="49352" y2="27014"/>
                        <a14:foregroundMark x1="63175" y1="35071" x2="63175" y2="35071"/>
                        <a14:foregroundMark x1="43197" y1="29858" x2="43197" y2="29858"/>
                        <a14:foregroundMark x1="42333" y1="30806" x2="50324" y2="28910"/>
                        <a14:foregroundMark x1="50324" y1="28910" x2="60799" y2="28910"/>
                        <a14:foregroundMark x1="44492" y1="28910" x2="44492" y2="28910"/>
                        <a14:foregroundMark x1="42657" y1="29858" x2="42657" y2="29858"/>
                        <a14:foregroundMark x1="46112" y1="28199" x2="46112" y2="28199"/>
                        <a14:foregroundMark x1="47624" y1="27488" x2="47624" y2="27488"/>
                        <a14:foregroundMark x1="49028" y1="27014" x2="49028" y2="27014"/>
                        <a14:foregroundMark x1="50432" y1="27725" x2="50432" y2="27725"/>
                        <a14:foregroundMark x1="51728" y1="26777" x2="51728" y2="26777"/>
                        <a14:foregroundMark x1="50324" y1="26066" x2="50324" y2="26066"/>
                        <a14:foregroundMark x1="48272" y1="27488" x2="48272" y2="27488"/>
                        <a14:foregroundMark x1="48704" y1="27725" x2="58207" y2="28436"/>
                        <a14:foregroundMark x1="55832" y1="27014" x2="58963" y2="28436"/>
                        <a14:foregroundMark x1="59071" y1="27488" x2="63175" y2="31517"/>
                        <a14:foregroundMark x1="62203" y1="29147" x2="62203" y2="29147"/>
                        <a14:foregroundMark x1="63067" y1="29858" x2="63067" y2="29858"/>
                      </a14:backgroundRemoval>
                    </a14:imgEffect>
                  </a14:imgLayer>
                </a14:imgProps>
              </a:ext>
            </a:extLst>
          </a:blip>
          <a:srcRect l="35235" r="23454"/>
          <a:stretch/>
        </p:blipFill>
        <p:spPr>
          <a:xfrm>
            <a:off x="4890654" y="1543916"/>
            <a:ext cx="3643745" cy="4019550"/>
          </a:xfrm>
          <a:prstGeom prst="rect">
            <a:avLst/>
          </a:prstGeom>
        </p:spPr>
      </p:pic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AAABEB68-532F-4D25-B952-6E0313D60AAE}"/>
              </a:ext>
            </a:extLst>
          </p:cNvPr>
          <p:cNvSpPr/>
          <p:nvPr/>
        </p:nvSpPr>
        <p:spPr>
          <a:xfrm>
            <a:off x="3752418" y="1543916"/>
            <a:ext cx="2507673" cy="6788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FC19181-2350-42FC-8D7A-B755DEA81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6328" y="1883352"/>
            <a:ext cx="15335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07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9F3430-66C0-4FB9-AD35-54B8CF1AD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764"/>
            <a:ext cx="12192000" cy="6359236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8753476" y="5661248"/>
            <a:ext cx="1735013" cy="1162632"/>
            <a:chOff x="6876840" y="4393853"/>
            <a:chExt cx="1914525" cy="1195387"/>
          </a:xfrm>
        </p:grpSpPr>
        <p:pic>
          <p:nvPicPr>
            <p:cNvPr id="3" name="Picture 2" descr="http://t1.gstatic.com/images?q=tbn:ANd9GcTYqaJd5yQl9XZMVoaHRczxbKr3hlpE45gMvjId8G2kcSVE4YTE2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50996" l="0" r="100000">
                          <a14:backgroundMark x1="35323" y1="9960" x2="12438" y2="7570"/>
                          <a14:backgroundMark x1="36318" y1="39841" x2="8458" y2="40637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876840" y="4393853"/>
              <a:ext cx="1914525" cy="119538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>
              <a:hlinkClick r:id="" action="ppaction://hlinkshowjump?jump=nextslide"/>
            </p:cNvPr>
            <p:cNvSpPr txBox="1"/>
            <p:nvPr/>
          </p:nvSpPr>
          <p:spPr>
            <a:xfrm>
              <a:off x="6887350" y="4724830"/>
              <a:ext cx="1687619" cy="47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 dirty="0" err="1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UTM Avo" panose="02040603050506020204" pitchFamily="18" charset="0"/>
                </a:rPr>
                <a:t>Bắt</a:t>
              </a:r>
              <a:r>
                <a:rPr lang="es-ES_tradnl" sz="2400" b="1" dirty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UTM Avo" panose="02040603050506020204" pitchFamily="18" charset="0"/>
                </a:rPr>
                <a:t> </a:t>
              </a:r>
              <a:r>
                <a:rPr lang="es-ES_tradnl" sz="2400" b="1" dirty="0" err="1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UTM Avo" panose="02040603050506020204" pitchFamily="18" charset="0"/>
                </a:rPr>
                <a:t>đầu</a:t>
              </a:r>
              <a:endParaRPr lang="es-ES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UTM Avo" panose="02040603050506020204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BCEBA98-B536-456A-8B79-C45C97228C07}"/>
              </a:ext>
            </a:extLst>
          </p:cNvPr>
          <p:cNvSpPr/>
          <p:nvPr/>
        </p:nvSpPr>
        <p:spPr>
          <a:xfrm>
            <a:off x="3752436" y="4112501"/>
            <a:ext cx="521029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</a:rPr>
              <a:t>ĐI TÌM KHO BÁU</a:t>
            </a:r>
          </a:p>
        </p:txBody>
      </p:sp>
    </p:spTree>
    <p:extLst>
      <p:ext uri="{BB962C8B-B14F-4D97-AF65-F5344CB8AC3E}">
        <p14:creationId xmlns:p14="http://schemas.microsoft.com/office/powerpoint/2010/main" val="3982140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9414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3B2DAED-9069-421A-9A25-CDEC39FD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3"/>
            <a:ext cx="12192001" cy="6452755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CABF4540-337D-4459-B1D5-3F636313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27"/>
            <a:ext cx="12302836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1 Conector recto de flecha">
            <a:extLst>
              <a:ext uri="{FF2B5EF4-FFF2-40B4-BE49-F238E27FC236}">
                <a16:creationId xmlns:a16="http://schemas.microsoft.com/office/drawing/2014/main" id="{0E5D68A6-1C5F-4CD2-9355-66E1D7E41F5A}"/>
              </a:ext>
            </a:extLst>
          </p:cNvPr>
          <p:cNvCxnSpPr>
            <a:cxnSpLocks/>
          </p:cNvCxnSpPr>
          <p:nvPr/>
        </p:nvCxnSpPr>
        <p:spPr>
          <a:xfrm flipH="1" flipV="1">
            <a:off x="2783632" y="2636912"/>
            <a:ext cx="3312368" cy="33843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Conector recto de flecha">
            <a:extLst>
              <a:ext uri="{FF2B5EF4-FFF2-40B4-BE49-F238E27FC236}">
                <a16:creationId xmlns:a16="http://schemas.microsoft.com/office/drawing/2014/main" id="{345F14E0-16DE-40D7-A125-098D9258F9AF}"/>
              </a:ext>
            </a:extLst>
          </p:cNvPr>
          <p:cNvCxnSpPr>
            <a:cxnSpLocks/>
          </p:cNvCxnSpPr>
          <p:nvPr/>
        </p:nvCxnSpPr>
        <p:spPr>
          <a:xfrm flipV="1">
            <a:off x="6384032" y="2636912"/>
            <a:ext cx="1369454" cy="33843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3 Imagen">
            <a:extLst>
              <a:ext uri="{FF2B5EF4-FFF2-40B4-BE49-F238E27FC236}">
                <a16:creationId xmlns:a16="http://schemas.microsoft.com/office/drawing/2014/main" id="{55E73345-9F94-4DAD-9E68-A7CF45768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4B3A48D5-2573-4B65-B21E-D1EBBCE378C5}"/>
              </a:ext>
            </a:extLst>
          </p:cNvPr>
          <p:cNvSpPr/>
          <p:nvPr/>
        </p:nvSpPr>
        <p:spPr>
          <a:xfrm>
            <a:off x="4540308" y="5062558"/>
            <a:ext cx="3875856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Đ</a:t>
            </a:r>
            <a:r>
              <a:rPr lang="vi-VN" sz="2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i đến tảng đá lớn hơn</a:t>
            </a:r>
            <a:endParaRPr lang="es-ES" sz="24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8" name="7 Imagen">
            <a:extLst>
              <a:ext uri="{FF2B5EF4-FFF2-40B4-BE49-F238E27FC236}">
                <a16:creationId xmlns:a16="http://schemas.microsoft.com/office/drawing/2014/main" id="{3C5D9984-CD67-4A43-9A50-0B4D11A0A0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15 Elips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0E4A33-16F2-44F4-8E56-00FA50D68456}"/>
              </a:ext>
            </a:extLst>
          </p:cNvPr>
          <p:cNvSpPr/>
          <p:nvPr/>
        </p:nvSpPr>
        <p:spPr>
          <a:xfrm>
            <a:off x="2157216" y="1543385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0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0" name="18 Elipse">
            <a:hlinkClick r:id="rId8" action="ppaction://hlinksldjump"/>
            <a:extLst>
              <a:ext uri="{FF2B5EF4-FFF2-40B4-BE49-F238E27FC236}">
                <a16:creationId xmlns:a16="http://schemas.microsoft.com/office/drawing/2014/main" id="{A3A816B7-F88A-4A59-B15E-2C9ABFC97285}"/>
              </a:ext>
            </a:extLst>
          </p:cNvPr>
          <p:cNvSpPr/>
          <p:nvPr/>
        </p:nvSpPr>
        <p:spPr>
          <a:xfrm>
            <a:off x="7348524" y="1542996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1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1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1FC4E577-FD64-4C20-8929-CA5BEBC9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2886436" y="87293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892098C4-90A1-4B1A-B13D-AB379B724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4447655" y="707170"/>
            <a:ext cx="1287857" cy="22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AD85305F-3749-42FC-958D-DAB716979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8081152" y="2069450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E92CA28E-5A85-461F-B10D-79A717EFB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8192520" y="621225"/>
            <a:ext cx="1287857" cy="22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E352AF5A-0395-44F8-BBAD-192E1B1C6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137423" y="1787010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262817-1942-4E3E-8BBA-C3117478A44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118" y="673959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70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21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AB1332F1-93C2-4DB0-AA35-3866847F8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510"/>
            <a:ext cx="12316691" cy="68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17 Conector recto de flecha">
            <a:extLst>
              <a:ext uri="{FF2B5EF4-FFF2-40B4-BE49-F238E27FC236}">
                <a16:creationId xmlns:a16="http://schemas.microsoft.com/office/drawing/2014/main" id="{D61DE665-858B-4DCE-AF26-9A03F9951876}"/>
              </a:ext>
            </a:extLst>
          </p:cNvPr>
          <p:cNvCxnSpPr>
            <a:cxnSpLocks/>
          </p:cNvCxnSpPr>
          <p:nvPr/>
        </p:nvCxnSpPr>
        <p:spPr>
          <a:xfrm flipH="1" flipV="1">
            <a:off x="4815666" y="3110227"/>
            <a:ext cx="1280334" cy="285290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0 Conector recto de flecha">
            <a:extLst>
              <a:ext uri="{FF2B5EF4-FFF2-40B4-BE49-F238E27FC236}">
                <a16:creationId xmlns:a16="http://schemas.microsoft.com/office/drawing/2014/main" id="{A8A1DC26-49C3-4B95-AFEA-8E6A20FBD6C2}"/>
              </a:ext>
            </a:extLst>
          </p:cNvPr>
          <p:cNvCxnSpPr>
            <a:cxnSpLocks/>
          </p:cNvCxnSpPr>
          <p:nvPr/>
        </p:nvCxnSpPr>
        <p:spPr>
          <a:xfrm flipV="1">
            <a:off x="6573936" y="3088753"/>
            <a:ext cx="1702886" cy="287438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4 Llamada rectangular redondeada">
            <a:extLst>
              <a:ext uri="{FF2B5EF4-FFF2-40B4-BE49-F238E27FC236}">
                <a16:creationId xmlns:a16="http://schemas.microsoft.com/office/drawing/2014/main" id="{B0A24ABB-3FFA-4D5D-A302-43C6405D2D95}"/>
              </a:ext>
            </a:extLst>
          </p:cNvPr>
          <p:cNvSpPr/>
          <p:nvPr/>
        </p:nvSpPr>
        <p:spPr>
          <a:xfrm>
            <a:off x="4590581" y="5044030"/>
            <a:ext cx="3966710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Đi đến cây cọ thấp hơn</a:t>
            </a:r>
            <a:endParaRPr lang="es-ES" sz="24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6" name="15 Elips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0E246F-716F-4C2E-BC9A-1CD385A54A85}"/>
              </a:ext>
            </a:extLst>
          </p:cNvPr>
          <p:cNvSpPr/>
          <p:nvPr/>
        </p:nvSpPr>
        <p:spPr>
          <a:xfrm>
            <a:off x="6573936" y="1696212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2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7" name="18 Elipse">
            <a:hlinkClick r:id="rId4" action="ppaction://hlinksldjump"/>
            <a:extLst>
              <a:ext uri="{FF2B5EF4-FFF2-40B4-BE49-F238E27FC236}">
                <a16:creationId xmlns:a16="http://schemas.microsoft.com/office/drawing/2014/main" id="{BB9FEE5D-E5DB-444C-91E6-BC37681F04B1}"/>
              </a:ext>
            </a:extLst>
          </p:cNvPr>
          <p:cNvSpPr/>
          <p:nvPr/>
        </p:nvSpPr>
        <p:spPr>
          <a:xfrm>
            <a:off x="3116702" y="170224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0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8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0ED733A6-BA91-4B10-99D2-0618F1FA8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3888027" y="202496"/>
            <a:ext cx="1463553" cy="29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454C4877-B2A2-47CE-9CF8-ED199253B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7617242" y="1024112"/>
            <a:ext cx="1085298" cy="19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FC012710-CA49-43A9-A0C1-0FEDEAA65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3939125" y="2124031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FFF79D88-AAD0-4A06-B872-71A9BA748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4936769" y="2102558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F10BC3F8-7773-47F3-8F78-7B67CFE8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7400281" y="2099783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D365AD6C-D496-4998-8613-2BB99C3CB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8397925" y="2078310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54832088-B0DC-4A70-96C6-FC75AE679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4213257" y="1287446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22 Imagen">
            <a:extLst>
              <a:ext uri="{FF2B5EF4-FFF2-40B4-BE49-F238E27FC236}">
                <a16:creationId xmlns:a16="http://schemas.microsoft.com/office/drawing/2014/main" id="{3E2364F3-604D-4487-9538-C42061539B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46911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23 Imagen">
            <a:extLst>
              <a:ext uri="{FF2B5EF4-FFF2-40B4-BE49-F238E27FC236}">
                <a16:creationId xmlns:a16="http://schemas.microsoft.com/office/drawing/2014/main" id="{110ABB80-BC5B-4BBD-8805-6EB417C3EA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98948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AAFEE1-48D3-4AF0-9D11-1F86E4E99F9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25" y="592793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80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B785F1AB-57E5-4517-B74C-3DB7C96A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27"/>
            <a:ext cx="12192000" cy="66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2 Conector recto de flecha">
            <a:extLst>
              <a:ext uri="{FF2B5EF4-FFF2-40B4-BE49-F238E27FC236}">
                <a16:creationId xmlns:a16="http://schemas.microsoft.com/office/drawing/2014/main" id="{72F225D0-2552-40BC-936A-753E9295CF07}"/>
              </a:ext>
            </a:extLst>
          </p:cNvPr>
          <p:cNvCxnSpPr/>
          <p:nvPr/>
        </p:nvCxnSpPr>
        <p:spPr>
          <a:xfrm flipH="1" flipV="1">
            <a:off x="5424083" y="2797450"/>
            <a:ext cx="727954" cy="324036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3 Conector recto de flecha">
            <a:extLst>
              <a:ext uri="{FF2B5EF4-FFF2-40B4-BE49-F238E27FC236}">
                <a16:creationId xmlns:a16="http://schemas.microsoft.com/office/drawing/2014/main" id="{51BFD395-76C9-4077-9EFE-2693C535AA91}"/>
              </a:ext>
            </a:extLst>
          </p:cNvPr>
          <p:cNvCxnSpPr>
            <a:cxnSpLocks/>
          </p:cNvCxnSpPr>
          <p:nvPr/>
        </p:nvCxnSpPr>
        <p:spPr>
          <a:xfrm flipV="1">
            <a:off x="6446090" y="3051270"/>
            <a:ext cx="2610064" cy="298654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D3E9E8B6-602A-41DB-90A2-C787286CC4FF}"/>
              </a:ext>
            </a:extLst>
          </p:cNvPr>
          <p:cNvSpPr/>
          <p:nvPr/>
        </p:nvSpPr>
        <p:spPr>
          <a:xfrm>
            <a:off x="4833723" y="4941168"/>
            <a:ext cx="342251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Đi đến cái chòi bên cạnh thác nước</a:t>
            </a:r>
            <a:endParaRPr lang="es-ES" sz="24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00D6BA-CD8C-4B49-841F-1B3090F4C13B}"/>
              </a:ext>
            </a:extLst>
          </p:cNvPr>
          <p:cNvSpPr/>
          <p:nvPr/>
        </p:nvSpPr>
        <p:spPr>
          <a:xfrm>
            <a:off x="2279576" y="1534377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0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9" name="18 Elipse">
            <a:hlinkClick r:id="rId4" action="ppaction://hlinksldjump"/>
            <a:extLst>
              <a:ext uri="{FF2B5EF4-FFF2-40B4-BE49-F238E27FC236}">
                <a16:creationId xmlns:a16="http://schemas.microsoft.com/office/drawing/2014/main" id="{DC0F6342-5FA5-447E-B66D-83131E3908AF}"/>
              </a:ext>
            </a:extLst>
          </p:cNvPr>
          <p:cNvSpPr/>
          <p:nvPr/>
        </p:nvSpPr>
        <p:spPr>
          <a:xfrm>
            <a:off x="6180027" y="1466948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3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0" name="Picture 17" descr="Catarata">
            <a:extLst>
              <a:ext uri="{FF2B5EF4-FFF2-40B4-BE49-F238E27FC236}">
                <a16:creationId xmlns:a16="http://schemas.microsoft.com/office/drawing/2014/main" id="{06DFE0D7-7277-4135-81A4-D7017B67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638704"/>
            <a:ext cx="2450755" cy="228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534759C-2FD9-465C-BA26-E293F2886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720" y="1729050"/>
            <a:ext cx="1272636" cy="1322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Lago">
            <a:extLst>
              <a:ext uri="{FF2B5EF4-FFF2-40B4-BE49-F238E27FC236}">
                <a16:creationId xmlns:a16="http://schemas.microsoft.com/office/drawing/2014/main" id="{4DCB1F09-6F20-43F4-9901-7AC8BFCD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350" y="638705"/>
            <a:ext cx="2929508" cy="201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9B5C5F5-B969-48B4-9F57-A45852647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1796" y="1651468"/>
            <a:ext cx="1272636" cy="1322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F7901F0E-9AAB-43F6-BE9C-566E82BC5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428104" y="1765098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9 Imagen">
            <a:extLst>
              <a:ext uri="{FF2B5EF4-FFF2-40B4-BE49-F238E27FC236}">
                <a16:creationId xmlns:a16="http://schemas.microsoft.com/office/drawing/2014/main" id="{06CEAE11-1EDC-4CD2-A000-AF745E618E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21 Imagen">
            <a:extLst>
              <a:ext uri="{FF2B5EF4-FFF2-40B4-BE49-F238E27FC236}">
                <a16:creationId xmlns:a16="http://schemas.microsoft.com/office/drawing/2014/main" id="{FC8F9291-7696-4D8A-B95A-3711D5873FF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15FAE3-2402-407C-A1C9-8E19B182025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391" y="604310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58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DD833F3D-9F6A-4D18-92D2-18E8FB0B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37"/>
            <a:ext cx="12192000" cy="66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5 Elips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DC0D80-FC5E-46B7-8504-8F875B8E6B81}"/>
              </a:ext>
            </a:extLst>
          </p:cNvPr>
          <p:cNvSpPr/>
          <p:nvPr/>
        </p:nvSpPr>
        <p:spPr>
          <a:xfrm>
            <a:off x="2639616" y="1549731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0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5" name="18 Elipse">
            <a:hlinkClick r:id="rId4" action="ppaction://hlinksldjump"/>
            <a:extLst>
              <a:ext uri="{FF2B5EF4-FFF2-40B4-BE49-F238E27FC236}">
                <a16:creationId xmlns:a16="http://schemas.microsoft.com/office/drawing/2014/main" id="{CF26BD67-D969-451C-ACC5-FC87B3D2AA2C}"/>
              </a:ext>
            </a:extLst>
          </p:cNvPr>
          <p:cNvSpPr/>
          <p:nvPr/>
        </p:nvSpPr>
        <p:spPr>
          <a:xfrm>
            <a:off x="6438204" y="1621237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4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7" name="Picture 4" descr="http://www.blogodisea.com/wp-content/uploads/2010/06/barril.gif">
            <a:extLst>
              <a:ext uri="{FF2B5EF4-FFF2-40B4-BE49-F238E27FC236}">
                <a16:creationId xmlns:a16="http://schemas.microsoft.com/office/drawing/2014/main" id="{C4EC9F02-BCD2-422A-B9A5-A9D1EEF3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777" y1="8507" x2="35194" y2="3819"/>
                        <a14:foregroundMark x1="39078" y1="3646" x2="61650" y2="11979"/>
                        <a14:foregroundMark x1="5825" y1="31597" x2="3641" y2="4218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908720"/>
            <a:ext cx="1611699" cy="22532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s.cdn2.123rf.com/168nwm/galdzer/galdzer1106/galdzer110600035/9709516-rollo-de-pergamino-se-esta-aislado-en-un-fondo-blanco.jpg">
            <a:extLst>
              <a:ext uri="{FF2B5EF4-FFF2-40B4-BE49-F238E27FC236}">
                <a16:creationId xmlns:a16="http://schemas.microsoft.com/office/drawing/2014/main" id="{9B3BA97F-E5F9-4843-8916-250901A39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524" r="100000">
                        <a14:backgroundMark x1="52976" y1="63115" x2="22024" y2="95082"/>
                        <a14:backgroundMark x1="89286" y1="22951" x2="61310" y2="5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1" b="38485"/>
          <a:stretch/>
        </p:blipFill>
        <p:spPr bwMode="auto">
          <a:xfrm>
            <a:off x="3812200" y="443364"/>
            <a:ext cx="1542694" cy="7694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blogodisea.com/wp-content/uploads/2010/06/barril.gif">
            <a:extLst>
              <a:ext uri="{FF2B5EF4-FFF2-40B4-BE49-F238E27FC236}">
                <a16:creationId xmlns:a16="http://schemas.microsoft.com/office/drawing/2014/main" id="{07037210-37EE-4299-A140-43AFA446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777" y1="8507" x2="35194" y2="3819"/>
                        <a14:foregroundMark x1="39078" y1="3646" x2="61650" y2="11979"/>
                        <a14:foregroundMark x1="5825" y1="31597" x2="3641" y2="4218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22" y="828068"/>
            <a:ext cx="1611699" cy="22532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s.cdn2.123rf.com/168nwm/galdzer/galdzer1106/galdzer110600035/9709516-rollo-de-pergamino-se-esta-aislado-en-un-fondo-blanco.jpg">
            <a:extLst>
              <a:ext uri="{FF2B5EF4-FFF2-40B4-BE49-F238E27FC236}">
                <a16:creationId xmlns:a16="http://schemas.microsoft.com/office/drawing/2014/main" id="{DCBAB7EC-5891-478F-A907-4E0DB318D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524" r="100000">
                        <a14:backgroundMark x1="52976" y1="63115" x2="22024" y2="95082"/>
                        <a14:backgroundMark x1="89286" y1="22951" x2="61310" y2="5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1" t="1" b="1520"/>
          <a:stretch/>
        </p:blipFill>
        <p:spPr bwMode="auto">
          <a:xfrm rot="1116872">
            <a:off x="7715321" y="2271286"/>
            <a:ext cx="1542694" cy="1231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0524CF41-DC39-430B-B8C3-51F0C598C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525878" y="1227831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5 Conector recto de flecha">
            <a:extLst>
              <a:ext uri="{FF2B5EF4-FFF2-40B4-BE49-F238E27FC236}">
                <a16:creationId xmlns:a16="http://schemas.microsoft.com/office/drawing/2014/main" id="{DFF71A1A-0FF3-4E07-85C3-AC6F4D0823EE}"/>
              </a:ext>
            </a:extLst>
          </p:cNvPr>
          <p:cNvCxnSpPr>
            <a:cxnSpLocks/>
          </p:cNvCxnSpPr>
          <p:nvPr/>
        </p:nvCxnSpPr>
        <p:spPr>
          <a:xfrm flipH="1" flipV="1">
            <a:off x="4493988" y="3081318"/>
            <a:ext cx="1602012" cy="286796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9 Conector recto de flecha">
            <a:extLst>
              <a:ext uri="{FF2B5EF4-FFF2-40B4-BE49-F238E27FC236}">
                <a16:creationId xmlns:a16="http://schemas.microsoft.com/office/drawing/2014/main" id="{FA16CC71-B4F3-4E3F-AFE6-57470C87EFB5}"/>
              </a:ext>
            </a:extLst>
          </p:cNvPr>
          <p:cNvCxnSpPr>
            <a:cxnSpLocks/>
          </p:cNvCxnSpPr>
          <p:nvPr/>
        </p:nvCxnSpPr>
        <p:spPr>
          <a:xfrm flipV="1">
            <a:off x="6438204" y="3161970"/>
            <a:ext cx="1715724" cy="286796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Llamada rectangular redondeada">
            <a:extLst>
              <a:ext uri="{FF2B5EF4-FFF2-40B4-BE49-F238E27FC236}">
                <a16:creationId xmlns:a16="http://schemas.microsoft.com/office/drawing/2014/main" id="{58932621-57E4-405E-99C0-EBB184F40583}"/>
              </a:ext>
            </a:extLst>
          </p:cNvPr>
          <p:cNvSpPr/>
          <p:nvPr/>
        </p:nvSpPr>
        <p:spPr>
          <a:xfrm>
            <a:off x="4617699" y="4982097"/>
            <a:ext cx="4358622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giấy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cuộn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thùng</a:t>
            </a:r>
            <a:endParaRPr lang="es-ES" sz="2400" dirty="0">
              <a:solidFill>
                <a:prstClr val="black"/>
              </a:solidFill>
              <a:latin typeface="UTM Avo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15" name="25 Imagen">
            <a:extLst>
              <a:ext uri="{FF2B5EF4-FFF2-40B4-BE49-F238E27FC236}">
                <a16:creationId xmlns:a16="http://schemas.microsoft.com/office/drawing/2014/main" id="{43ADE783-30E3-482E-A377-7DEDAA85B7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26 Imagen">
            <a:extLst>
              <a:ext uri="{FF2B5EF4-FFF2-40B4-BE49-F238E27FC236}">
                <a16:creationId xmlns:a16="http://schemas.microsoft.com/office/drawing/2014/main" id="{15245853-C704-4992-A846-170B81778B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1E0705-3BC1-43D1-B4DB-B36ED669E7A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992" y="686560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23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3520652A-84C2-4AD8-83A8-A5CB5D7C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782"/>
            <a:ext cx="12191999" cy="64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3 Conector recto de flecha">
            <a:extLst>
              <a:ext uri="{FF2B5EF4-FFF2-40B4-BE49-F238E27FC236}">
                <a16:creationId xmlns:a16="http://schemas.microsoft.com/office/drawing/2014/main" id="{C04F9041-CFC0-49A8-B061-14BCC6C3BBAF}"/>
              </a:ext>
            </a:extLst>
          </p:cNvPr>
          <p:cNvCxnSpPr>
            <a:cxnSpLocks/>
          </p:cNvCxnSpPr>
          <p:nvPr/>
        </p:nvCxnSpPr>
        <p:spPr>
          <a:xfrm flipH="1" flipV="1">
            <a:off x="4997984" y="2981386"/>
            <a:ext cx="1098016" cy="303990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4 Conector recto de flecha">
            <a:extLst>
              <a:ext uri="{FF2B5EF4-FFF2-40B4-BE49-F238E27FC236}">
                <a16:creationId xmlns:a16="http://schemas.microsoft.com/office/drawing/2014/main" id="{DACAC69D-E54D-4328-A964-D625A7A42988}"/>
              </a:ext>
            </a:extLst>
          </p:cNvPr>
          <p:cNvCxnSpPr>
            <a:cxnSpLocks/>
          </p:cNvCxnSpPr>
          <p:nvPr/>
        </p:nvCxnSpPr>
        <p:spPr>
          <a:xfrm flipV="1">
            <a:off x="6599996" y="2981386"/>
            <a:ext cx="1835834" cy="2924944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ECCE53EF-F1B3-4411-8748-594CA5814C4C}"/>
              </a:ext>
            </a:extLst>
          </p:cNvPr>
          <p:cNvSpPr/>
          <p:nvPr/>
        </p:nvSpPr>
        <p:spPr>
          <a:xfrm>
            <a:off x="4236503" y="5071443"/>
            <a:ext cx="4588268" cy="1296144"/>
          </a:xfrm>
          <a:prstGeom prst="wedgeRoundRectCallout">
            <a:avLst>
              <a:gd name="adj1" fmla="val -58150"/>
              <a:gd name="adj2" fmla="val -13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giữa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bông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màu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xanh</a:t>
            </a:r>
            <a:endParaRPr lang="es-ES" sz="2400" dirty="0">
              <a:solidFill>
                <a:prstClr val="black"/>
              </a:solidFill>
              <a:latin typeface="UTM Avo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29F278-5DCE-4A58-8612-1ABB6066423E}"/>
              </a:ext>
            </a:extLst>
          </p:cNvPr>
          <p:cNvSpPr/>
          <p:nvPr/>
        </p:nvSpPr>
        <p:spPr>
          <a:xfrm>
            <a:off x="6683185" y="1759651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5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9" name="18 Elipse">
            <a:hlinkClick r:id="rId4" action="ppaction://hlinksldjump"/>
            <a:extLst>
              <a:ext uri="{FF2B5EF4-FFF2-40B4-BE49-F238E27FC236}">
                <a16:creationId xmlns:a16="http://schemas.microsoft.com/office/drawing/2014/main" id="{6C5F9949-4623-408C-AD74-EADA08ADFFA5}"/>
              </a:ext>
            </a:extLst>
          </p:cNvPr>
          <p:cNvSpPr/>
          <p:nvPr/>
        </p:nvSpPr>
        <p:spPr>
          <a:xfrm>
            <a:off x="3071664" y="175498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0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0" name="Picture 4" descr="http://sr.photos1.fotosearch.com/bthumb/CSP/CSP924/k9247511.jpg">
            <a:extLst>
              <a:ext uri="{FF2B5EF4-FFF2-40B4-BE49-F238E27FC236}">
                <a16:creationId xmlns:a16="http://schemas.microsoft.com/office/drawing/2014/main" id="{8DE4C6B2-79CD-415C-ABD1-EF3E3974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605322"/>
            <a:ext cx="2124447" cy="23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vectorjungle.com/wp-content/uploads/2008/12/flower_patch.jpg">
            <a:extLst>
              <a:ext uri="{FF2B5EF4-FFF2-40B4-BE49-F238E27FC236}">
                <a16:creationId xmlns:a16="http://schemas.microsoft.com/office/drawing/2014/main" id="{47BAD271-B5E5-451F-A17A-06E9F05B2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679" b="88192" l="54381" r="98887">
                        <a14:foregroundMark x1="85675" y1="54244" x2="85535" y2="56642"/>
                        <a14:foregroundMark x1="74270" y1="66790" x2="74270" y2="66790"/>
                        <a14:foregroundMark x1="74965" y1="65498" x2="74965" y2="65498"/>
                        <a14:foregroundMark x1="76495" y1="61255" x2="76495" y2="61255"/>
                        <a14:foregroundMark x1="74965" y1="62546" x2="74965" y2="62546"/>
                        <a14:foregroundMark x1="78164" y1="56642" x2="78164" y2="56642"/>
                        <a14:foregroundMark x1="77051" y1="59041" x2="77051" y2="59041"/>
                        <a14:backgroundMark x1="82754" y1="80812" x2="82754" y2="80812"/>
                        <a14:backgroundMark x1="68150" y1="73985" x2="68150" y2="73985"/>
                        <a14:backgroundMark x1="63143" y1="77306" x2="63143" y2="77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77" t="46153" b="11956"/>
          <a:stretch/>
        </p:blipFill>
        <p:spPr bwMode="auto">
          <a:xfrm>
            <a:off x="4111423" y="1844824"/>
            <a:ext cx="1670357" cy="109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24/k9247511.jpg">
            <a:extLst>
              <a:ext uri="{FF2B5EF4-FFF2-40B4-BE49-F238E27FC236}">
                <a16:creationId xmlns:a16="http://schemas.microsoft.com/office/drawing/2014/main" id="{F616088C-5F01-42B3-9C63-8E9E255A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38" y="601375"/>
            <a:ext cx="2124447" cy="23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vectorjungle.com/wp-content/uploads/2008/12/flower_patch.jpg">
            <a:extLst>
              <a:ext uri="{FF2B5EF4-FFF2-40B4-BE49-F238E27FC236}">
                <a16:creationId xmlns:a16="http://schemas.microsoft.com/office/drawing/2014/main" id="{5D26362D-5B67-456E-926F-01652906F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" b="42066" l="54103" r="100000">
                        <a14:foregroundMark x1="85535" y1="8487" x2="85675" y2="11439"/>
                        <a14:foregroundMark x1="80111" y1="20849" x2="81780" y2="22509"/>
                        <a14:foregroundMark x1="75939" y1="15683" x2="76634" y2="15683"/>
                        <a14:foregroundMark x1="75800" y1="12546" x2="75800" y2="12546"/>
                        <a14:foregroundMark x1="77886" y1="11439" x2="77886" y2="11439"/>
                        <a14:foregroundMark x1="75382" y1="17343" x2="75382" y2="17343"/>
                        <a14:foregroundMark x1="69263" y1="5720" x2="69819" y2="9594"/>
                        <a14:foregroundMark x1="66203" y1="12362" x2="67177" y2="13653"/>
                        <a14:backgroundMark x1="74826" y1="16421" x2="74826" y2="16421"/>
                        <a14:backgroundMark x1="68846" y1="16052" x2="68846" y2="16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77" b="56792"/>
          <a:stretch/>
        </p:blipFill>
        <p:spPr bwMode="auto">
          <a:xfrm>
            <a:off x="7607308" y="1785280"/>
            <a:ext cx="1657044" cy="1196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0090B74B-6F69-4419-9A0E-2D889C7E5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4318550" y="1716790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7 Imagen">
            <a:extLst>
              <a:ext uri="{FF2B5EF4-FFF2-40B4-BE49-F238E27FC236}">
                <a16:creationId xmlns:a16="http://schemas.microsoft.com/office/drawing/2014/main" id="{4E641C79-FF67-41C2-BD7F-15C2D10FB9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9 Imagen">
            <a:extLst>
              <a:ext uri="{FF2B5EF4-FFF2-40B4-BE49-F238E27FC236}">
                <a16:creationId xmlns:a16="http://schemas.microsoft.com/office/drawing/2014/main" id="{C14BF4B2-B672-48F5-88A2-183CA502F1B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554CB3-CE06-4FB0-B3FB-A7CF74E2142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101" y="620859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49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5B7A8ABC-0202-4371-B542-140BB11F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" y="425878"/>
            <a:ext cx="12192000" cy="65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2 Conector recto de flecha">
            <a:extLst>
              <a:ext uri="{FF2B5EF4-FFF2-40B4-BE49-F238E27FC236}">
                <a16:creationId xmlns:a16="http://schemas.microsoft.com/office/drawing/2014/main" id="{2E1FD3F3-F13C-48B0-8445-0484FD35D23F}"/>
              </a:ext>
            </a:extLst>
          </p:cNvPr>
          <p:cNvCxnSpPr>
            <a:cxnSpLocks/>
          </p:cNvCxnSpPr>
          <p:nvPr/>
        </p:nvCxnSpPr>
        <p:spPr>
          <a:xfrm flipH="1" flipV="1">
            <a:off x="4518961" y="2852937"/>
            <a:ext cx="1666367" cy="316615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3 Conector recto de flecha">
            <a:extLst>
              <a:ext uri="{FF2B5EF4-FFF2-40B4-BE49-F238E27FC236}">
                <a16:creationId xmlns:a16="http://schemas.microsoft.com/office/drawing/2014/main" id="{79930AE5-B0BC-428E-9B0B-2284D6A86093}"/>
              </a:ext>
            </a:extLst>
          </p:cNvPr>
          <p:cNvCxnSpPr/>
          <p:nvPr/>
        </p:nvCxnSpPr>
        <p:spPr>
          <a:xfrm flipV="1">
            <a:off x="6404701" y="2482313"/>
            <a:ext cx="2150028" cy="35367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E9202059-534F-48B5-92E0-7F737670397B}"/>
              </a:ext>
            </a:extLst>
          </p:cNvPr>
          <p:cNvSpPr/>
          <p:nvPr/>
        </p:nvSpPr>
        <p:spPr>
          <a:xfrm>
            <a:off x="4549621" y="5030747"/>
            <a:ext cx="4300752" cy="1296144"/>
          </a:xfrm>
          <a:prstGeom prst="wedgeRoundRectCallout">
            <a:avLst>
              <a:gd name="adj1" fmla="val -68265"/>
              <a:gd name="adj2" fmla="val -107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ngọn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núi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lửa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tắt</a:t>
            </a:r>
            <a:endParaRPr lang="es-ES" sz="2400" dirty="0">
              <a:solidFill>
                <a:prstClr val="black"/>
              </a:solidFill>
              <a:latin typeface="UTM Avo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1D7801-93B3-435F-B383-5E220F61A3BB}"/>
              </a:ext>
            </a:extLst>
          </p:cNvPr>
          <p:cNvSpPr/>
          <p:nvPr/>
        </p:nvSpPr>
        <p:spPr>
          <a:xfrm>
            <a:off x="2495600" y="144780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0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9" name="18 Elipse">
            <a:hlinkClick r:id="rId4" action="ppaction://hlinksldjump"/>
            <a:extLst>
              <a:ext uri="{FF2B5EF4-FFF2-40B4-BE49-F238E27FC236}">
                <a16:creationId xmlns:a16="http://schemas.microsoft.com/office/drawing/2014/main" id="{5843A8AA-5CED-4D31-8371-DB56EFFF2551}"/>
              </a:ext>
            </a:extLst>
          </p:cNvPr>
          <p:cNvSpPr/>
          <p:nvPr/>
        </p:nvSpPr>
        <p:spPr>
          <a:xfrm>
            <a:off x="6727303" y="147512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6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0" name="Picture 2" descr="http://thumb15.shutterstock.com/photos/display_pic_with_logo/484810/484810,1276021377,20.jpg">
            <a:extLst>
              <a:ext uri="{FF2B5EF4-FFF2-40B4-BE49-F238E27FC236}">
                <a16:creationId xmlns:a16="http://schemas.microsoft.com/office/drawing/2014/main" id="{D4B35952-924F-4192-942C-E34CA96C4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681" b="98085" l="12889" r="8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45951" r="15640" b="3937"/>
          <a:stretch/>
        </p:blipFill>
        <p:spPr bwMode="auto">
          <a:xfrm>
            <a:off x="3031247" y="838912"/>
            <a:ext cx="2975429" cy="224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 Forma libre">
            <a:extLst>
              <a:ext uri="{FF2B5EF4-FFF2-40B4-BE49-F238E27FC236}">
                <a16:creationId xmlns:a16="http://schemas.microsoft.com/office/drawing/2014/main" id="{DF105CCB-57E7-41CB-AA1D-1BE6B122BFE6}"/>
              </a:ext>
            </a:extLst>
          </p:cNvPr>
          <p:cNvSpPr/>
          <p:nvPr/>
        </p:nvSpPr>
        <p:spPr>
          <a:xfrm>
            <a:off x="7780734" y="504826"/>
            <a:ext cx="1771650" cy="942975"/>
          </a:xfrm>
          <a:custGeom>
            <a:avLst/>
            <a:gdLst>
              <a:gd name="connsiteX0" fmla="*/ 295275 w 1771650"/>
              <a:gd name="connsiteY0" fmla="*/ 904875 h 942975"/>
              <a:gd name="connsiteX1" fmla="*/ 257175 w 1771650"/>
              <a:gd name="connsiteY1" fmla="*/ 857250 h 942975"/>
              <a:gd name="connsiteX2" fmla="*/ 238125 w 1771650"/>
              <a:gd name="connsiteY2" fmla="*/ 809625 h 942975"/>
              <a:gd name="connsiteX3" fmla="*/ 219075 w 1771650"/>
              <a:gd name="connsiteY3" fmla="*/ 781050 h 942975"/>
              <a:gd name="connsiteX4" fmla="*/ 171450 w 1771650"/>
              <a:gd name="connsiteY4" fmla="*/ 695325 h 942975"/>
              <a:gd name="connsiteX5" fmla="*/ 142875 w 1771650"/>
              <a:gd name="connsiteY5" fmla="*/ 638175 h 942975"/>
              <a:gd name="connsiteX6" fmla="*/ 114300 w 1771650"/>
              <a:gd name="connsiteY6" fmla="*/ 628650 h 942975"/>
              <a:gd name="connsiteX7" fmla="*/ 104775 w 1771650"/>
              <a:gd name="connsiteY7" fmla="*/ 600075 h 942975"/>
              <a:gd name="connsiteX8" fmla="*/ 133350 w 1771650"/>
              <a:gd name="connsiteY8" fmla="*/ 533400 h 942975"/>
              <a:gd name="connsiteX9" fmla="*/ 123825 w 1771650"/>
              <a:gd name="connsiteY9" fmla="*/ 476250 h 942975"/>
              <a:gd name="connsiteX10" fmla="*/ 95250 w 1771650"/>
              <a:gd name="connsiteY10" fmla="*/ 447675 h 942975"/>
              <a:gd name="connsiteX11" fmla="*/ 76200 w 1771650"/>
              <a:gd name="connsiteY11" fmla="*/ 419100 h 942975"/>
              <a:gd name="connsiteX12" fmla="*/ 28575 w 1771650"/>
              <a:gd name="connsiteY12" fmla="*/ 352425 h 942975"/>
              <a:gd name="connsiteX13" fmla="*/ 0 w 1771650"/>
              <a:gd name="connsiteY13" fmla="*/ 257175 h 942975"/>
              <a:gd name="connsiteX14" fmla="*/ 9525 w 1771650"/>
              <a:gd name="connsiteY14" fmla="*/ 209550 h 942975"/>
              <a:gd name="connsiteX15" fmla="*/ 38100 w 1771650"/>
              <a:gd name="connsiteY15" fmla="*/ 200025 h 942975"/>
              <a:gd name="connsiteX16" fmla="*/ 114300 w 1771650"/>
              <a:gd name="connsiteY16" fmla="*/ 171450 h 942975"/>
              <a:gd name="connsiteX17" fmla="*/ 123825 w 1771650"/>
              <a:gd name="connsiteY17" fmla="*/ 133350 h 942975"/>
              <a:gd name="connsiteX18" fmla="*/ 209550 w 1771650"/>
              <a:gd name="connsiteY18" fmla="*/ 95250 h 942975"/>
              <a:gd name="connsiteX19" fmla="*/ 266700 w 1771650"/>
              <a:gd name="connsiteY19" fmla="*/ 66675 h 942975"/>
              <a:gd name="connsiteX20" fmla="*/ 304800 w 1771650"/>
              <a:gd name="connsiteY20" fmla="*/ 47625 h 942975"/>
              <a:gd name="connsiteX21" fmla="*/ 333375 w 1771650"/>
              <a:gd name="connsiteY21" fmla="*/ 38100 h 942975"/>
              <a:gd name="connsiteX22" fmla="*/ 361950 w 1771650"/>
              <a:gd name="connsiteY22" fmla="*/ 19050 h 942975"/>
              <a:gd name="connsiteX23" fmla="*/ 409575 w 1771650"/>
              <a:gd name="connsiteY23" fmla="*/ 28575 h 942975"/>
              <a:gd name="connsiteX24" fmla="*/ 419100 w 1771650"/>
              <a:gd name="connsiteY24" fmla="*/ 57150 h 942975"/>
              <a:gd name="connsiteX25" fmla="*/ 447675 w 1771650"/>
              <a:gd name="connsiteY25" fmla="*/ 66675 h 942975"/>
              <a:gd name="connsiteX26" fmla="*/ 466725 w 1771650"/>
              <a:gd name="connsiteY26" fmla="*/ 38100 h 942975"/>
              <a:gd name="connsiteX27" fmla="*/ 523875 w 1771650"/>
              <a:gd name="connsiteY27" fmla="*/ 9525 h 942975"/>
              <a:gd name="connsiteX28" fmla="*/ 542925 w 1771650"/>
              <a:gd name="connsiteY28" fmla="*/ 38100 h 942975"/>
              <a:gd name="connsiteX29" fmla="*/ 552450 w 1771650"/>
              <a:gd name="connsiteY29" fmla="*/ 66675 h 942975"/>
              <a:gd name="connsiteX30" fmla="*/ 581025 w 1771650"/>
              <a:gd name="connsiteY30" fmla="*/ 85725 h 942975"/>
              <a:gd name="connsiteX31" fmla="*/ 657225 w 1771650"/>
              <a:gd name="connsiteY31" fmla="*/ 47625 h 942975"/>
              <a:gd name="connsiteX32" fmla="*/ 695325 w 1771650"/>
              <a:gd name="connsiteY32" fmla="*/ 38100 h 942975"/>
              <a:gd name="connsiteX33" fmla="*/ 771525 w 1771650"/>
              <a:gd name="connsiteY33" fmla="*/ 19050 h 942975"/>
              <a:gd name="connsiteX34" fmla="*/ 1047750 w 1771650"/>
              <a:gd name="connsiteY34" fmla="*/ 19050 h 942975"/>
              <a:gd name="connsiteX35" fmla="*/ 1104900 w 1771650"/>
              <a:gd name="connsiteY35" fmla="*/ 0 h 942975"/>
              <a:gd name="connsiteX36" fmla="*/ 1371600 w 1771650"/>
              <a:gd name="connsiteY36" fmla="*/ 9525 h 942975"/>
              <a:gd name="connsiteX37" fmla="*/ 1428750 w 1771650"/>
              <a:gd name="connsiteY37" fmla="*/ 28575 h 942975"/>
              <a:gd name="connsiteX38" fmla="*/ 1466850 w 1771650"/>
              <a:gd name="connsiteY38" fmla="*/ 38100 h 942975"/>
              <a:gd name="connsiteX39" fmla="*/ 1609725 w 1771650"/>
              <a:gd name="connsiteY39" fmla="*/ 28575 h 942975"/>
              <a:gd name="connsiteX40" fmla="*/ 1657350 w 1771650"/>
              <a:gd name="connsiteY40" fmla="*/ 9525 h 942975"/>
              <a:gd name="connsiteX41" fmla="*/ 1685925 w 1771650"/>
              <a:gd name="connsiteY41" fmla="*/ 28575 h 942975"/>
              <a:gd name="connsiteX42" fmla="*/ 1704975 w 1771650"/>
              <a:gd name="connsiteY42" fmla="*/ 57150 h 942975"/>
              <a:gd name="connsiteX43" fmla="*/ 1733550 w 1771650"/>
              <a:gd name="connsiteY43" fmla="*/ 76200 h 942975"/>
              <a:gd name="connsiteX44" fmla="*/ 1771650 w 1771650"/>
              <a:gd name="connsiteY44" fmla="*/ 133350 h 942975"/>
              <a:gd name="connsiteX45" fmla="*/ 1724025 w 1771650"/>
              <a:gd name="connsiteY45" fmla="*/ 171450 h 942975"/>
              <a:gd name="connsiteX46" fmla="*/ 1714500 w 1771650"/>
              <a:gd name="connsiteY46" fmla="*/ 200025 h 942975"/>
              <a:gd name="connsiteX47" fmla="*/ 1581150 w 1771650"/>
              <a:gd name="connsiteY47" fmla="*/ 257175 h 942975"/>
              <a:gd name="connsiteX48" fmla="*/ 1504950 w 1771650"/>
              <a:gd name="connsiteY48" fmla="*/ 266700 h 942975"/>
              <a:gd name="connsiteX49" fmla="*/ 1390650 w 1771650"/>
              <a:gd name="connsiteY49" fmla="*/ 285750 h 942975"/>
              <a:gd name="connsiteX50" fmla="*/ 1295400 w 1771650"/>
              <a:gd name="connsiteY50" fmla="*/ 276225 h 942975"/>
              <a:gd name="connsiteX51" fmla="*/ 1266825 w 1771650"/>
              <a:gd name="connsiteY51" fmla="*/ 266700 h 942975"/>
              <a:gd name="connsiteX52" fmla="*/ 1219200 w 1771650"/>
              <a:gd name="connsiteY52" fmla="*/ 276225 h 942975"/>
              <a:gd name="connsiteX53" fmla="*/ 1200150 w 1771650"/>
              <a:gd name="connsiteY53" fmla="*/ 304800 h 942975"/>
              <a:gd name="connsiteX54" fmla="*/ 1162050 w 1771650"/>
              <a:gd name="connsiteY54" fmla="*/ 314325 h 942975"/>
              <a:gd name="connsiteX55" fmla="*/ 1133475 w 1771650"/>
              <a:gd name="connsiteY55" fmla="*/ 323850 h 942975"/>
              <a:gd name="connsiteX56" fmla="*/ 1076325 w 1771650"/>
              <a:gd name="connsiteY56" fmla="*/ 371475 h 942975"/>
              <a:gd name="connsiteX57" fmla="*/ 1047750 w 1771650"/>
              <a:gd name="connsiteY57" fmla="*/ 428625 h 942975"/>
              <a:gd name="connsiteX58" fmla="*/ 1009650 w 1771650"/>
              <a:gd name="connsiteY58" fmla="*/ 485775 h 942975"/>
              <a:gd name="connsiteX59" fmla="*/ 1000125 w 1771650"/>
              <a:gd name="connsiteY59" fmla="*/ 514350 h 942975"/>
              <a:gd name="connsiteX60" fmla="*/ 971550 w 1771650"/>
              <a:gd name="connsiteY60" fmla="*/ 533400 h 942975"/>
              <a:gd name="connsiteX61" fmla="*/ 904875 w 1771650"/>
              <a:gd name="connsiteY61" fmla="*/ 609600 h 942975"/>
              <a:gd name="connsiteX62" fmla="*/ 895350 w 1771650"/>
              <a:gd name="connsiteY62" fmla="*/ 742950 h 942975"/>
              <a:gd name="connsiteX63" fmla="*/ 857250 w 1771650"/>
              <a:gd name="connsiteY63" fmla="*/ 828675 h 942975"/>
              <a:gd name="connsiteX64" fmla="*/ 828675 w 1771650"/>
              <a:gd name="connsiteY64" fmla="*/ 857250 h 942975"/>
              <a:gd name="connsiteX65" fmla="*/ 781050 w 1771650"/>
              <a:gd name="connsiteY65" fmla="*/ 933450 h 942975"/>
              <a:gd name="connsiteX66" fmla="*/ 771525 w 1771650"/>
              <a:gd name="connsiteY66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71650" h="942975">
                <a:moveTo>
                  <a:pt x="295275" y="904875"/>
                </a:moveTo>
                <a:cubicBezTo>
                  <a:pt x="282575" y="889000"/>
                  <a:pt x="267635" y="874683"/>
                  <a:pt x="257175" y="857250"/>
                </a:cubicBezTo>
                <a:cubicBezTo>
                  <a:pt x="248378" y="842589"/>
                  <a:pt x="245771" y="824918"/>
                  <a:pt x="238125" y="809625"/>
                </a:cubicBezTo>
                <a:cubicBezTo>
                  <a:pt x="233005" y="799386"/>
                  <a:pt x="224195" y="791289"/>
                  <a:pt x="219075" y="781050"/>
                </a:cubicBezTo>
                <a:cubicBezTo>
                  <a:pt x="175420" y="693740"/>
                  <a:pt x="227655" y="770265"/>
                  <a:pt x="171450" y="695325"/>
                </a:cubicBezTo>
                <a:cubicBezTo>
                  <a:pt x="165175" y="676501"/>
                  <a:pt x="159661" y="651604"/>
                  <a:pt x="142875" y="638175"/>
                </a:cubicBezTo>
                <a:cubicBezTo>
                  <a:pt x="135035" y="631903"/>
                  <a:pt x="123825" y="631825"/>
                  <a:pt x="114300" y="628650"/>
                </a:cubicBezTo>
                <a:cubicBezTo>
                  <a:pt x="111125" y="619125"/>
                  <a:pt x="104775" y="610115"/>
                  <a:pt x="104775" y="600075"/>
                </a:cubicBezTo>
                <a:cubicBezTo>
                  <a:pt x="104775" y="586060"/>
                  <a:pt x="129630" y="540839"/>
                  <a:pt x="133350" y="533400"/>
                </a:cubicBezTo>
                <a:cubicBezTo>
                  <a:pt x="130175" y="514350"/>
                  <a:pt x="131669" y="493898"/>
                  <a:pt x="123825" y="476250"/>
                </a:cubicBezTo>
                <a:cubicBezTo>
                  <a:pt x="118354" y="463941"/>
                  <a:pt x="103874" y="458023"/>
                  <a:pt x="95250" y="447675"/>
                </a:cubicBezTo>
                <a:cubicBezTo>
                  <a:pt x="87921" y="438881"/>
                  <a:pt x="82854" y="428415"/>
                  <a:pt x="76200" y="419100"/>
                </a:cubicBezTo>
                <a:cubicBezTo>
                  <a:pt x="72061" y="413305"/>
                  <a:pt x="33857" y="364309"/>
                  <a:pt x="28575" y="352425"/>
                </a:cubicBezTo>
                <a:cubicBezTo>
                  <a:pt x="15324" y="322610"/>
                  <a:pt x="7916" y="288840"/>
                  <a:pt x="0" y="257175"/>
                </a:cubicBezTo>
                <a:cubicBezTo>
                  <a:pt x="3175" y="241300"/>
                  <a:pt x="545" y="223020"/>
                  <a:pt x="9525" y="209550"/>
                </a:cubicBezTo>
                <a:cubicBezTo>
                  <a:pt x="15094" y="201196"/>
                  <a:pt x="28446" y="202783"/>
                  <a:pt x="38100" y="200025"/>
                </a:cubicBezTo>
                <a:cubicBezTo>
                  <a:pt x="98621" y="182733"/>
                  <a:pt x="55113" y="201043"/>
                  <a:pt x="114300" y="171450"/>
                </a:cubicBezTo>
                <a:cubicBezTo>
                  <a:pt x="117475" y="158750"/>
                  <a:pt x="116563" y="144242"/>
                  <a:pt x="123825" y="133350"/>
                </a:cubicBezTo>
                <a:cubicBezTo>
                  <a:pt x="136763" y="113943"/>
                  <a:pt x="198277" y="99008"/>
                  <a:pt x="209550" y="95250"/>
                </a:cubicBezTo>
                <a:cubicBezTo>
                  <a:pt x="261941" y="77786"/>
                  <a:pt x="214999" y="96218"/>
                  <a:pt x="266700" y="66675"/>
                </a:cubicBezTo>
                <a:cubicBezTo>
                  <a:pt x="279028" y="59630"/>
                  <a:pt x="291749" y="53218"/>
                  <a:pt x="304800" y="47625"/>
                </a:cubicBezTo>
                <a:cubicBezTo>
                  <a:pt x="314028" y="43670"/>
                  <a:pt x="324395" y="42590"/>
                  <a:pt x="333375" y="38100"/>
                </a:cubicBezTo>
                <a:cubicBezTo>
                  <a:pt x="343614" y="32980"/>
                  <a:pt x="352425" y="25400"/>
                  <a:pt x="361950" y="19050"/>
                </a:cubicBezTo>
                <a:cubicBezTo>
                  <a:pt x="377825" y="22225"/>
                  <a:pt x="396105" y="19595"/>
                  <a:pt x="409575" y="28575"/>
                </a:cubicBezTo>
                <a:cubicBezTo>
                  <a:pt x="417929" y="34144"/>
                  <a:pt x="412000" y="50050"/>
                  <a:pt x="419100" y="57150"/>
                </a:cubicBezTo>
                <a:cubicBezTo>
                  <a:pt x="426200" y="64250"/>
                  <a:pt x="438150" y="63500"/>
                  <a:pt x="447675" y="66675"/>
                </a:cubicBezTo>
                <a:cubicBezTo>
                  <a:pt x="454025" y="57150"/>
                  <a:pt x="458630" y="46195"/>
                  <a:pt x="466725" y="38100"/>
                </a:cubicBezTo>
                <a:cubicBezTo>
                  <a:pt x="485189" y="19636"/>
                  <a:pt x="500634" y="17272"/>
                  <a:pt x="523875" y="9525"/>
                </a:cubicBezTo>
                <a:cubicBezTo>
                  <a:pt x="530225" y="19050"/>
                  <a:pt x="537805" y="27861"/>
                  <a:pt x="542925" y="38100"/>
                </a:cubicBezTo>
                <a:cubicBezTo>
                  <a:pt x="547415" y="47080"/>
                  <a:pt x="546178" y="58835"/>
                  <a:pt x="552450" y="66675"/>
                </a:cubicBezTo>
                <a:cubicBezTo>
                  <a:pt x="559601" y="75614"/>
                  <a:pt x="571500" y="79375"/>
                  <a:pt x="581025" y="85725"/>
                </a:cubicBezTo>
                <a:cubicBezTo>
                  <a:pt x="674580" y="62336"/>
                  <a:pt x="560080" y="96198"/>
                  <a:pt x="657225" y="47625"/>
                </a:cubicBezTo>
                <a:cubicBezTo>
                  <a:pt x="668934" y="41771"/>
                  <a:pt x="682546" y="40940"/>
                  <a:pt x="695325" y="38100"/>
                </a:cubicBezTo>
                <a:cubicBezTo>
                  <a:pt x="764289" y="22775"/>
                  <a:pt x="720463" y="36071"/>
                  <a:pt x="771525" y="19050"/>
                </a:cubicBezTo>
                <a:cubicBezTo>
                  <a:pt x="891537" y="28282"/>
                  <a:pt x="921120" y="36318"/>
                  <a:pt x="1047750" y="19050"/>
                </a:cubicBezTo>
                <a:cubicBezTo>
                  <a:pt x="1067646" y="16337"/>
                  <a:pt x="1104900" y="0"/>
                  <a:pt x="1104900" y="0"/>
                </a:cubicBezTo>
                <a:cubicBezTo>
                  <a:pt x="1193800" y="3175"/>
                  <a:pt x="1282988" y="1706"/>
                  <a:pt x="1371600" y="9525"/>
                </a:cubicBezTo>
                <a:cubicBezTo>
                  <a:pt x="1391603" y="11290"/>
                  <a:pt x="1409269" y="23705"/>
                  <a:pt x="1428750" y="28575"/>
                </a:cubicBezTo>
                <a:lnTo>
                  <a:pt x="1466850" y="38100"/>
                </a:lnTo>
                <a:cubicBezTo>
                  <a:pt x="1514475" y="34925"/>
                  <a:pt x="1562522" y="35655"/>
                  <a:pt x="1609725" y="28575"/>
                </a:cubicBezTo>
                <a:cubicBezTo>
                  <a:pt x="1626634" y="26039"/>
                  <a:pt x="1640252" y="9525"/>
                  <a:pt x="1657350" y="9525"/>
                </a:cubicBezTo>
                <a:cubicBezTo>
                  <a:pt x="1668798" y="9525"/>
                  <a:pt x="1676400" y="22225"/>
                  <a:pt x="1685925" y="28575"/>
                </a:cubicBezTo>
                <a:cubicBezTo>
                  <a:pt x="1692275" y="38100"/>
                  <a:pt x="1696880" y="49055"/>
                  <a:pt x="1704975" y="57150"/>
                </a:cubicBezTo>
                <a:cubicBezTo>
                  <a:pt x="1713070" y="65245"/>
                  <a:pt x="1726012" y="67585"/>
                  <a:pt x="1733550" y="76200"/>
                </a:cubicBezTo>
                <a:cubicBezTo>
                  <a:pt x="1748627" y="93430"/>
                  <a:pt x="1771650" y="133350"/>
                  <a:pt x="1771650" y="133350"/>
                </a:cubicBezTo>
                <a:cubicBezTo>
                  <a:pt x="1738693" y="144336"/>
                  <a:pt x="1741259" y="136983"/>
                  <a:pt x="1724025" y="171450"/>
                </a:cubicBezTo>
                <a:cubicBezTo>
                  <a:pt x="1719535" y="180430"/>
                  <a:pt x="1722425" y="193861"/>
                  <a:pt x="1714500" y="200025"/>
                </a:cubicBezTo>
                <a:cubicBezTo>
                  <a:pt x="1698362" y="212577"/>
                  <a:pt x="1610071" y="253560"/>
                  <a:pt x="1581150" y="257175"/>
                </a:cubicBezTo>
                <a:cubicBezTo>
                  <a:pt x="1555750" y="260350"/>
                  <a:pt x="1530264" y="262903"/>
                  <a:pt x="1504950" y="266700"/>
                </a:cubicBezTo>
                <a:cubicBezTo>
                  <a:pt x="1466752" y="272430"/>
                  <a:pt x="1390650" y="285750"/>
                  <a:pt x="1390650" y="285750"/>
                </a:cubicBezTo>
                <a:cubicBezTo>
                  <a:pt x="1358900" y="282575"/>
                  <a:pt x="1326937" y="281077"/>
                  <a:pt x="1295400" y="276225"/>
                </a:cubicBezTo>
                <a:cubicBezTo>
                  <a:pt x="1285477" y="274698"/>
                  <a:pt x="1276865" y="266700"/>
                  <a:pt x="1266825" y="266700"/>
                </a:cubicBezTo>
                <a:cubicBezTo>
                  <a:pt x="1250636" y="266700"/>
                  <a:pt x="1235075" y="273050"/>
                  <a:pt x="1219200" y="276225"/>
                </a:cubicBezTo>
                <a:cubicBezTo>
                  <a:pt x="1212850" y="285750"/>
                  <a:pt x="1209675" y="298450"/>
                  <a:pt x="1200150" y="304800"/>
                </a:cubicBezTo>
                <a:cubicBezTo>
                  <a:pt x="1189258" y="312062"/>
                  <a:pt x="1174637" y="310729"/>
                  <a:pt x="1162050" y="314325"/>
                </a:cubicBezTo>
                <a:cubicBezTo>
                  <a:pt x="1152396" y="317083"/>
                  <a:pt x="1142455" y="319360"/>
                  <a:pt x="1133475" y="323850"/>
                </a:cubicBezTo>
                <a:cubicBezTo>
                  <a:pt x="1112068" y="334554"/>
                  <a:pt x="1091372" y="353419"/>
                  <a:pt x="1076325" y="371475"/>
                </a:cubicBezTo>
                <a:cubicBezTo>
                  <a:pt x="1034040" y="422217"/>
                  <a:pt x="1076389" y="377075"/>
                  <a:pt x="1047750" y="428625"/>
                </a:cubicBezTo>
                <a:cubicBezTo>
                  <a:pt x="1036631" y="448639"/>
                  <a:pt x="1016890" y="464055"/>
                  <a:pt x="1009650" y="485775"/>
                </a:cubicBezTo>
                <a:cubicBezTo>
                  <a:pt x="1006475" y="495300"/>
                  <a:pt x="1006397" y="506510"/>
                  <a:pt x="1000125" y="514350"/>
                </a:cubicBezTo>
                <a:cubicBezTo>
                  <a:pt x="992974" y="523289"/>
                  <a:pt x="981075" y="527050"/>
                  <a:pt x="971550" y="533400"/>
                </a:cubicBezTo>
                <a:cubicBezTo>
                  <a:pt x="927100" y="600075"/>
                  <a:pt x="952500" y="577850"/>
                  <a:pt x="904875" y="609600"/>
                </a:cubicBezTo>
                <a:cubicBezTo>
                  <a:pt x="901700" y="654050"/>
                  <a:pt x="901961" y="698880"/>
                  <a:pt x="895350" y="742950"/>
                </a:cubicBezTo>
                <a:cubicBezTo>
                  <a:pt x="890792" y="773340"/>
                  <a:pt x="877113" y="804839"/>
                  <a:pt x="857250" y="828675"/>
                </a:cubicBezTo>
                <a:cubicBezTo>
                  <a:pt x="848626" y="839023"/>
                  <a:pt x="838200" y="847725"/>
                  <a:pt x="828675" y="857250"/>
                </a:cubicBezTo>
                <a:cubicBezTo>
                  <a:pt x="803063" y="934086"/>
                  <a:pt x="828010" y="898230"/>
                  <a:pt x="781050" y="933450"/>
                </a:cubicBezTo>
                <a:cubicBezTo>
                  <a:pt x="777458" y="936144"/>
                  <a:pt x="774700" y="939800"/>
                  <a:pt x="771525" y="942975"/>
                </a:cubicBezTo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12" name="Picture 4" descr="http://image.shutterstock.com/display_pic_with_logo/484810/484810,1274121985,25/stock-vector-erupting-volcano-icon-isolated-on-white-vector-53291176.jpg">
            <a:extLst>
              <a:ext uri="{FF2B5EF4-FFF2-40B4-BE49-F238E27FC236}">
                <a16:creationId xmlns:a16="http://schemas.microsoft.com/office/drawing/2014/main" id="{6AEFEC68-369A-41D7-9783-BF615E8F1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638" b="96596" l="18667" r="7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00" t="51914" r="22978" b="4257"/>
          <a:stretch/>
        </p:blipFill>
        <p:spPr bwMode="auto">
          <a:xfrm>
            <a:off x="7132265" y="1118327"/>
            <a:ext cx="2396906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6 Forma libre">
            <a:extLst>
              <a:ext uri="{FF2B5EF4-FFF2-40B4-BE49-F238E27FC236}">
                <a16:creationId xmlns:a16="http://schemas.microsoft.com/office/drawing/2014/main" id="{23D96332-81C8-4295-83D2-168CA77C7624}"/>
              </a:ext>
            </a:extLst>
          </p:cNvPr>
          <p:cNvSpPr/>
          <p:nvPr/>
        </p:nvSpPr>
        <p:spPr>
          <a:xfrm>
            <a:off x="8085535" y="790576"/>
            <a:ext cx="542925" cy="409575"/>
          </a:xfrm>
          <a:custGeom>
            <a:avLst/>
            <a:gdLst>
              <a:gd name="connsiteX0" fmla="*/ 57150 w 542925"/>
              <a:gd name="connsiteY0" fmla="*/ 409575 h 409575"/>
              <a:gd name="connsiteX1" fmla="*/ 38100 w 542925"/>
              <a:gd name="connsiteY1" fmla="*/ 361950 h 409575"/>
              <a:gd name="connsiteX2" fmla="*/ 19050 w 542925"/>
              <a:gd name="connsiteY2" fmla="*/ 333375 h 409575"/>
              <a:gd name="connsiteX3" fmla="*/ 0 w 542925"/>
              <a:gd name="connsiteY3" fmla="*/ 238125 h 409575"/>
              <a:gd name="connsiteX4" fmla="*/ 9525 w 542925"/>
              <a:gd name="connsiteY4" fmla="*/ 200025 h 409575"/>
              <a:gd name="connsiteX5" fmla="*/ 47625 w 542925"/>
              <a:gd name="connsiteY5" fmla="*/ 257175 h 409575"/>
              <a:gd name="connsiteX6" fmla="*/ 76200 w 542925"/>
              <a:gd name="connsiteY6" fmla="*/ 314325 h 409575"/>
              <a:gd name="connsiteX7" fmla="*/ 104775 w 542925"/>
              <a:gd name="connsiteY7" fmla="*/ 295275 h 409575"/>
              <a:gd name="connsiteX8" fmla="*/ 133350 w 542925"/>
              <a:gd name="connsiteY8" fmla="*/ 219075 h 409575"/>
              <a:gd name="connsiteX9" fmla="*/ 180975 w 542925"/>
              <a:gd name="connsiteY9" fmla="*/ 133350 h 409575"/>
              <a:gd name="connsiteX10" fmla="*/ 190500 w 542925"/>
              <a:gd name="connsiteY10" fmla="*/ 180975 h 409575"/>
              <a:gd name="connsiteX11" fmla="*/ 209550 w 542925"/>
              <a:gd name="connsiteY11" fmla="*/ 371475 h 409575"/>
              <a:gd name="connsiteX12" fmla="*/ 219075 w 542925"/>
              <a:gd name="connsiteY12" fmla="*/ 333375 h 409575"/>
              <a:gd name="connsiteX13" fmla="*/ 238125 w 542925"/>
              <a:gd name="connsiteY13" fmla="*/ 295275 h 409575"/>
              <a:gd name="connsiteX14" fmla="*/ 257175 w 542925"/>
              <a:gd name="connsiteY14" fmla="*/ 247650 h 409575"/>
              <a:gd name="connsiteX15" fmla="*/ 276225 w 542925"/>
              <a:gd name="connsiteY15" fmla="*/ 209550 h 409575"/>
              <a:gd name="connsiteX16" fmla="*/ 314325 w 542925"/>
              <a:gd name="connsiteY16" fmla="*/ 114300 h 409575"/>
              <a:gd name="connsiteX17" fmla="*/ 333375 w 542925"/>
              <a:gd name="connsiteY17" fmla="*/ 28575 h 409575"/>
              <a:gd name="connsiteX18" fmla="*/ 342900 w 542925"/>
              <a:gd name="connsiteY18" fmla="*/ 0 h 409575"/>
              <a:gd name="connsiteX19" fmla="*/ 352425 w 542925"/>
              <a:gd name="connsiteY19" fmla="*/ 28575 h 409575"/>
              <a:gd name="connsiteX20" fmla="*/ 361950 w 542925"/>
              <a:gd name="connsiteY20" fmla="*/ 314325 h 409575"/>
              <a:gd name="connsiteX21" fmla="*/ 371475 w 542925"/>
              <a:gd name="connsiteY21" fmla="*/ 285750 h 409575"/>
              <a:gd name="connsiteX22" fmla="*/ 428625 w 542925"/>
              <a:gd name="connsiteY22" fmla="*/ 180975 h 409575"/>
              <a:gd name="connsiteX23" fmla="*/ 457200 w 542925"/>
              <a:gd name="connsiteY23" fmla="*/ 152400 h 409575"/>
              <a:gd name="connsiteX24" fmla="*/ 476250 w 542925"/>
              <a:gd name="connsiteY24" fmla="*/ 304800 h 409575"/>
              <a:gd name="connsiteX25" fmla="*/ 514350 w 542925"/>
              <a:gd name="connsiteY25" fmla="*/ 247650 h 409575"/>
              <a:gd name="connsiteX26" fmla="*/ 533400 w 542925"/>
              <a:gd name="connsiteY26" fmla="*/ 219075 h 409575"/>
              <a:gd name="connsiteX27" fmla="*/ 542925 w 542925"/>
              <a:gd name="connsiteY27" fmla="*/ 257175 h 409575"/>
              <a:gd name="connsiteX28" fmla="*/ 514350 w 542925"/>
              <a:gd name="connsiteY28" fmla="*/ 352425 h 409575"/>
              <a:gd name="connsiteX29" fmla="*/ 504825 w 542925"/>
              <a:gd name="connsiteY29" fmla="*/ 38100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2925" h="409575">
                <a:moveTo>
                  <a:pt x="57150" y="409575"/>
                </a:moveTo>
                <a:cubicBezTo>
                  <a:pt x="50800" y="393700"/>
                  <a:pt x="45746" y="377243"/>
                  <a:pt x="38100" y="361950"/>
                </a:cubicBezTo>
                <a:cubicBezTo>
                  <a:pt x="32980" y="351711"/>
                  <a:pt x="22417" y="344316"/>
                  <a:pt x="19050" y="333375"/>
                </a:cubicBezTo>
                <a:cubicBezTo>
                  <a:pt x="9528" y="302428"/>
                  <a:pt x="0" y="238125"/>
                  <a:pt x="0" y="238125"/>
                </a:cubicBezTo>
                <a:cubicBezTo>
                  <a:pt x="3175" y="225425"/>
                  <a:pt x="-2630" y="195163"/>
                  <a:pt x="9525" y="200025"/>
                </a:cubicBezTo>
                <a:cubicBezTo>
                  <a:pt x="30783" y="208528"/>
                  <a:pt x="34925" y="238125"/>
                  <a:pt x="47625" y="257175"/>
                </a:cubicBezTo>
                <a:cubicBezTo>
                  <a:pt x="72244" y="294104"/>
                  <a:pt x="63055" y="274890"/>
                  <a:pt x="76200" y="314325"/>
                </a:cubicBezTo>
                <a:cubicBezTo>
                  <a:pt x="85725" y="307975"/>
                  <a:pt x="98121" y="304590"/>
                  <a:pt x="104775" y="295275"/>
                </a:cubicBezTo>
                <a:cubicBezTo>
                  <a:pt x="141196" y="244286"/>
                  <a:pt x="110407" y="260372"/>
                  <a:pt x="133350" y="219075"/>
                </a:cubicBezTo>
                <a:cubicBezTo>
                  <a:pt x="187937" y="120819"/>
                  <a:pt x="159422" y="198008"/>
                  <a:pt x="180975" y="133350"/>
                </a:cubicBezTo>
                <a:cubicBezTo>
                  <a:pt x="184150" y="149225"/>
                  <a:pt x="189034" y="164852"/>
                  <a:pt x="190500" y="180975"/>
                </a:cubicBezTo>
                <a:cubicBezTo>
                  <a:pt x="208201" y="375681"/>
                  <a:pt x="181518" y="287380"/>
                  <a:pt x="209550" y="371475"/>
                </a:cubicBezTo>
                <a:cubicBezTo>
                  <a:pt x="212725" y="358775"/>
                  <a:pt x="214478" y="345632"/>
                  <a:pt x="219075" y="333375"/>
                </a:cubicBezTo>
                <a:cubicBezTo>
                  <a:pt x="224061" y="320080"/>
                  <a:pt x="232358" y="308250"/>
                  <a:pt x="238125" y="295275"/>
                </a:cubicBezTo>
                <a:cubicBezTo>
                  <a:pt x="245069" y="279651"/>
                  <a:pt x="250231" y="263274"/>
                  <a:pt x="257175" y="247650"/>
                </a:cubicBezTo>
                <a:cubicBezTo>
                  <a:pt x="262942" y="234675"/>
                  <a:pt x="270952" y="222733"/>
                  <a:pt x="276225" y="209550"/>
                </a:cubicBezTo>
                <a:cubicBezTo>
                  <a:pt x="323305" y="91849"/>
                  <a:pt x="269649" y="203651"/>
                  <a:pt x="314325" y="114300"/>
                </a:cubicBezTo>
                <a:cubicBezTo>
                  <a:pt x="320872" y="81564"/>
                  <a:pt x="324407" y="59962"/>
                  <a:pt x="333375" y="28575"/>
                </a:cubicBezTo>
                <a:cubicBezTo>
                  <a:pt x="336133" y="18921"/>
                  <a:pt x="339725" y="9525"/>
                  <a:pt x="342900" y="0"/>
                </a:cubicBezTo>
                <a:cubicBezTo>
                  <a:pt x="346075" y="9525"/>
                  <a:pt x="351818" y="18553"/>
                  <a:pt x="352425" y="28575"/>
                </a:cubicBezTo>
                <a:cubicBezTo>
                  <a:pt x="358190" y="123703"/>
                  <a:pt x="354910" y="219282"/>
                  <a:pt x="361950" y="314325"/>
                </a:cubicBezTo>
                <a:cubicBezTo>
                  <a:pt x="362692" y="324338"/>
                  <a:pt x="367320" y="294890"/>
                  <a:pt x="371475" y="285750"/>
                </a:cubicBezTo>
                <a:cubicBezTo>
                  <a:pt x="380150" y="266664"/>
                  <a:pt x="407748" y="206028"/>
                  <a:pt x="428625" y="180975"/>
                </a:cubicBezTo>
                <a:cubicBezTo>
                  <a:pt x="437249" y="170627"/>
                  <a:pt x="447675" y="161925"/>
                  <a:pt x="457200" y="152400"/>
                </a:cubicBezTo>
                <a:cubicBezTo>
                  <a:pt x="490721" y="51837"/>
                  <a:pt x="436757" y="202119"/>
                  <a:pt x="476250" y="304800"/>
                </a:cubicBezTo>
                <a:cubicBezTo>
                  <a:pt x="484469" y="326169"/>
                  <a:pt x="501650" y="266700"/>
                  <a:pt x="514350" y="247650"/>
                </a:cubicBezTo>
                <a:lnTo>
                  <a:pt x="533400" y="219075"/>
                </a:lnTo>
                <a:cubicBezTo>
                  <a:pt x="536575" y="231775"/>
                  <a:pt x="542925" y="244084"/>
                  <a:pt x="542925" y="257175"/>
                </a:cubicBezTo>
                <a:cubicBezTo>
                  <a:pt x="542925" y="271570"/>
                  <a:pt x="515458" y="349100"/>
                  <a:pt x="514350" y="352425"/>
                </a:cubicBezTo>
                <a:lnTo>
                  <a:pt x="504825" y="381000"/>
                </a:lnTo>
              </a:path>
            </a:pathLst>
          </a:custGeom>
          <a:solidFill>
            <a:srgbClr val="FBE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31A9F029-9B64-4F48-9A7D-C5FE267AA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780734" y="2016807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6 Imagen">
            <a:extLst>
              <a:ext uri="{FF2B5EF4-FFF2-40B4-BE49-F238E27FC236}">
                <a16:creationId xmlns:a16="http://schemas.microsoft.com/office/drawing/2014/main" id="{0EC0D513-8D39-470D-9778-C886C821B5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7 Imagen">
            <a:extLst>
              <a:ext uri="{FF2B5EF4-FFF2-40B4-BE49-F238E27FC236}">
                <a16:creationId xmlns:a16="http://schemas.microsoft.com/office/drawing/2014/main" id="{9AB98908-8558-46F2-ADF4-1EA881461F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ABD4C2-647C-428C-BE95-9EAB88617E3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079" y="612482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05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E6D768F4-469F-4A6D-9546-6953870B7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75"/>
            <a:ext cx="12192000" cy="649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2 Conector recto de flecha">
            <a:extLst>
              <a:ext uri="{FF2B5EF4-FFF2-40B4-BE49-F238E27FC236}">
                <a16:creationId xmlns:a16="http://schemas.microsoft.com/office/drawing/2014/main" id="{6CBF767B-D819-412D-9404-1C661612323D}"/>
              </a:ext>
            </a:extLst>
          </p:cNvPr>
          <p:cNvCxnSpPr>
            <a:cxnSpLocks/>
          </p:cNvCxnSpPr>
          <p:nvPr/>
        </p:nvCxnSpPr>
        <p:spPr>
          <a:xfrm flipH="1" flipV="1">
            <a:off x="3791745" y="2856342"/>
            <a:ext cx="2141501" cy="309293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3 Conector recto de flecha">
            <a:extLst>
              <a:ext uri="{FF2B5EF4-FFF2-40B4-BE49-F238E27FC236}">
                <a16:creationId xmlns:a16="http://schemas.microsoft.com/office/drawing/2014/main" id="{A67E1D73-E695-4D2D-AD8C-86A51C9E98E1}"/>
              </a:ext>
            </a:extLst>
          </p:cNvPr>
          <p:cNvCxnSpPr>
            <a:cxnSpLocks/>
          </p:cNvCxnSpPr>
          <p:nvPr/>
        </p:nvCxnSpPr>
        <p:spPr>
          <a:xfrm flipV="1">
            <a:off x="6258758" y="2739970"/>
            <a:ext cx="1133387" cy="320931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8A582221-1ACE-4B18-9AF6-33FC5437DB9B}"/>
              </a:ext>
            </a:extLst>
          </p:cNvPr>
          <p:cNvSpPr/>
          <p:nvPr/>
        </p:nvSpPr>
        <p:spPr>
          <a:xfrm>
            <a:off x="4376077" y="5006903"/>
            <a:ext cx="5261284" cy="936104"/>
          </a:xfrm>
          <a:prstGeom prst="wedgeRoundRectCallout">
            <a:avLst>
              <a:gd name="adj1" fmla="val -60258"/>
              <a:gd name="adj2" fmla="val -598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ngôi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tranh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cạnh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sông</a:t>
            </a:r>
            <a:endParaRPr lang="es-ES" sz="2400" dirty="0">
              <a:solidFill>
                <a:prstClr val="black"/>
              </a:solidFill>
              <a:latin typeface="UTM Avo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4" descr="http://ian.umces.edu/imagelibrary/albums/userpics/12789/normal_ian-symbol-river-3d-mountains-plain.png">
            <a:extLst>
              <a:ext uri="{FF2B5EF4-FFF2-40B4-BE49-F238E27FC236}">
                <a16:creationId xmlns:a16="http://schemas.microsoft.com/office/drawing/2014/main" id="{0416EFA4-D979-4370-83E5-57943DA98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8" b="24839"/>
          <a:stretch/>
        </p:blipFill>
        <p:spPr bwMode="auto">
          <a:xfrm>
            <a:off x="2656154" y="620689"/>
            <a:ext cx="3439847" cy="21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lker.com/cliparts/a/6/1/4/1216139613836574797lemmling_Witch_s_cottage.svg.hi.png">
            <a:extLst>
              <a:ext uri="{FF2B5EF4-FFF2-40B4-BE49-F238E27FC236}">
                <a16:creationId xmlns:a16="http://schemas.microsoft.com/office/drawing/2014/main" id="{757520DC-7923-4D51-933E-DD9AE8486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8" b="100000" l="0" r="90000">
                        <a14:foregroundMark x1="63667" y1="49541" x2="71500" y2="57615"/>
                        <a14:backgroundMark x1="63500" y1="47706" x2="72167" y2="57248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63" r="16044"/>
          <a:stretch/>
        </p:blipFill>
        <p:spPr bwMode="auto">
          <a:xfrm>
            <a:off x="2171957" y="1151735"/>
            <a:ext cx="2257127" cy="15882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an.umces.edu/imagelibrary/albums/userpics/12789/normal_ian-symbol-river-3d-mountains-plain.png">
            <a:extLst>
              <a:ext uri="{FF2B5EF4-FFF2-40B4-BE49-F238E27FC236}">
                <a16:creationId xmlns:a16="http://schemas.microsoft.com/office/drawing/2014/main" id="{D232354E-85C3-4E48-B755-72FDAF314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8" b="24839"/>
          <a:stretch/>
        </p:blipFill>
        <p:spPr bwMode="auto">
          <a:xfrm>
            <a:off x="6441527" y="588113"/>
            <a:ext cx="3439847" cy="21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9544FFD-7D9E-4E2F-A6C3-DE2248AFA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3564" y="1284741"/>
            <a:ext cx="1272636" cy="1322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320CCF38-D1A1-45DC-9B19-919EC484D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6935196" y="1647752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5 Elips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93EB67-F1E5-42A9-BF32-BA9AA4D03F1B}"/>
              </a:ext>
            </a:extLst>
          </p:cNvPr>
          <p:cNvSpPr/>
          <p:nvPr/>
        </p:nvSpPr>
        <p:spPr>
          <a:xfrm>
            <a:off x="4413185" y="2443011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0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18 Elipse">
            <a:hlinkClick r:id="rId11" action="ppaction://hlinksldjump"/>
            <a:extLst>
              <a:ext uri="{FF2B5EF4-FFF2-40B4-BE49-F238E27FC236}">
                <a16:creationId xmlns:a16="http://schemas.microsoft.com/office/drawing/2014/main" id="{F12D5A29-EC46-44D8-BD68-049E1721CFB2}"/>
              </a:ext>
            </a:extLst>
          </p:cNvPr>
          <p:cNvSpPr/>
          <p:nvPr/>
        </p:nvSpPr>
        <p:spPr>
          <a:xfrm>
            <a:off x="8159092" y="2404577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7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5" name="17 Imagen">
            <a:extLst>
              <a:ext uri="{FF2B5EF4-FFF2-40B4-BE49-F238E27FC236}">
                <a16:creationId xmlns:a16="http://schemas.microsoft.com/office/drawing/2014/main" id="{B7576750-0113-4E82-9A6F-13F560123D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20 Imagen">
            <a:extLst>
              <a:ext uri="{FF2B5EF4-FFF2-40B4-BE49-F238E27FC236}">
                <a16:creationId xmlns:a16="http://schemas.microsoft.com/office/drawing/2014/main" id="{552DFF56-49B1-4928-A44B-302E00500B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5682" y="378837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1DD7EB4E-E99F-45F3-B784-E157D7C83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8969016" y="766176"/>
            <a:ext cx="587874" cy="103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D7B044D1-686F-4C5E-B0E8-F4ADC2239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5258250" y="807694"/>
            <a:ext cx="587874" cy="103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ADA0A8-72F4-4916-9AEE-D45764F3B75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190" y="720416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89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D7C46842-CB61-4C51-A100-C95CFF78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476672"/>
            <a:ext cx="12053455" cy="639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0 Conector recto de flecha">
            <a:extLst>
              <a:ext uri="{FF2B5EF4-FFF2-40B4-BE49-F238E27FC236}">
                <a16:creationId xmlns:a16="http://schemas.microsoft.com/office/drawing/2014/main" id="{62933BA1-0A20-48E9-8F20-ADF30DD78DD8}"/>
              </a:ext>
            </a:extLst>
          </p:cNvPr>
          <p:cNvCxnSpPr/>
          <p:nvPr/>
        </p:nvCxnSpPr>
        <p:spPr>
          <a:xfrm flipH="1" flipV="1">
            <a:off x="4191196" y="2959700"/>
            <a:ext cx="1915160" cy="342162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1 Conector recto de flecha">
            <a:extLst>
              <a:ext uri="{FF2B5EF4-FFF2-40B4-BE49-F238E27FC236}">
                <a16:creationId xmlns:a16="http://schemas.microsoft.com/office/drawing/2014/main" id="{BDAF7D6C-C459-40B3-A57E-F0664AC98F47}"/>
              </a:ext>
            </a:extLst>
          </p:cNvPr>
          <p:cNvCxnSpPr>
            <a:endCxn id="9" idx="2"/>
          </p:cNvCxnSpPr>
          <p:nvPr/>
        </p:nvCxnSpPr>
        <p:spPr>
          <a:xfrm flipV="1">
            <a:off x="6258757" y="2959700"/>
            <a:ext cx="1923695" cy="357402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1A50E484-F0E3-4E11-ADC0-59F97E459C2D}"/>
              </a:ext>
            </a:extLst>
          </p:cNvPr>
          <p:cNvSpPr/>
          <p:nvPr/>
        </p:nvSpPr>
        <p:spPr>
          <a:xfrm>
            <a:off x="4833723" y="5157192"/>
            <a:ext cx="3600400" cy="936104"/>
          </a:xfrm>
          <a:prstGeom prst="wedgeRoundRectCallout">
            <a:avLst>
              <a:gd name="adj1" fmla="val -79197"/>
              <a:gd name="adj2" fmla="val -80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vịnh</a:t>
            </a:r>
            <a:endParaRPr lang="es-ES" sz="2400" dirty="0">
              <a:solidFill>
                <a:prstClr val="black"/>
              </a:solidFill>
              <a:latin typeface="UTM Avo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2" descr="http://vector-images.org/wp-content/uploads/2012/10/vector-forest-background-images-2-300x226.jpg">
            <a:extLst>
              <a:ext uri="{FF2B5EF4-FFF2-40B4-BE49-F238E27FC236}">
                <a16:creationId xmlns:a16="http://schemas.microsoft.com/office/drawing/2014/main" id="{B471A2E7-6186-455F-AD82-8A4F96CB6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9"/>
          <a:stretch/>
        </p:blipFill>
        <p:spPr bwMode="auto">
          <a:xfrm>
            <a:off x="2646432" y="836711"/>
            <a:ext cx="3089528" cy="2080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>
            <a:extLst>
              <a:ext uri="{FF2B5EF4-FFF2-40B4-BE49-F238E27FC236}">
                <a16:creationId xmlns:a16="http://schemas.microsoft.com/office/drawing/2014/main" id="{5ECAB3CC-0529-4092-AAD4-A6E642BF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2682" r="1427" b="4865"/>
          <a:stretch>
            <a:fillRect/>
          </a:stretch>
        </p:blipFill>
        <p:spPr bwMode="auto">
          <a:xfrm>
            <a:off x="6596494" y="847664"/>
            <a:ext cx="3171915" cy="2112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3DB85DE3-5091-4EA2-8490-938983BD4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3563146" y="1412776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5 Elips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ADB888-8A85-4353-BF03-5886B6B539D1}"/>
              </a:ext>
            </a:extLst>
          </p:cNvPr>
          <p:cNvSpPr/>
          <p:nvPr/>
        </p:nvSpPr>
        <p:spPr>
          <a:xfrm>
            <a:off x="6106356" y="1612109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8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18 Elipse">
            <a:hlinkClick r:id="rId8" action="ppaction://hlinksldjump"/>
            <a:extLst>
              <a:ext uri="{FF2B5EF4-FFF2-40B4-BE49-F238E27FC236}">
                <a16:creationId xmlns:a16="http://schemas.microsoft.com/office/drawing/2014/main" id="{6620C64F-21D3-4F91-B3E8-15A47A68213C}"/>
              </a:ext>
            </a:extLst>
          </p:cNvPr>
          <p:cNvSpPr/>
          <p:nvPr/>
        </p:nvSpPr>
        <p:spPr>
          <a:xfrm>
            <a:off x="2135560" y="1472004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0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3" name="14 Imagen">
            <a:extLst>
              <a:ext uri="{FF2B5EF4-FFF2-40B4-BE49-F238E27FC236}">
                <a16:creationId xmlns:a16="http://schemas.microsoft.com/office/drawing/2014/main" id="{F12EE911-4C91-4213-AA7E-82201B2EB7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6 Imagen">
            <a:extLst>
              <a:ext uri="{FF2B5EF4-FFF2-40B4-BE49-F238E27FC236}">
                <a16:creationId xmlns:a16="http://schemas.microsoft.com/office/drawing/2014/main" id="{D99B1282-E03B-46F5-B286-18CD20C3455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87C3AE-30C0-4347-B38F-8061A9A6E6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28" y="749471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2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423D2255-F2B7-4A72-804E-4DF6CE5A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358937"/>
            <a:ext cx="12081164" cy="651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2 Conector recto de flecha">
            <a:extLst>
              <a:ext uri="{FF2B5EF4-FFF2-40B4-BE49-F238E27FC236}">
                <a16:creationId xmlns:a16="http://schemas.microsoft.com/office/drawing/2014/main" id="{ECA2C0F8-A54F-47F0-BD90-7DFF22BFF30D}"/>
              </a:ext>
            </a:extLst>
          </p:cNvPr>
          <p:cNvCxnSpPr>
            <a:cxnSpLocks/>
          </p:cNvCxnSpPr>
          <p:nvPr/>
        </p:nvCxnSpPr>
        <p:spPr>
          <a:xfrm flipH="1" flipV="1">
            <a:off x="4583832" y="2715460"/>
            <a:ext cx="1502626" cy="3449844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3 Conector recto de flecha">
            <a:extLst>
              <a:ext uri="{FF2B5EF4-FFF2-40B4-BE49-F238E27FC236}">
                <a16:creationId xmlns:a16="http://schemas.microsoft.com/office/drawing/2014/main" id="{2567F2C6-9E6F-4B9D-810F-9A999D1FF09D}"/>
              </a:ext>
            </a:extLst>
          </p:cNvPr>
          <p:cNvCxnSpPr>
            <a:cxnSpLocks/>
          </p:cNvCxnSpPr>
          <p:nvPr/>
        </p:nvCxnSpPr>
        <p:spPr>
          <a:xfrm flipV="1">
            <a:off x="6359090" y="2715460"/>
            <a:ext cx="2257191" cy="330582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2968BBAC-86AD-4E61-9983-B13C0DF004F1}"/>
              </a:ext>
            </a:extLst>
          </p:cNvPr>
          <p:cNvSpPr/>
          <p:nvPr/>
        </p:nvSpPr>
        <p:spPr>
          <a:xfrm>
            <a:off x="4833723" y="4941168"/>
            <a:ext cx="4700802" cy="1296144"/>
          </a:xfrm>
          <a:prstGeom prst="wedgeRoundRectCallout">
            <a:avLst>
              <a:gd name="adj1" fmla="val -69066"/>
              <a:gd name="adj2" fmla="val -631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hang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bãi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biển</a:t>
            </a:r>
            <a:endParaRPr lang="es-ES" sz="2400" dirty="0">
              <a:solidFill>
                <a:prstClr val="black"/>
              </a:solidFill>
              <a:latin typeface="UTM Avo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2" descr="http://files.myopera.com/brokenheartvn/albums/808608/thumbs/994306_070406vector10.jpg_thumb.jpg">
            <a:extLst>
              <a:ext uri="{FF2B5EF4-FFF2-40B4-BE49-F238E27FC236}">
                <a16:creationId xmlns:a16="http://schemas.microsoft.com/office/drawing/2014/main" id="{DCA82B93-230F-413E-8C61-4AC6CC069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8597" b="9584"/>
          <a:stretch/>
        </p:blipFill>
        <p:spPr bwMode="auto">
          <a:xfrm>
            <a:off x="2631726" y="692696"/>
            <a:ext cx="2616308" cy="1870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inlazy.com/LazyImages/2013/02/x_rpg-map-symbols-cave-entrance_17-123095900.jpg">
            <a:extLst>
              <a:ext uri="{FF2B5EF4-FFF2-40B4-BE49-F238E27FC236}">
                <a16:creationId xmlns:a16="http://schemas.microsoft.com/office/drawing/2014/main" id="{6A6A523B-7756-480D-840C-45BA7CB2A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100000" l="0" r="100000">
                        <a14:backgroundMark x1="20417" y1="35625" x2="5417" y2="71250"/>
                        <a14:backgroundMark x1="24583" y1="31875" x2="17083" y2="41875"/>
                        <a14:backgroundMark x1="8333" y1="89375" x2="26667" y2="9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58" y="113601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an.umces.edu/imagelibrary/albums/userpics/12789/normal_ian-symbol-mountains-snowcaps-and-foothills.png">
            <a:extLst>
              <a:ext uri="{FF2B5EF4-FFF2-40B4-BE49-F238E27FC236}">
                <a16:creationId xmlns:a16="http://schemas.microsoft.com/office/drawing/2014/main" id="{865D9D61-C0D6-4A35-B540-8BA154CD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99" y="548680"/>
            <a:ext cx="3228230" cy="208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inlazy.com/LazyImages/2013/02/x_rpg-map-symbols-cave-entrance_17-123095900.jpg">
            <a:extLst>
              <a:ext uri="{FF2B5EF4-FFF2-40B4-BE49-F238E27FC236}">
                <a16:creationId xmlns:a16="http://schemas.microsoft.com/office/drawing/2014/main" id="{D2D2EF47-E4CB-43AD-97EC-19485F8FD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56" y="1191460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9F6A06D3-F8E0-4938-8309-04B6DC35A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105537" y="1590475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5 Elips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39253A-C6E1-4FE2-ADFB-857A522BC27B}"/>
              </a:ext>
            </a:extLst>
          </p:cNvPr>
          <p:cNvSpPr/>
          <p:nvPr/>
        </p:nvSpPr>
        <p:spPr>
          <a:xfrm>
            <a:off x="1991544" y="1185513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0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18 Elipse">
            <a:hlinkClick r:id="rId11" action="ppaction://hlinksldjump"/>
            <a:extLst>
              <a:ext uri="{FF2B5EF4-FFF2-40B4-BE49-F238E27FC236}">
                <a16:creationId xmlns:a16="http://schemas.microsoft.com/office/drawing/2014/main" id="{9B65BB9E-35E1-49AC-9C9D-6D3E7C594CED}"/>
              </a:ext>
            </a:extLst>
          </p:cNvPr>
          <p:cNvSpPr/>
          <p:nvPr/>
        </p:nvSpPr>
        <p:spPr>
          <a:xfrm>
            <a:off x="6359089" y="1135621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9</a:t>
            </a:r>
            <a:endParaRPr lang="es-E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5" name="16 Imagen">
            <a:extLst>
              <a:ext uri="{FF2B5EF4-FFF2-40B4-BE49-F238E27FC236}">
                <a16:creationId xmlns:a16="http://schemas.microsoft.com/office/drawing/2014/main" id="{6F6AA7F2-065E-4BBF-88E7-894BE789C1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7 Imagen">
            <a:extLst>
              <a:ext uri="{FF2B5EF4-FFF2-40B4-BE49-F238E27FC236}">
                <a16:creationId xmlns:a16="http://schemas.microsoft.com/office/drawing/2014/main" id="{229EAA42-3EB2-46D7-A0E4-602D2A4ACA3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3529" y="371932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B46110-4E27-49EC-B98D-B19E77B6C6F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7" y="727837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78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CC178147-0EC0-4B54-8248-384C438C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218"/>
            <a:ext cx="12192000" cy="65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iles.myopera.com/brokenheartvn/albums/808608/thumbs/994306_070406vector10.jpg_thumb.jpg">
            <a:extLst>
              <a:ext uri="{FF2B5EF4-FFF2-40B4-BE49-F238E27FC236}">
                <a16:creationId xmlns:a16="http://schemas.microsoft.com/office/drawing/2014/main" id="{8197DB35-FA8C-4A38-A2D9-BAB291AAA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8597" b="9584"/>
          <a:stretch/>
        </p:blipFill>
        <p:spPr bwMode="auto">
          <a:xfrm>
            <a:off x="1773382" y="779219"/>
            <a:ext cx="8908473" cy="4914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nlazy.com/LazyImages/2013/02/x_rpg-map-symbols-cave-entrance_17-123095900.jpg">
            <a:extLst>
              <a:ext uri="{FF2B5EF4-FFF2-40B4-BE49-F238E27FC236}">
                <a16:creationId xmlns:a16="http://schemas.microsoft.com/office/drawing/2014/main" id="{168050E0-8367-4A08-96A9-1B558B48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0" b="100000" l="0" r="100000">
                        <a14:backgroundMark x1="20417" y1="35625" x2="5417" y2="71250"/>
                        <a14:backgroundMark x1="24583" y1="31875" x2="17083" y2="41875"/>
                        <a14:backgroundMark x1="8333" y1="89375" x2="26667" y2="981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88" y="1838773"/>
            <a:ext cx="5410160" cy="36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1.dibujos.net/dibujos/pintados/201303/pirata-con-tesoro-cuentos-y-leyendas-piratas-pintado-por-manuell-9797294.jpg">
            <a:extLst>
              <a:ext uri="{FF2B5EF4-FFF2-40B4-BE49-F238E27FC236}">
                <a16:creationId xmlns:a16="http://schemas.microsoft.com/office/drawing/2014/main" id="{19782051-2099-4E05-9927-36079EA2E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64" b="98511" l="5167" r="95667">
                        <a14:foregroundMark x1="61667" y1="65106" x2="74167" y2="84681"/>
                        <a14:backgroundMark x1="54667" y1="61064" x2="54667" y2="7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2" t="3470" r="17045" b="4924"/>
          <a:stretch/>
        </p:blipFill>
        <p:spPr bwMode="auto">
          <a:xfrm>
            <a:off x="2415944" y="1756746"/>
            <a:ext cx="4073236" cy="41010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4 Llamada rectangular redondeada">
            <a:extLst>
              <a:ext uri="{FF2B5EF4-FFF2-40B4-BE49-F238E27FC236}">
                <a16:creationId xmlns:a16="http://schemas.microsoft.com/office/drawing/2014/main" id="{831C3105-3B04-465C-A4A1-763C43493717}"/>
              </a:ext>
            </a:extLst>
          </p:cNvPr>
          <p:cNvSpPr/>
          <p:nvPr/>
        </p:nvSpPr>
        <p:spPr>
          <a:xfrm>
            <a:off x="5618664" y="836712"/>
            <a:ext cx="2630430" cy="1296144"/>
          </a:xfrm>
          <a:prstGeom prst="wedgeRoundRectCallout">
            <a:avLst>
              <a:gd name="adj1" fmla="val -68303"/>
              <a:gd name="adj2" fmla="val 604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Quá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muộn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!</a:t>
            </a:r>
          </a:p>
          <a:p>
            <a:pPr algn="ctr"/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Nó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!</a:t>
            </a:r>
            <a:endParaRPr lang="es-ES" sz="2400" dirty="0">
              <a:solidFill>
                <a:prstClr val="black"/>
              </a:solidFill>
              <a:latin typeface="UTM Avo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16 Imagen">
            <a:extLst>
              <a:ext uri="{FF2B5EF4-FFF2-40B4-BE49-F238E27FC236}">
                <a16:creationId xmlns:a16="http://schemas.microsoft.com/office/drawing/2014/main" id="{1B283AFA-6EEE-42C9-A230-89D642F800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4906" y="2856970"/>
            <a:ext cx="3063426" cy="3164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2 Botón de acción: Personalizar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A2F1485C-9CB8-4A9F-8402-91E65B34C91B}"/>
              </a:ext>
            </a:extLst>
          </p:cNvPr>
          <p:cNvSpPr/>
          <p:nvPr/>
        </p:nvSpPr>
        <p:spPr>
          <a:xfrm>
            <a:off x="10753725" y="5939781"/>
            <a:ext cx="1063258" cy="441547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Thoát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07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8E5C0CD-79B6-4586-B528-F6F1CEEAF1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4327" r="6158" b="4535"/>
          <a:stretch/>
        </p:blipFill>
        <p:spPr>
          <a:xfrm>
            <a:off x="1288300" y="733796"/>
            <a:ext cx="10078783" cy="5901895"/>
          </a:xfrm>
          <a:prstGeom prst="rect">
            <a:avLst/>
          </a:prstGeom>
        </p:spPr>
      </p:pic>
      <p:sp>
        <p:nvSpPr>
          <p:cNvPr id="4" name="Oval 1">
            <a:extLst>
              <a:ext uri="{FF2B5EF4-FFF2-40B4-BE49-F238E27FC236}">
                <a16:creationId xmlns:a16="http://schemas.microsoft.com/office/drawing/2014/main" id="{8CE00CC9-F57A-479A-A5B6-AAFB27A0EE03}"/>
              </a:ext>
            </a:extLst>
          </p:cNvPr>
          <p:cNvSpPr/>
          <p:nvPr/>
        </p:nvSpPr>
        <p:spPr>
          <a:xfrm>
            <a:off x="4102217" y="4783095"/>
            <a:ext cx="1338373" cy="138068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41F47FDA-A0FC-40D9-B4E7-D0C986EF8742}"/>
              </a:ext>
            </a:extLst>
          </p:cNvPr>
          <p:cNvSpPr/>
          <p:nvPr/>
        </p:nvSpPr>
        <p:spPr>
          <a:xfrm>
            <a:off x="5658505" y="3428999"/>
            <a:ext cx="1338372" cy="138068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3066B2-0776-48A7-9330-ECE366F4678E}"/>
              </a:ext>
            </a:extLst>
          </p:cNvPr>
          <p:cNvSpPr/>
          <p:nvPr/>
        </p:nvSpPr>
        <p:spPr>
          <a:xfrm>
            <a:off x="7650715" y="2758682"/>
            <a:ext cx="1097966" cy="123896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458B80-938B-49EB-96FF-2B66FFAA29D4}"/>
              </a:ext>
            </a:extLst>
          </p:cNvPr>
          <p:cNvSpPr/>
          <p:nvPr/>
        </p:nvSpPr>
        <p:spPr>
          <a:xfrm>
            <a:off x="8592389" y="1281362"/>
            <a:ext cx="1097966" cy="123896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94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17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09072A7-C858-4348-8B17-2E0B1BD27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5"/>
            <a:ext cx="12192000" cy="6445976"/>
          </a:xfrm>
          <a:prstGeom prst="rect">
            <a:avLst/>
          </a:prstGeom>
        </p:spPr>
      </p:pic>
      <p:sp>
        <p:nvSpPr>
          <p:cNvPr id="3" name="26 Marco">
            <a:extLst>
              <a:ext uri="{FF2B5EF4-FFF2-40B4-BE49-F238E27FC236}">
                <a16:creationId xmlns:a16="http://schemas.microsoft.com/office/drawing/2014/main" id="{1984590E-FDCF-49ED-9AB5-DFF695BB3E20}"/>
              </a:ext>
            </a:extLst>
          </p:cNvPr>
          <p:cNvSpPr/>
          <p:nvPr/>
        </p:nvSpPr>
        <p:spPr>
          <a:xfrm>
            <a:off x="0" y="412024"/>
            <a:ext cx="12192000" cy="6445976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28 Imagen">
            <a:extLst>
              <a:ext uri="{FF2B5EF4-FFF2-40B4-BE49-F238E27FC236}">
                <a16:creationId xmlns:a16="http://schemas.microsoft.com/office/drawing/2014/main" id="{E4578800-1A3C-4BA0-8D32-44EB849CF3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3451984"/>
            <a:ext cx="2447441" cy="266026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http://www.cyrilsinel.com/wp-content/uploads/2010/02/0024cannibal.jpg">
            <a:extLst>
              <a:ext uri="{FF2B5EF4-FFF2-40B4-BE49-F238E27FC236}">
                <a16:creationId xmlns:a16="http://schemas.microsoft.com/office/drawing/2014/main" id="{1F0B6B7E-D6DD-4093-855B-7E7DE9967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12" b="1448"/>
          <a:stretch/>
        </p:blipFill>
        <p:spPr bwMode="auto">
          <a:xfrm flipH="1">
            <a:off x="7464152" y="1700808"/>
            <a:ext cx="2160240" cy="452418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 Imagen">
            <a:extLst>
              <a:ext uri="{FF2B5EF4-FFF2-40B4-BE49-F238E27FC236}">
                <a16:creationId xmlns:a16="http://schemas.microsoft.com/office/drawing/2014/main" id="{ABD204E3-922A-41B9-AE50-A9012BD88E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75" r="100000">
                        <a14:foregroundMark x1="23875" y1="10520" x2="29875" y2="21040"/>
                        <a14:foregroundMark x1="26250" y1="21395" x2="29250" y2="22813"/>
                        <a14:foregroundMark x1="64125" y1="9693" x2="79000" y2="19149"/>
                        <a14:foregroundMark x1="73125" y1="34752" x2="77375" y2="37116"/>
                        <a14:backgroundMark x1="85500" y1="46099" x2="83750" y2="4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7" y="3429000"/>
            <a:ext cx="2659631" cy="28125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5 Botón de acción: Volver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E22BC38-EAFD-4F32-92E5-6DD1AB59CE3B}"/>
              </a:ext>
            </a:extLst>
          </p:cNvPr>
          <p:cNvSpPr/>
          <p:nvPr/>
        </p:nvSpPr>
        <p:spPr>
          <a:xfrm>
            <a:off x="11114212" y="5953528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530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69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27963" y="4153444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7179" y="4080167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42720" y="3169296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1490" y="52189"/>
            <a:ext cx="1867299" cy="1626447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64" y="28681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38325" y="2784475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9582573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099828"/>
            <a:ext cx="6234053" cy="2696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HÌNH THÀNH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0650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6DED96-692F-4D8C-BD97-CBAC6BD774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10" y1="42454" x2="28610" y2="42454"/>
                        <a14:foregroundMark x1="23371" y1="42123" x2="26797" y2="47761"/>
                        <a14:foregroundMark x1="22565" y1="32836" x2="29013" y2="37811"/>
                        <a14:foregroundMark x1="29013" y1="37811" x2="29080" y2="38143"/>
                        <a14:foregroundMark x1="38079" y1="35987" x2="42176" y2="48590"/>
                        <a14:foregroundMark x1="52586" y1="37313" x2="58630" y2="47430"/>
                        <a14:backgroundMark x1="71860" y1="27529" x2="71860" y2="27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11855" r="66019" b="37301"/>
          <a:stretch/>
        </p:blipFill>
        <p:spPr>
          <a:xfrm>
            <a:off x="1245995" y="1536031"/>
            <a:ext cx="1579814" cy="2457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CBDF98-379E-4E58-BD78-071517FF9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10" y1="42454" x2="28610" y2="42454"/>
                        <a14:foregroundMark x1="23371" y1="42123" x2="26797" y2="47761"/>
                        <a14:foregroundMark x1="22565" y1="32836" x2="29013" y2="37811"/>
                        <a14:foregroundMark x1="29013" y1="37811" x2="29080" y2="38143"/>
                        <a14:foregroundMark x1="38079" y1="35987" x2="42176" y2="48590"/>
                        <a14:foregroundMark x1="52586" y1="37313" x2="58630" y2="47430"/>
                        <a14:backgroundMark x1="71860" y1="27529" x2="71860" y2="27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88" t="11855" r="51475" b="37301"/>
          <a:stretch/>
        </p:blipFill>
        <p:spPr>
          <a:xfrm>
            <a:off x="3652142" y="1536031"/>
            <a:ext cx="1579814" cy="2457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5D2E9-4990-47EC-A7F7-8CF7396868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10" y1="42454" x2="28610" y2="42454"/>
                        <a14:foregroundMark x1="23371" y1="42123" x2="26797" y2="47761"/>
                        <a14:foregroundMark x1="22565" y1="32836" x2="29013" y2="37811"/>
                        <a14:foregroundMark x1="29013" y1="37811" x2="29080" y2="38143"/>
                        <a14:foregroundMark x1="38079" y1="35987" x2="42176" y2="48590"/>
                        <a14:foregroundMark x1="52586" y1="37313" x2="58630" y2="47430"/>
                        <a14:backgroundMark x1="71860" y1="27529" x2="71860" y2="27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32" t="11855" r="36931" b="37301"/>
          <a:stretch/>
        </p:blipFill>
        <p:spPr>
          <a:xfrm>
            <a:off x="6058289" y="1536031"/>
            <a:ext cx="1579816" cy="2457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96BA1-97A1-427B-8E8E-ACC9EA17C1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10" y1="42454" x2="28610" y2="42454"/>
                        <a14:foregroundMark x1="23371" y1="42123" x2="26797" y2="47761"/>
                        <a14:foregroundMark x1="22565" y1="32836" x2="29013" y2="37811"/>
                        <a14:foregroundMark x1="29013" y1="37811" x2="29080" y2="38143"/>
                        <a14:foregroundMark x1="38079" y1="35987" x2="42176" y2="48590"/>
                        <a14:foregroundMark x1="52586" y1="37313" x2="58630" y2="47430"/>
                        <a14:backgroundMark x1="71860" y1="27529" x2="71860" y2="27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69" t="11855" r="21407" b="37301"/>
          <a:stretch/>
        </p:blipFill>
        <p:spPr>
          <a:xfrm>
            <a:off x="8310543" y="1536031"/>
            <a:ext cx="1852860" cy="2457486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968CDADC-3218-49D5-A8D4-C912802D5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02" y="4214246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583699C-6AAE-4D2B-B3DE-EB16F154D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249" y="4214246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A4D6D2C-EF58-452C-9E81-8F53AB7E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397" y="4214246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7D621BC8-F1AE-42F3-A8FB-D782AD248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110" y="4214246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E536ADFC-50EE-4DA0-AE8C-FF0342169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3403" y="4228281"/>
            <a:ext cx="1328583" cy="8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03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grpSp>
        <p:nvGrpSpPr>
          <p:cNvPr id="59" name="Group 6">
            <a:extLst>
              <a:ext uri="{FF2B5EF4-FFF2-40B4-BE49-F238E27FC236}">
                <a16:creationId xmlns:a16="http://schemas.microsoft.com/office/drawing/2014/main" id="{4E286226-5F22-4C76-893A-C5438DCA3133}"/>
              </a:ext>
            </a:extLst>
          </p:cNvPr>
          <p:cNvGrpSpPr>
            <a:grpSpLocks/>
          </p:cNvGrpSpPr>
          <p:nvPr/>
        </p:nvGrpSpPr>
        <p:grpSpPr bwMode="auto">
          <a:xfrm>
            <a:off x="2368099" y="2772098"/>
            <a:ext cx="3886200" cy="1781175"/>
            <a:chOff x="914400" y="2819400"/>
            <a:chExt cx="3505200" cy="1467465"/>
          </a:xfrm>
        </p:grpSpPr>
        <p:sp>
          <p:nvSpPr>
            <p:cNvPr id="60" name="Oval 5">
              <a:extLst>
                <a:ext uri="{FF2B5EF4-FFF2-40B4-BE49-F238E27FC236}">
                  <a16:creationId xmlns:a16="http://schemas.microsoft.com/office/drawing/2014/main" id="{FBC51B5E-BFDA-4588-A4CD-7E2EC74F26D6}"/>
                </a:ext>
              </a:extLst>
            </p:cNvPr>
            <p:cNvSpPr/>
            <p:nvPr/>
          </p:nvSpPr>
          <p:spPr>
            <a:xfrm>
              <a:off x="1398984" y="3211442"/>
              <a:ext cx="2409825" cy="1075423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Oval 3">
              <a:extLst>
                <a:ext uri="{FF2B5EF4-FFF2-40B4-BE49-F238E27FC236}">
                  <a16:creationId xmlns:a16="http://schemas.microsoft.com/office/drawing/2014/main" id="{324A8019-D7A3-41C4-96D0-3970B1DE9EC8}"/>
                </a:ext>
              </a:extLst>
            </p:cNvPr>
            <p:cNvSpPr/>
            <p:nvPr/>
          </p:nvSpPr>
          <p:spPr>
            <a:xfrm>
              <a:off x="914400" y="2819400"/>
              <a:ext cx="3505200" cy="1366684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Oval 4">
              <a:extLst>
                <a:ext uri="{FF2B5EF4-FFF2-40B4-BE49-F238E27FC236}">
                  <a16:creationId xmlns:a16="http://schemas.microsoft.com/office/drawing/2014/main" id="{414F3457-A0C3-437F-A446-D2417F8745E4}"/>
                </a:ext>
              </a:extLst>
            </p:cNvPr>
            <p:cNvSpPr/>
            <p:nvPr/>
          </p:nvSpPr>
          <p:spPr>
            <a:xfrm>
              <a:off x="1434167" y="3057438"/>
              <a:ext cx="2465668" cy="826593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Group 7">
            <a:extLst>
              <a:ext uri="{FF2B5EF4-FFF2-40B4-BE49-F238E27FC236}">
                <a16:creationId xmlns:a16="http://schemas.microsoft.com/office/drawing/2014/main" id="{A41E634C-CEB5-4A0B-B44D-9D20C0ECE177}"/>
              </a:ext>
            </a:extLst>
          </p:cNvPr>
          <p:cNvGrpSpPr>
            <a:grpSpLocks/>
          </p:cNvGrpSpPr>
          <p:nvPr/>
        </p:nvGrpSpPr>
        <p:grpSpPr bwMode="auto">
          <a:xfrm>
            <a:off x="6504709" y="2739882"/>
            <a:ext cx="3886200" cy="1782762"/>
            <a:chOff x="914400" y="2819400"/>
            <a:chExt cx="3505200" cy="1467465"/>
          </a:xfrm>
        </p:grpSpPr>
        <p:sp>
          <p:nvSpPr>
            <p:cNvPr id="64" name="Oval 8">
              <a:extLst>
                <a:ext uri="{FF2B5EF4-FFF2-40B4-BE49-F238E27FC236}">
                  <a16:creationId xmlns:a16="http://schemas.microsoft.com/office/drawing/2014/main" id="{BC3954C2-07B0-4C10-B86C-D609A36BECE7}"/>
                </a:ext>
              </a:extLst>
            </p:cNvPr>
            <p:cNvSpPr/>
            <p:nvPr/>
          </p:nvSpPr>
          <p:spPr>
            <a:xfrm>
              <a:off x="1398984" y="3211442"/>
              <a:ext cx="2409825" cy="1075423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Oval 9">
              <a:extLst>
                <a:ext uri="{FF2B5EF4-FFF2-40B4-BE49-F238E27FC236}">
                  <a16:creationId xmlns:a16="http://schemas.microsoft.com/office/drawing/2014/main" id="{D5297F70-38EC-4BA5-97F4-396B6CF5F98B}"/>
                </a:ext>
              </a:extLst>
            </p:cNvPr>
            <p:cNvSpPr/>
            <p:nvPr/>
          </p:nvSpPr>
          <p:spPr>
            <a:xfrm>
              <a:off x="914400" y="2819400"/>
              <a:ext cx="3505200" cy="1366684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Oval 10">
              <a:extLst>
                <a:ext uri="{FF2B5EF4-FFF2-40B4-BE49-F238E27FC236}">
                  <a16:creationId xmlns:a16="http://schemas.microsoft.com/office/drawing/2014/main" id="{B77C7E2C-EAAD-4D2E-AB52-622792BBB371}"/>
                </a:ext>
              </a:extLst>
            </p:cNvPr>
            <p:cNvSpPr/>
            <p:nvPr/>
          </p:nvSpPr>
          <p:spPr>
            <a:xfrm>
              <a:off x="1434167" y="3014103"/>
              <a:ext cx="2465668" cy="827165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7" name="Group 19">
            <a:extLst>
              <a:ext uri="{FF2B5EF4-FFF2-40B4-BE49-F238E27FC236}">
                <a16:creationId xmlns:a16="http://schemas.microsoft.com/office/drawing/2014/main" id="{E343A2EF-0561-472D-A15A-DD1920BA35F5}"/>
              </a:ext>
            </a:extLst>
          </p:cNvPr>
          <p:cNvGrpSpPr>
            <a:grpSpLocks/>
          </p:cNvGrpSpPr>
          <p:nvPr/>
        </p:nvGrpSpPr>
        <p:grpSpPr bwMode="auto">
          <a:xfrm>
            <a:off x="2624103" y="2106576"/>
            <a:ext cx="1139825" cy="1444625"/>
            <a:chOff x="2633393" y="1240705"/>
            <a:chExt cx="1026766" cy="1189493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DF9A7E61-33EA-4AEE-A0FF-5A1D84330A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393" y="1390434"/>
              <a:ext cx="978984" cy="1039764"/>
              <a:chOff x="4419600" y="712836"/>
              <a:chExt cx="685800" cy="876303"/>
            </a:xfrm>
          </p:grpSpPr>
          <p:sp>
            <p:nvSpPr>
              <p:cNvPr id="73" name="Arc 13">
                <a:extLst>
                  <a:ext uri="{FF2B5EF4-FFF2-40B4-BE49-F238E27FC236}">
                    <a16:creationId xmlns:a16="http://schemas.microsoft.com/office/drawing/2014/main" id="{1A2621D7-0AAE-4C48-BE84-53D721FAA273}"/>
                  </a:ext>
                </a:extLst>
              </p:cNvPr>
              <p:cNvSpPr/>
              <p:nvPr/>
            </p:nvSpPr>
            <p:spPr>
              <a:xfrm>
                <a:off x="4561852" y="713335"/>
                <a:ext cx="194344" cy="594886"/>
              </a:xfrm>
              <a:prstGeom prst="arc">
                <a:avLst/>
              </a:prstGeom>
              <a:noFill/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Oval 11">
                <a:extLst>
                  <a:ext uri="{FF2B5EF4-FFF2-40B4-BE49-F238E27FC236}">
                    <a16:creationId xmlns:a16="http://schemas.microsoft.com/office/drawing/2014/main" id="{A94FF260-2248-4B03-B1A2-3EBDAB4F5FB8}"/>
                  </a:ext>
                </a:extLst>
              </p:cNvPr>
              <p:cNvSpPr/>
              <p:nvPr/>
            </p:nvSpPr>
            <p:spPr>
              <a:xfrm rot="20936929">
                <a:off x="4419600" y="903339"/>
                <a:ext cx="41910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Oval 12">
                <a:extLst>
                  <a:ext uri="{FF2B5EF4-FFF2-40B4-BE49-F238E27FC236}">
                    <a16:creationId xmlns:a16="http://schemas.microsoft.com/office/drawing/2014/main" id="{605332B7-1115-4DBF-9929-FF870ADCB963}"/>
                  </a:ext>
                </a:extLst>
              </p:cNvPr>
              <p:cNvSpPr/>
              <p:nvPr/>
            </p:nvSpPr>
            <p:spPr>
              <a:xfrm rot="660492">
                <a:off x="4667250" y="903339"/>
                <a:ext cx="43815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17">
              <a:extLst>
                <a:ext uri="{FF2B5EF4-FFF2-40B4-BE49-F238E27FC236}">
                  <a16:creationId xmlns:a16="http://schemas.microsoft.com/office/drawing/2014/main" id="{3E7C6011-02F2-4635-96FC-C82CE3472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587" y="1240705"/>
              <a:ext cx="541572" cy="753840"/>
              <a:chOff x="5451493" y="495843"/>
              <a:chExt cx="1717222" cy="2424093"/>
            </a:xfrm>
          </p:grpSpPr>
          <p:sp>
            <p:nvSpPr>
              <p:cNvPr id="70" name="Teardrop 14">
                <a:extLst>
                  <a:ext uri="{FF2B5EF4-FFF2-40B4-BE49-F238E27FC236}">
                    <a16:creationId xmlns:a16="http://schemas.microsoft.com/office/drawing/2014/main" id="{2634D638-FDE7-4F06-BEC6-5738519B8E69}"/>
                  </a:ext>
                </a:extLst>
              </p:cNvPr>
              <p:cNvSpPr/>
              <p:nvPr/>
            </p:nvSpPr>
            <p:spPr>
              <a:xfrm rot="16688427" flipH="1">
                <a:off x="5548749" y="564291"/>
                <a:ext cx="1063436" cy="1061044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Teardrop 15">
                <a:extLst>
                  <a:ext uri="{FF2B5EF4-FFF2-40B4-BE49-F238E27FC236}">
                    <a16:creationId xmlns:a16="http://schemas.microsoft.com/office/drawing/2014/main" id="{0089CC41-2EFD-4EF1-A846-7DA94DC94102}"/>
                  </a:ext>
                </a:extLst>
              </p:cNvPr>
              <p:cNvSpPr/>
              <p:nvPr/>
            </p:nvSpPr>
            <p:spPr>
              <a:xfrm rot="5848929" flipH="1">
                <a:off x="5656358" y="497775"/>
                <a:ext cx="1062691" cy="1058827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Arc 16">
                <a:extLst>
                  <a:ext uri="{FF2B5EF4-FFF2-40B4-BE49-F238E27FC236}">
                    <a16:creationId xmlns:a16="http://schemas.microsoft.com/office/drawing/2014/main" id="{328A8973-FC3D-4130-8722-73427B0991C8}"/>
                  </a:ext>
                </a:extLst>
              </p:cNvPr>
              <p:cNvSpPr/>
              <p:nvPr/>
            </p:nvSpPr>
            <p:spPr>
              <a:xfrm rot="17237758">
                <a:off x="5220795" y="973232"/>
                <a:ext cx="2177310" cy="1718527"/>
              </a:xfrm>
              <a:prstGeom prst="arc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" name="Group 29">
            <a:extLst>
              <a:ext uri="{FF2B5EF4-FFF2-40B4-BE49-F238E27FC236}">
                <a16:creationId xmlns:a16="http://schemas.microsoft.com/office/drawing/2014/main" id="{2D17AA90-6F3A-486E-B8DF-A04E84049AD7}"/>
              </a:ext>
            </a:extLst>
          </p:cNvPr>
          <p:cNvGrpSpPr>
            <a:grpSpLocks/>
          </p:cNvGrpSpPr>
          <p:nvPr/>
        </p:nvGrpSpPr>
        <p:grpSpPr bwMode="auto">
          <a:xfrm>
            <a:off x="3865187" y="2087477"/>
            <a:ext cx="1138238" cy="1446213"/>
            <a:chOff x="2633393" y="1240705"/>
            <a:chExt cx="1026766" cy="1189493"/>
          </a:xfrm>
        </p:grpSpPr>
        <p:grpSp>
          <p:nvGrpSpPr>
            <p:cNvPr id="77" name="Group 30">
              <a:extLst>
                <a:ext uri="{FF2B5EF4-FFF2-40B4-BE49-F238E27FC236}">
                  <a16:creationId xmlns:a16="http://schemas.microsoft.com/office/drawing/2014/main" id="{6782B831-8451-47F8-A1BA-F475CE6120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393" y="1390434"/>
              <a:ext cx="978984" cy="1039764"/>
              <a:chOff x="4419600" y="712836"/>
              <a:chExt cx="685800" cy="876303"/>
            </a:xfrm>
          </p:grpSpPr>
          <p:sp>
            <p:nvSpPr>
              <p:cNvPr id="82" name="Arc 35">
                <a:extLst>
                  <a:ext uri="{FF2B5EF4-FFF2-40B4-BE49-F238E27FC236}">
                    <a16:creationId xmlns:a16="http://schemas.microsoft.com/office/drawing/2014/main" id="{0D7A5FD8-C719-41B1-A59B-FCCD3705951E}"/>
                  </a:ext>
                </a:extLst>
              </p:cNvPr>
              <p:cNvSpPr/>
              <p:nvPr/>
            </p:nvSpPr>
            <p:spPr>
              <a:xfrm>
                <a:off x="4562050" y="713196"/>
                <a:ext cx="194615" cy="594233"/>
              </a:xfrm>
              <a:prstGeom prst="arc">
                <a:avLst/>
              </a:prstGeom>
              <a:noFill/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Oval 36">
                <a:extLst>
                  <a:ext uri="{FF2B5EF4-FFF2-40B4-BE49-F238E27FC236}">
                    <a16:creationId xmlns:a16="http://schemas.microsoft.com/office/drawing/2014/main" id="{0CCC4850-C74E-43D8-9034-CBBFD79EE9E4}"/>
                  </a:ext>
                </a:extLst>
              </p:cNvPr>
              <p:cNvSpPr/>
              <p:nvPr/>
            </p:nvSpPr>
            <p:spPr>
              <a:xfrm rot="20936929">
                <a:off x="4419600" y="903339"/>
                <a:ext cx="41910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Oval 37">
                <a:extLst>
                  <a:ext uri="{FF2B5EF4-FFF2-40B4-BE49-F238E27FC236}">
                    <a16:creationId xmlns:a16="http://schemas.microsoft.com/office/drawing/2014/main" id="{11AF9004-7D57-479E-A5A4-F7F7A5A282E3}"/>
                  </a:ext>
                </a:extLst>
              </p:cNvPr>
              <p:cNvSpPr/>
              <p:nvPr/>
            </p:nvSpPr>
            <p:spPr>
              <a:xfrm rot="660492">
                <a:off x="4667250" y="903339"/>
                <a:ext cx="43815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roup 31">
              <a:extLst>
                <a:ext uri="{FF2B5EF4-FFF2-40B4-BE49-F238E27FC236}">
                  <a16:creationId xmlns:a16="http://schemas.microsoft.com/office/drawing/2014/main" id="{F5E62564-1C52-4606-BD8F-1BEC2873C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587" y="1240705"/>
              <a:ext cx="541572" cy="753840"/>
              <a:chOff x="5451493" y="495843"/>
              <a:chExt cx="1717222" cy="2424093"/>
            </a:xfrm>
          </p:grpSpPr>
          <p:sp>
            <p:nvSpPr>
              <p:cNvPr id="79" name="Teardrop 32">
                <a:extLst>
                  <a:ext uri="{FF2B5EF4-FFF2-40B4-BE49-F238E27FC236}">
                    <a16:creationId xmlns:a16="http://schemas.microsoft.com/office/drawing/2014/main" id="{54176B00-1631-4ADD-AE43-8AEA678B1EE2}"/>
                  </a:ext>
                </a:extLst>
              </p:cNvPr>
              <p:cNvSpPr/>
              <p:nvPr/>
            </p:nvSpPr>
            <p:spPr>
              <a:xfrm rot="16688427" flipH="1">
                <a:off x="5550084" y="565165"/>
                <a:ext cx="1062269" cy="1057981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Teardrop 33">
                <a:extLst>
                  <a:ext uri="{FF2B5EF4-FFF2-40B4-BE49-F238E27FC236}">
                    <a16:creationId xmlns:a16="http://schemas.microsoft.com/office/drawing/2014/main" id="{CC6727FF-E42D-47E0-A257-79FF8A223EA9}"/>
                  </a:ext>
                </a:extLst>
              </p:cNvPr>
              <p:cNvSpPr/>
              <p:nvPr/>
            </p:nvSpPr>
            <p:spPr>
              <a:xfrm rot="5848929" flipH="1">
                <a:off x="5656358" y="497775"/>
                <a:ext cx="1062691" cy="1058827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Arc 34">
                <a:extLst>
                  <a:ext uri="{FF2B5EF4-FFF2-40B4-BE49-F238E27FC236}">
                    <a16:creationId xmlns:a16="http://schemas.microsoft.com/office/drawing/2014/main" id="{CFC73ECE-1AB2-4AD6-87B3-656D8107EF1A}"/>
                  </a:ext>
                </a:extLst>
              </p:cNvPr>
              <p:cNvSpPr/>
              <p:nvPr/>
            </p:nvSpPr>
            <p:spPr>
              <a:xfrm rot="17237758">
                <a:off x="5223063" y="972835"/>
                <a:ext cx="2174920" cy="1716384"/>
              </a:xfrm>
              <a:prstGeom prst="arc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5" name="Group 20">
            <a:extLst>
              <a:ext uri="{FF2B5EF4-FFF2-40B4-BE49-F238E27FC236}">
                <a16:creationId xmlns:a16="http://schemas.microsoft.com/office/drawing/2014/main" id="{649D09D7-33A2-4AAF-A931-00E58236D98A}"/>
              </a:ext>
            </a:extLst>
          </p:cNvPr>
          <p:cNvGrpSpPr>
            <a:grpSpLocks/>
          </p:cNvGrpSpPr>
          <p:nvPr/>
        </p:nvGrpSpPr>
        <p:grpSpPr bwMode="auto">
          <a:xfrm>
            <a:off x="2990594" y="2812564"/>
            <a:ext cx="1138238" cy="1444625"/>
            <a:chOff x="2633393" y="1240705"/>
            <a:chExt cx="1026766" cy="1189493"/>
          </a:xfrm>
        </p:grpSpPr>
        <p:grpSp>
          <p:nvGrpSpPr>
            <p:cNvPr id="86" name="Group 21">
              <a:extLst>
                <a:ext uri="{FF2B5EF4-FFF2-40B4-BE49-F238E27FC236}">
                  <a16:creationId xmlns:a16="http://schemas.microsoft.com/office/drawing/2014/main" id="{6CA1BFC0-959A-43C2-B329-AEFF352D0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393" y="1390434"/>
              <a:ext cx="978984" cy="1039764"/>
              <a:chOff x="4419600" y="712836"/>
              <a:chExt cx="685800" cy="876303"/>
            </a:xfrm>
          </p:grpSpPr>
          <p:sp>
            <p:nvSpPr>
              <p:cNvPr id="91" name="Arc 26">
                <a:extLst>
                  <a:ext uri="{FF2B5EF4-FFF2-40B4-BE49-F238E27FC236}">
                    <a16:creationId xmlns:a16="http://schemas.microsoft.com/office/drawing/2014/main" id="{EA928EF7-E12C-4193-B597-33770D34762A}"/>
                  </a:ext>
                </a:extLst>
              </p:cNvPr>
              <p:cNvSpPr/>
              <p:nvPr/>
            </p:nvSpPr>
            <p:spPr>
              <a:xfrm>
                <a:off x="4562050" y="713334"/>
                <a:ext cx="194615" cy="594886"/>
              </a:xfrm>
              <a:prstGeom prst="arc">
                <a:avLst/>
              </a:prstGeom>
              <a:noFill/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Oval 27">
                <a:extLst>
                  <a:ext uri="{FF2B5EF4-FFF2-40B4-BE49-F238E27FC236}">
                    <a16:creationId xmlns:a16="http://schemas.microsoft.com/office/drawing/2014/main" id="{F0A26255-4E12-4551-88E9-F5E43858EA42}"/>
                  </a:ext>
                </a:extLst>
              </p:cNvPr>
              <p:cNvSpPr/>
              <p:nvPr/>
            </p:nvSpPr>
            <p:spPr>
              <a:xfrm rot="20936929">
                <a:off x="4419600" y="903339"/>
                <a:ext cx="41910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Oval 28">
                <a:extLst>
                  <a:ext uri="{FF2B5EF4-FFF2-40B4-BE49-F238E27FC236}">
                    <a16:creationId xmlns:a16="http://schemas.microsoft.com/office/drawing/2014/main" id="{FF339DF3-8958-4649-9831-AA3BE19DBDA5}"/>
                  </a:ext>
                </a:extLst>
              </p:cNvPr>
              <p:cNvSpPr/>
              <p:nvPr/>
            </p:nvSpPr>
            <p:spPr>
              <a:xfrm rot="660492">
                <a:off x="4667250" y="903339"/>
                <a:ext cx="43815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7" name="Group 22">
              <a:extLst>
                <a:ext uri="{FF2B5EF4-FFF2-40B4-BE49-F238E27FC236}">
                  <a16:creationId xmlns:a16="http://schemas.microsoft.com/office/drawing/2014/main" id="{B30AE5D2-57A1-4E03-9A03-646D6AF0C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587" y="1240705"/>
              <a:ext cx="541572" cy="753840"/>
              <a:chOff x="5451493" y="495843"/>
              <a:chExt cx="1717222" cy="2424093"/>
            </a:xfrm>
          </p:grpSpPr>
          <p:sp>
            <p:nvSpPr>
              <p:cNvPr id="88" name="Teardrop 23">
                <a:extLst>
                  <a:ext uri="{FF2B5EF4-FFF2-40B4-BE49-F238E27FC236}">
                    <a16:creationId xmlns:a16="http://schemas.microsoft.com/office/drawing/2014/main" id="{228E2368-27CF-4B17-92F7-BB4AB9150E68}"/>
                  </a:ext>
                </a:extLst>
              </p:cNvPr>
              <p:cNvSpPr/>
              <p:nvPr/>
            </p:nvSpPr>
            <p:spPr>
              <a:xfrm rot="16688427" flipH="1">
                <a:off x="5549500" y="565822"/>
                <a:ext cx="1063434" cy="1057981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Teardrop 24">
                <a:extLst>
                  <a:ext uri="{FF2B5EF4-FFF2-40B4-BE49-F238E27FC236}">
                    <a16:creationId xmlns:a16="http://schemas.microsoft.com/office/drawing/2014/main" id="{6525B71E-ABB5-4F8F-80E0-21ED50A1C7B0}"/>
                  </a:ext>
                </a:extLst>
              </p:cNvPr>
              <p:cNvSpPr/>
              <p:nvPr/>
            </p:nvSpPr>
            <p:spPr>
              <a:xfrm rot="5848929" flipH="1">
                <a:off x="5656358" y="497775"/>
                <a:ext cx="1062691" cy="1058827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Arc 25">
                <a:extLst>
                  <a:ext uri="{FF2B5EF4-FFF2-40B4-BE49-F238E27FC236}">
                    <a16:creationId xmlns:a16="http://schemas.microsoft.com/office/drawing/2014/main" id="{353E837E-EAA6-4964-84A1-461FD6907A70}"/>
                  </a:ext>
                </a:extLst>
              </p:cNvPr>
              <p:cNvSpPr/>
              <p:nvPr/>
            </p:nvSpPr>
            <p:spPr>
              <a:xfrm rot="17237758">
                <a:off x="5221868" y="974299"/>
                <a:ext cx="2177310" cy="1716384"/>
              </a:xfrm>
              <a:prstGeom prst="arc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TextBox 38">
            <a:extLst>
              <a:ext uri="{FF2B5EF4-FFF2-40B4-BE49-F238E27FC236}">
                <a16:creationId xmlns:a16="http://schemas.microsoft.com/office/drawing/2014/main" id="{F41721A5-5434-440C-8C9E-C04E9CA38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098" y="5165582"/>
            <a:ext cx="519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endParaRPr lang="vi-VN" altLang="en-US" sz="4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39">
            <a:extLst>
              <a:ext uri="{FF2B5EF4-FFF2-40B4-BE49-F238E27FC236}">
                <a16:creationId xmlns:a16="http://schemas.microsoft.com/office/drawing/2014/main" id="{1B594277-1720-4D5F-B761-F090D57F8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110" y="5165582"/>
            <a:ext cx="519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endParaRPr lang="vi-VN" altLang="en-US" sz="4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40">
            <a:extLst>
              <a:ext uri="{FF2B5EF4-FFF2-40B4-BE49-F238E27FC236}">
                <a16:creationId xmlns:a16="http://schemas.microsoft.com/office/drawing/2014/main" id="{3BAD29B4-0E4A-454B-A84E-2112A2C52A0C}"/>
              </a:ext>
            </a:extLst>
          </p:cNvPr>
          <p:cNvGrpSpPr>
            <a:grpSpLocks/>
          </p:cNvGrpSpPr>
          <p:nvPr/>
        </p:nvGrpSpPr>
        <p:grpSpPr bwMode="auto">
          <a:xfrm>
            <a:off x="5013172" y="2326263"/>
            <a:ext cx="1138238" cy="1446213"/>
            <a:chOff x="2633393" y="1240705"/>
            <a:chExt cx="1026766" cy="1189493"/>
          </a:xfrm>
        </p:grpSpPr>
        <p:grpSp>
          <p:nvGrpSpPr>
            <p:cNvPr id="97" name="Group 30">
              <a:extLst>
                <a:ext uri="{FF2B5EF4-FFF2-40B4-BE49-F238E27FC236}">
                  <a16:creationId xmlns:a16="http://schemas.microsoft.com/office/drawing/2014/main" id="{B4D20D8C-29B1-42C5-AA2F-A52849386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393" y="1390434"/>
              <a:ext cx="978984" cy="1039764"/>
              <a:chOff x="4419600" y="712836"/>
              <a:chExt cx="685800" cy="876303"/>
            </a:xfrm>
          </p:grpSpPr>
          <p:sp>
            <p:nvSpPr>
              <p:cNvPr id="102" name="Arc 46">
                <a:extLst>
                  <a:ext uri="{FF2B5EF4-FFF2-40B4-BE49-F238E27FC236}">
                    <a16:creationId xmlns:a16="http://schemas.microsoft.com/office/drawing/2014/main" id="{81BFFB33-22DC-427A-BBD9-8FCB6912D4AC}"/>
                  </a:ext>
                </a:extLst>
              </p:cNvPr>
              <p:cNvSpPr/>
              <p:nvPr/>
            </p:nvSpPr>
            <p:spPr>
              <a:xfrm>
                <a:off x="4562050" y="713196"/>
                <a:ext cx="194615" cy="594233"/>
              </a:xfrm>
              <a:prstGeom prst="arc">
                <a:avLst/>
              </a:prstGeom>
              <a:noFill/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Oval 47">
                <a:extLst>
                  <a:ext uri="{FF2B5EF4-FFF2-40B4-BE49-F238E27FC236}">
                    <a16:creationId xmlns:a16="http://schemas.microsoft.com/office/drawing/2014/main" id="{912C4BFE-5440-4C49-86A9-13FBFD8A5B5A}"/>
                  </a:ext>
                </a:extLst>
              </p:cNvPr>
              <p:cNvSpPr/>
              <p:nvPr/>
            </p:nvSpPr>
            <p:spPr>
              <a:xfrm rot="20936929">
                <a:off x="4419600" y="903339"/>
                <a:ext cx="41910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" name="Oval 48">
                <a:extLst>
                  <a:ext uri="{FF2B5EF4-FFF2-40B4-BE49-F238E27FC236}">
                    <a16:creationId xmlns:a16="http://schemas.microsoft.com/office/drawing/2014/main" id="{1DF5F115-C59D-4EBC-B9AB-BDEB38ED759E}"/>
                  </a:ext>
                </a:extLst>
              </p:cNvPr>
              <p:cNvSpPr/>
              <p:nvPr/>
            </p:nvSpPr>
            <p:spPr>
              <a:xfrm rot="660492">
                <a:off x="4667250" y="903339"/>
                <a:ext cx="43815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31">
              <a:extLst>
                <a:ext uri="{FF2B5EF4-FFF2-40B4-BE49-F238E27FC236}">
                  <a16:creationId xmlns:a16="http://schemas.microsoft.com/office/drawing/2014/main" id="{16A4F037-3E1A-4700-87C1-B047010240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587" y="1240705"/>
              <a:ext cx="541572" cy="753840"/>
              <a:chOff x="5451493" y="495843"/>
              <a:chExt cx="1717222" cy="2424093"/>
            </a:xfrm>
          </p:grpSpPr>
          <p:sp>
            <p:nvSpPr>
              <p:cNvPr id="99" name="Teardrop 43">
                <a:extLst>
                  <a:ext uri="{FF2B5EF4-FFF2-40B4-BE49-F238E27FC236}">
                    <a16:creationId xmlns:a16="http://schemas.microsoft.com/office/drawing/2014/main" id="{C490EFC8-C10A-48A6-9EE4-6B64EF75A49D}"/>
                  </a:ext>
                </a:extLst>
              </p:cNvPr>
              <p:cNvSpPr/>
              <p:nvPr/>
            </p:nvSpPr>
            <p:spPr>
              <a:xfrm rot="16688427" flipH="1">
                <a:off x="5550084" y="565165"/>
                <a:ext cx="1062269" cy="1057981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Teardrop 44">
                <a:extLst>
                  <a:ext uri="{FF2B5EF4-FFF2-40B4-BE49-F238E27FC236}">
                    <a16:creationId xmlns:a16="http://schemas.microsoft.com/office/drawing/2014/main" id="{D98729DF-B185-4342-9293-6A35595C7075}"/>
                  </a:ext>
                </a:extLst>
              </p:cNvPr>
              <p:cNvSpPr/>
              <p:nvPr/>
            </p:nvSpPr>
            <p:spPr>
              <a:xfrm rot="5848929" flipH="1">
                <a:off x="5656358" y="497775"/>
                <a:ext cx="1062691" cy="1058827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Arc 45">
                <a:extLst>
                  <a:ext uri="{FF2B5EF4-FFF2-40B4-BE49-F238E27FC236}">
                    <a16:creationId xmlns:a16="http://schemas.microsoft.com/office/drawing/2014/main" id="{D5490AD6-CAF5-4C02-BBA1-4695ECCA3CDC}"/>
                  </a:ext>
                </a:extLst>
              </p:cNvPr>
              <p:cNvSpPr/>
              <p:nvPr/>
            </p:nvSpPr>
            <p:spPr>
              <a:xfrm rot="17237758">
                <a:off x="5223063" y="972835"/>
                <a:ext cx="2174920" cy="1716384"/>
              </a:xfrm>
              <a:prstGeom prst="arc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oup 49">
            <a:extLst>
              <a:ext uri="{FF2B5EF4-FFF2-40B4-BE49-F238E27FC236}">
                <a16:creationId xmlns:a16="http://schemas.microsoft.com/office/drawing/2014/main" id="{E8992459-DA2A-4648-87EE-C92E66610C45}"/>
              </a:ext>
            </a:extLst>
          </p:cNvPr>
          <p:cNvGrpSpPr>
            <a:grpSpLocks/>
          </p:cNvGrpSpPr>
          <p:nvPr/>
        </p:nvGrpSpPr>
        <p:grpSpPr bwMode="auto">
          <a:xfrm>
            <a:off x="4096623" y="2965260"/>
            <a:ext cx="1138238" cy="1444625"/>
            <a:chOff x="2633393" y="1240705"/>
            <a:chExt cx="1026766" cy="1189493"/>
          </a:xfrm>
        </p:grpSpPr>
        <p:grpSp>
          <p:nvGrpSpPr>
            <p:cNvPr id="106" name="Group 21">
              <a:extLst>
                <a:ext uri="{FF2B5EF4-FFF2-40B4-BE49-F238E27FC236}">
                  <a16:creationId xmlns:a16="http://schemas.microsoft.com/office/drawing/2014/main" id="{BEAC62E7-2D3E-4018-ABDA-1EC88AFAC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393" y="1390434"/>
              <a:ext cx="978984" cy="1039764"/>
              <a:chOff x="4419600" y="712836"/>
              <a:chExt cx="685800" cy="876303"/>
            </a:xfrm>
          </p:grpSpPr>
          <p:sp>
            <p:nvSpPr>
              <p:cNvPr id="111" name="Arc 55">
                <a:extLst>
                  <a:ext uri="{FF2B5EF4-FFF2-40B4-BE49-F238E27FC236}">
                    <a16:creationId xmlns:a16="http://schemas.microsoft.com/office/drawing/2014/main" id="{370447A3-7BBA-4851-988D-F9BE85C6F452}"/>
                  </a:ext>
                </a:extLst>
              </p:cNvPr>
              <p:cNvSpPr/>
              <p:nvPr/>
            </p:nvSpPr>
            <p:spPr>
              <a:xfrm>
                <a:off x="4562050" y="713334"/>
                <a:ext cx="194615" cy="594886"/>
              </a:xfrm>
              <a:prstGeom prst="arc">
                <a:avLst/>
              </a:prstGeom>
              <a:noFill/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" name="Oval 56">
                <a:extLst>
                  <a:ext uri="{FF2B5EF4-FFF2-40B4-BE49-F238E27FC236}">
                    <a16:creationId xmlns:a16="http://schemas.microsoft.com/office/drawing/2014/main" id="{D10C4E5E-F5B0-41E0-AA3B-99C8CBEA32F4}"/>
                  </a:ext>
                </a:extLst>
              </p:cNvPr>
              <p:cNvSpPr/>
              <p:nvPr/>
            </p:nvSpPr>
            <p:spPr>
              <a:xfrm rot="20936929">
                <a:off x="4419600" y="903339"/>
                <a:ext cx="41910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" name="Oval 57">
                <a:extLst>
                  <a:ext uri="{FF2B5EF4-FFF2-40B4-BE49-F238E27FC236}">
                    <a16:creationId xmlns:a16="http://schemas.microsoft.com/office/drawing/2014/main" id="{75C99495-9273-4A02-8287-5DC131ACD69F}"/>
                  </a:ext>
                </a:extLst>
              </p:cNvPr>
              <p:cNvSpPr/>
              <p:nvPr/>
            </p:nvSpPr>
            <p:spPr>
              <a:xfrm rot="660492">
                <a:off x="4667250" y="903339"/>
                <a:ext cx="43815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22">
              <a:extLst>
                <a:ext uri="{FF2B5EF4-FFF2-40B4-BE49-F238E27FC236}">
                  <a16:creationId xmlns:a16="http://schemas.microsoft.com/office/drawing/2014/main" id="{A457E179-7404-42EE-AF26-98A033FCA3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587" y="1240705"/>
              <a:ext cx="541572" cy="753840"/>
              <a:chOff x="5451493" y="495843"/>
              <a:chExt cx="1717222" cy="2424093"/>
            </a:xfrm>
          </p:grpSpPr>
          <p:sp>
            <p:nvSpPr>
              <p:cNvPr id="108" name="Teardrop 52">
                <a:extLst>
                  <a:ext uri="{FF2B5EF4-FFF2-40B4-BE49-F238E27FC236}">
                    <a16:creationId xmlns:a16="http://schemas.microsoft.com/office/drawing/2014/main" id="{E12554C4-B656-4A3D-981C-6FAC96BEBD45}"/>
                  </a:ext>
                </a:extLst>
              </p:cNvPr>
              <p:cNvSpPr/>
              <p:nvPr/>
            </p:nvSpPr>
            <p:spPr>
              <a:xfrm rot="16688427" flipH="1">
                <a:off x="5549500" y="565822"/>
                <a:ext cx="1063434" cy="1057981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" name="Teardrop 53">
                <a:extLst>
                  <a:ext uri="{FF2B5EF4-FFF2-40B4-BE49-F238E27FC236}">
                    <a16:creationId xmlns:a16="http://schemas.microsoft.com/office/drawing/2014/main" id="{7AE126A0-FDF4-40D7-9CE8-5F3FF7A6D3D6}"/>
                  </a:ext>
                </a:extLst>
              </p:cNvPr>
              <p:cNvSpPr/>
              <p:nvPr/>
            </p:nvSpPr>
            <p:spPr>
              <a:xfrm rot="5848929" flipH="1">
                <a:off x="5656358" y="497775"/>
                <a:ext cx="1062691" cy="1058827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" name="Arc 54">
                <a:extLst>
                  <a:ext uri="{FF2B5EF4-FFF2-40B4-BE49-F238E27FC236}">
                    <a16:creationId xmlns:a16="http://schemas.microsoft.com/office/drawing/2014/main" id="{E6CBB66F-2415-4863-94FE-BE16D093DFC8}"/>
                  </a:ext>
                </a:extLst>
              </p:cNvPr>
              <p:cNvSpPr/>
              <p:nvPr/>
            </p:nvSpPr>
            <p:spPr>
              <a:xfrm rot="17237758">
                <a:off x="5221868" y="974299"/>
                <a:ext cx="2177310" cy="1716384"/>
              </a:xfrm>
              <a:prstGeom prst="arc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3121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1CCBAEA-845D-44FB-86D1-E59E59CBA3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6" b="88966" l="6602" r="94589">
                        <a14:foregroundMark x1="6602" y1="51034" x2="12987" y2="64138"/>
                        <a14:foregroundMark x1="12987" y1="64138" x2="14394" y2="64138"/>
                        <a14:foregroundMark x1="26515" y1="56552" x2="35714" y2="61379"/>
                        <a14:foregroundMark x1="35714" y1="61379" x2="37229" y2="60690"/>
                        <a14:foregroundMark x1="29978" y1="40000" x2="29978" y2="40000"/>
                        <a14:foregroundMark x1="45130" y1="53103" x2="52489" y2="64828"/>
                        <a14:foregroundMark x1="52489" y1="64828" x2="55195" y2="56552"/>
                        <a14:foregroundMark x1="86688" y1="61379" x2="93398" y2="64138"/>
                        <a14:foregroundMark x1="93398" y1="64138" x2="94589" y2="61379"/>
                      </a14:backgroundRemoval>
                    </a14:imgEffect>
                  </a14:imgLayer>
                </a14:imgProps>
              </a:ext>
            </a:extLst>
          </a:blip>
          <a:srcRect r="80696" b="7524"/>
          <a:stretch/>
        </p:blipFill>
        <p:spPr>
          <a:xfrm>
            <a:off x="923688" y="2210437"/>
            <a:ext cx="2144501" cy="161220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CC67964-70D1-40B4-9971-C33DBA61F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6" b="88966" l="6602" r="94589">
                        <a14:foregroundMark x1="6602" y1="51034" x2="12987" y2="64138"/>
                        <a14:foregroundMark x1="12987" y1="64138" x2="14394" y2="64138"/>
                        <a14:foregroundMark x1="26515" y1="56552" x2="35714" y2="61379"/>
                        <a14:foregroundMark x1="35714" y1="61379" x2="37229" y2="60690"/>
                        <a14:foregroundMark x1="29978" y1="40000" x2="29978" y2="40000"/>
                        <a14:foregroundMark x1="45130" y1="53103" x2="52489" y2="64828"/>
                        <a14:foregroundMark x1="52489" y1="64828" x2="55195" y2="56552"/>
                        <a14:foregroundMark x1="86688" y1="61379" x2="93398" y2="64138"/>
                        <a14:foregroundMark x1="93398" y1="64138" x2="94589" y2="61379"/>
                      </a14:backgroundRemoval>
                    </a14:imgEffect>
                  </a14:imgLayer>
                </a14:imgProps>
              </a:ext>
            </a:extLst>
          </a:blip>
          <a:srcRect l="22137" r="61019"/>
          <a:stretch/>
        </p:blipFill>
        <p:spPr>
          <a:xfrm>
            <a:off x="3257309" y="2210437"/>
            <a:ext cx="1871248" cy="1743364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747430D-3BA3-4831-B4F6-2AA3E79788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6" b="88966" l="6602" r="94589">
                        <a14:foregroundMark x1="6602" y1="51034" x2="12987" y2="64138"/>
                        <a14:foregroundMark x1="12987" y1="64138" x2="14394" y2="64138"/>
                        <a14:foregroundMark x1="26515" y1="56552" x2="35714" y2="61379"/>
                        <a14:foregroundMark x1="35714" y1="61379" x2="37229" y2="60690"/>
                        <a14:foregroundMark x1="29978" y1="40000" x2="29978" y2="40000"/>
                        <a14:foregroundMark x1="45130" y1="53103" x2="52489" y2="64828"/>
                        <a14:foregroundMark x1="52489" y1="64828" x2="55195" y2="56552"/>
                        <a14:foregroundMark x1="86688" y1="61379" x2="93398" y2="64138"/>
                        <a14:foregroundMark x1="93398" y1="64138" x2="94589" y2="61379"/>
                      </a14:backgroundRemoval>
                    </a14:imgEffect>
                  </a14:imgLayer>
                </a14:imgProps>
              </a:ext>
            </a:extLst>
          </a:blip>
          <a:srcRect l="41814" r="39926"/>
          <a:stretch/>
        </p:blipFill>
        <p:spPr>
          <a:xfrm>
            <a:off x="5333539" y="2144856"/>
            <a:ext cx="2028643" cy="1743364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67C298B-E1D4-40FA-B580-2EB69A5867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6" b="88966" l="6602" r="94589">
                        <a14:foregroundMark x1="6602" y1="51034" x2="12987" y2="64138"/>
                        <a14:foregroundMark x1="12987" y1="64138" x2="14394" y2="64138"/>
                        <a14:foregroundMark x1="26515" y1="56552" x2="35714" y2="61379"/>
                        <a14:foregroundMark x1="35714" y1="61379" x2="37229" y2="60690"/>
                        <a14:foregroundMark x1="29978" y1="40000" x2="29978" y2="40000"/>
                        <a14:foregroundMark x1="45130" y1="53103" x2="52489" y2="64828"/>
                        <a14:foregroundMark x1="52489" y1="64828" x2="55195" y2="56552"/>
                        <a14:foregroundMark x1="86688" y1="61379" x2="93398" y2="64138"/>
                        <a14:foregroundMark x1="93398" y1="64138" x2="94589" y2="61379"/>
                      </a14:backgroundRemoval>
                    </a14:imgEffect>
                  </a14:imgLayer>
                </a14:imgProps>
              </a:ext>
            </a:extLst>
          </a:blip>
          <a:srcRect l="62908" r="18831"/>
          <a:stretch/>
        </p:blipFill>
        <p:spPr>
          <a:xfrm>
            <a:off x="7567165" y="2079275"/>
            <a:ext cx="2028643" cy="1743364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5B96920-D669-4EEF-B021-AA55FC0A21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6" b="88966" l="6602" r="94589">
                        <a14:foregroundMark x1="6602" y1="51034" x2="12987" y2="64138"/>
                        <a14:foregroundMark x1="12987" y1="64138" x2="14394" y2="64138"/>
                        <a14:foregroundMark x1="26515" y1="56552" x2="35714" y2="61379"/>
                        <a14:foregroundMark x1="35714" y1="61379" x2="37229" y2="60690"/>
                        <a14:foregroundMark x1="29978" y1="40000" x2="29978" y2="40000"/>
                        <a14:foregroundMark x1="45130" y1="53103" x2="52489" y2="64828"/>
                        <a14:foregroundMark x1="52489" y1="64828" x2="55195" y2="56552"/>
                        <a14:foregroundMark x1="86688" y1="61379" x2="93398" y2="64138"/>
                        <a14:foregroundMark x1="93398" y1="64138" x2="94589" y2="61379"/>
                      </a14:backgroundRemoval>
                    </a14:imgEffect>
                  </a14:imgLayer>
                </a14:imgProps>
              </a:ext>
            </a:extLst>
          </a:blip>
          <a:srcRect l="81169"/>
          <a:stretch/>
        </p:blipFill>
        <p:spPr>
          <a:xfrm>
            <a:off x="9536492" y="2079275"/>
            <a:ext cx="2092038" cy="1743364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025B13B0-AF3D-4AA5-B36F-3559505CD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938" y="4158827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9F43CCC-F608-4CF5-9D81-09CB24015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133" y="4158827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3F000823-2540-4518-9764-945DC3A95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060" y="4158827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DD55826-7B40-49CB-A93B-34720A46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686" y="4164754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AC2FEDC9-C4A2-4040-A6FC-AAAFFE5AF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2881" y="4158827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4497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E848E8A-C9F7-4AD3-85BE-48676AFBC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6213" y="1344627"/>
            <a:ext cx="771273" cy="1059441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798949E2-B154-4CCC-B961-16F363BC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72" y="2563538"/>
            <a:ext cx="983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BA14AB9-6024-4C80-AC38-19AD8DB42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17" y="256352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9C1C698-3BCC-437A-AEB3-7C8AC1BDC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07" y="256352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FF7753A-8262-4AFD-8488-4B234A2EA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395" y="256352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2AD4702-8A6D-48EE-90DF-FB660C98C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424" y="2598001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31097A9-BADD-48CB-AEE4-E9A26C907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247" y="2598002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7099961-5DC9-4C27-B218-F6B5751DE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845" y="258257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8DD3D42-6148-461F-9F70-025C5E536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5099" y="2592100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1048A55-28F3-4066-B090-31B51C46F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6550" y="2598003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B5FB1E0D-2513-4654-8BA1-7C02DFBB7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9373" y="2579160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4" name="Picture 15">
            <a:extLst>
              <a:ext uri="{FF2B5EF4-FFF2-40B4-BE49-F238E27FC236}">
                <a16:creationId xmlns:a16="http://schemas.microsoft.com/office/drawing/2014/main" id="{7C7EDE1D-DFA3-4BF2-93C4-4E81B3CEA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6466" y="1344627"/>
            <a:ext cx="771273" cy="1059441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FF0E97AF-C3C5-4E9F-8D82-3288EA2D9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2078" y="1344627"/>
            <a:ext cx="771273" cy="1059441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CA7BDCCE-F5B8-49F2-AC04-ABD65DFE3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7511" y="1344630"/>
            <a:ext cx="771273" cy="1059441"/>
          </a:xfrm>
          <a:prstGeom prst="rect">
            <a:avLst/>
          </a:pr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BA7E6E08-B53B-4031-AAE6-EF1074045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690" y="1344625"/>
            <a:ext cx="771273" cy="1059441"/>
          </a:xfrm>
          <a:prstGeom prst="rect">
            <a:avLst/>
          </a:prstGeom>
        </p:spPr>
      </p:pic>
      <p:pic>
        <p:nvPicPr>
          <p:cNvPr id="18" name="Picture 19">
            <a:extLst>
              <a:ext uri="{FF2B5EF4-FFF2-40B4-BE49-F238E27FC236}">
                <a16:creationId xmlns:a16="http://schemas.microsoft.com/office/drawing/2014/main" id="{79097819-057D-41BC-B2CA-623FE3917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8556" y="1344625"/>
            <a:ext cx="771273" cy="1059441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272474CA-66C9-4192-94DE-0D9F50DDA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6735" y="1344626"/>
            <a:ext cx="771273" cy="1059441"/>
          </a:xfrm>
          <a:prstGeom prst="rect">
            <a:avLst/>
          </a:prstGeom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9D7CA713-E647-4763-8DF5-739CD42A5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5744" y="1344627"/>
            <a:ext cx="771273" cy="1059441"/>
          </a:xfrm>
          <a:prstGeom prst="rect">
            <a:avLst/>
          </a:prstGeom>
        </p:spPr>
      </p:pic>
      <p:pic>
        <p:nvPicPr>
          <p:cNvPr id="21" name="Picture 22">
            <a:extLst>
              <a:ext uri="{FF2B5EF4-FFF2-40B4-BE49-F238E27FC236}">
                <a16:creationId xmlns:a16="http://schemas.microsoft.com/office/drawing/2014/main" id="{9FA35CC5-F920-41ED-AA01-779C125A6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4333" y="1344627"/>
            <a:ext cx="771273" cy="1059441"/>
          </a:xfrm>
          <a:prstGeom prst="rect">
            <a:avLst/>
          </a:prstGeom>
        </p:spPr>
      </p:pic>
      <p:pic>
        <p:nvPicPr>
          <p:cNvPr id="22" name="Picture 1">
            <a:extLst>
              <a:ext uri="{FF2B5EF4-FFF2-40B4-BE49-F238E27FC236}">
                <a16:creationId xmlns:a16="http://schemas.microsoft.com/office/drawing/2014/main" id="{417C1CE6-C69F-46A1-B7DF-8D59E742E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229" y="4206316"/>
            <a:ext cx="771273" cy="1059441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FFD6530B-C6B1-41D0-B422-D56BFFFDD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5482" y="4206316"/>
            <a:ext cx="771273" cy="1059441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4D4D77B9-77F5-4E6B-AB2D-F4511898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1094" y="4206316"/>
            <a:ext cx="771273" cy="1059441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5F3B7E03-5A58-4F4E-B48F-AAD28A3A3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6527" y="4206319"/>
            <a:ext cx="771273" cy="1059441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ABB1EF8C-9A6A-498D-9D00-BA6B3F8D8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4706" y="4206314"/>
            <a:ext cx="771273" cy="1059441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283D6E7B-1AE0-4A82-A484-5C7F68177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7572" y="4206314"/>
            <a:ext cx="771273" cy="1059441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6D20671C-A95F-40B2-976E-0DDF7239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5751" y="4206315"/>
            <a:ext cx="771273" cy="105944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7D39832A-A2D5-442F-8207-284834796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4760" y="4206316"/>
            <a:ext cx="771273" cy="1059441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F9FEB493-E1A5-43F6-B31E-157E49C03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3349" y="4206316"/>
            <a:ext cx="771273" cy="1059441"/>
          </a:xfrm>
          <a:prstGeom prst="rect">
            <a:avLst/>
          </a:prstGeom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470BEF-4135-4CD8-8BF7-42D48E815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4578" y="5250300"/>
            <a:ext cx="983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DA35C911-3FC8-4936-A423-C24263931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74" y="5250300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13F7E924-2A33-411B-B482-86D0EBBC5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472" y="5236134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BC3F49DF-68E8-4516-AC08-166E18537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265" y="5231250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88B48C7E-5005-4244-9B7F-D175C057E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955" y="5264709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id="{D0CA01BC-0391-4F57-B97B-049703C2F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234" y="5264709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77646207-5F3C-4584-8F2B-5FEC05BAA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243" y="526572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E4DC42EB-3CAF-4C9B-8EA1-FE0B99E0E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745" y="5264709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id="{BEEDE778-D2F2-4742-9022-EE0F5F676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6955" y="526572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6070EA40-E457-4D32-A4CD-12DCA469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930" y="5265726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8638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2" name="y2meta.com - Tập Viết Số 0">
            <a:hlinkClick r:id="" action="ppaction://media"/>
            <a:extLst>
              <a:ext uri="{FF2B5EF4-FFF2-40B4-BE49-F238E27FC236}">
                <a16:creationId xmlns:a16="http://schemas.microsoft.com/office/drawing/2014/main" id="{01D50F85-599F-4D5D-8D20-EE329B11E0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889" t="8472" r="8333" b="8056"/>
          <a:stretch/>
        </p:blipFill>
        <p:spPr>
          <a:xfrm>
            <a:off x="3028950" y="783670"/>
            <a:ext cx="5905500" cy="584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16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259</Words>
  <Application>Microsoft Office PowerPoint</Application>
  <PresentationFormat>Widescreen</PresentationFormat>
  <Paragraphs>135</Paragraphs>
  <Slides>33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Cambria Math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admin</cp:lastModifiedBy>
  <cp:revision>41</cp:revision>
  <dcterms:created xsi:type="dcterms:W3CDTF">2021-11-14T12:01:30Z</dcterms:created>
  <dcterms:modified xsi:type="dcterms:W3CDTF">2022-08-23T08:58:28Z</dcterms:modified>
</cp:coreProperties>
</file>