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9" r:id="rId3"/>
    <p:sldMasterId id="2147483721" r:id="rId4"/>
  </p:sldMasterIdLst>
  <p:notesMasterIdLst>
    <p:notesMasterId r:id="rId22"/>
  </p:notesMasterIdLst>
  <p:sldIdLst>
    <p:sldId id="11088409" r:id="rId5"/>
    <p:sldId id="331" r:id="rId6"/>
    <p:sldId id="420" r:id="rId7"/>
    <p:sldId id="332" r:id="rId8"/>
    <p:sldId id="316" r:id="rId9"/>
    <p:sldId id="271" r:id="rId10"/>
    <p:sldId id="411" r:id="rId11"/>
    <p:sldId id="412" r:id="rId12"/>
    <p:sldId id="413" r:id="rId13"/>
    <p:sldId id="337" r:id="rId14"/>
    <p:sldId id="338" r:id="rId15"/>
    <p:sldId id="279" r:id="rId16"/>
    <p:sldId id="280" r:id="rId17"/>
    <p:sldId id="339" r:id="rId18"/>
    <p:sldId id="334" r:id="rId19"/>
    <p:sldId id="340" r:id="rId20"/>
    <p:sldId id="31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182" autoAdjust="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5051463-38AD-44D0-82E0-22F178E5D11E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0E505E7F-62A9-4701-BFC2-BAF91B980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10D7C-73C3-413A-B8EA-4614C9930CA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BEC6D0-DF96-47AD-B7E7-A19E29BBF9B3}"/>
              </a:ext>
            </a:extLst>
          </p:cNvPr>
          <p:cNvSpPr/>
          <p:nvPr userDrawn="1"/>
        </p:nvSpPr>
        <p:spPr>
          <a:xfrm>
            <a:off x="11103429" y="136524"/>
            <a:ext cx="1254034" cy="136570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0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5265C-1F26-492D-B896-9CD533136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32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EBB6F-A7D5-4054-84B3-6B831368F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7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BD1FC-C524-4D6A-8F88-21ACDD47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92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39119-91FD-4716-84EE-6EF8879D5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08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CF02C-9614-414B-8F6A-5AB435541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23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FC53F-5E36-4251-A06B-F03D1EEC5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01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88F5A-BD38-4DD2-A15D-D89489DD5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05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C5582-60B3-4A83-B3FD-3C1FD8480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31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26A0D-9D88-49AF-932B-F9A9A0C19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12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92103"/>
            <a:ext cx="27432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92103"/>
            <a:ext cx="80264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6E849-6BE9-4907-A7F4-6B9D81634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7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6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3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33E67-7EB5-4A81-8B52-515CA9F73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6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E775C-A25D-CEAB-7BD7-5EC83E01C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ADA98-B764-4945-A63E-A0401C4674AA}" type="datetimeFigureOut">
              <a:rPr lang="en-US"/>
              <a:pPr>
                <a:defRPr/>
              </a:pPr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71FF9-1204-0731-D1D5-423EE69F8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70D38-9DE8-3DA2-062F-89DFFB6BD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D3CAB-C3C6-415B-BF60-D9039BCCE41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31582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F2763-965A-9D03-F9DB-A4AC4875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70931-A65A-4481-B602-F5BFE329C03A}" type="datetimeFigureOut">
              <a:rPr lang="en-US"/>
              <a:pPr>
                <a:defRPr/>
              </a:pPr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CA7DD-07F5-15DE-97F3-E0360FEC9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47997-DD31-6235-901F-B1FFC542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6A8F5-2E57-470D-97BA-E30CAB8DA60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6563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2CC41-4E10-1FA8-0EE3-6E45D8EB3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687AE-6C06-4D44-83DE-6D92E101C460}" type="datetimeFigureOut">
              <a:rPr lang="en-US"/>
              <a:pPr>
                <a:defRPr/>
              </a:pPr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163AB-8D18-E242-9BBD-366D243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4CF6F-E4FE-39CA-B481-4F6394061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45F62-059D-40CF-B4A8-3E700DE8589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49946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A5FA3C-38AB-C1D2-774D-AF474006B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6C37A-4730-4F73-BF34-78A3339F4AA9}" type="datetimeFigureOut">
              <a:rPr lang="en-US"/>
              <a:pPr>
                <a:defRPr/>
              </a:pPr>
              <a:t>12/17/2025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AECB2D-6D2E-C601-EF29-A7DCD867E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4C662D-010A-1F6F-374E-B9A5290B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65216-8633-4BF3-A885-D4003E87F66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2840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A6E8EFE-0A0D-192F-968D-F51A4712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699C8-B7CD-4564-979B-40D8AE988680}" type="datetimeFigureOut">
              <a:rPr lang="en-US"/>
              <a:pPr>
                <a:defRPr/>
              </a:pPr>
              <a:t>12/17/2025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E8B24B-AD9F-E1F6-76D1-E16940276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81EFF5-4349-ED1F-A5DF-FBFB19D2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22D0E-7EA7-44A3-A7AB-2C58A83B6B2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47324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4CB7EC4-476C-54DA-1BC5-41E913906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A8A53-A577-4E81-B862-0621EE9DBFB7}" type="datetimeFigureOut">
              <a:rPr lang="en-US"/>
              <a:pPr>
                <a:defRPr/>
              </a:pPr>
              <a:t>12/17/2025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92FA12-EB9B-18DE-C0BC-A3B56346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1641E96-B36A-9135-CCC2-F28BB09B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4C276-3B94-4078-A930-88C3E2A9BF3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5351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799323C-5433-1CC7-C429-3E774B95D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C15B7-97E8-41B1-813E-D23D010A8E42}" type="datetimeFigureOut">
              <a:rPr lang="en-US"/>
              <a:pPr>
                <a:defRPr/>
              </a:pPr>
              <a:t>12/17/2025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7DA7B86-A5AD-E768-2140-0BBE19F7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214A22-91C8-90A9-5218-504D1AC41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2A01D-90D2-432C-B880-1D822494FF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95514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8A56EA-64BE-291B-F529-E3AFEE2AC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ECBBB-AF13-40FE-A00D-3134BECD75F2}" type="datetimeFigureOut">
              <a:rPr lang="en-US"/>
              <a:pPr>
                <a:defRPr/>
              </a:pPr>
              <a:t>12/17/2025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DE4636-0023-9BB5-CEFB-00377A1B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314C67-C667-DC91-2E49-81E1C917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125EE-EECB-45E1-AC05-91B9C5DF8E3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53920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A6EBF4-2BBA-89BC-EAB3-54B3901C0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452DA-B43D-47BD-AF92-ACC550BBABCE}" type="datetimeFigureOut">
              <a:rPr lang="en-US"/>
              <a:pPr>
                <a:defRPr/>
              </a:pPr>
              <a:t>12/17/2025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C44C991-1422-AD98-6048-17CAE01FC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102A8A-9AAD-9CE0-9802-7BB7EAED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FA411-FBE3-492B-8C0B-FE3F5B0300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6449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6DB57-D644-2CBE-24ED-69E73D7D8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647BA-F3FD-41FA-948B-B4F5D9D46618}" type="datetimeFigureOut">
              <a:rPr lang="en-US"/>
              <a:pPr>
                <a:defRPr/>
              </a:pPr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729E9-76DE-EDB6-352E-02A93E309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6D04C-1E62-ABA9-68DC-97BB27ED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CFAA2-FFD7-4AE9-96B1-6DD21295468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83761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3F0A6-144F-9992-B193-B991065C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9926D-239A-4678-B348-3D992896F112}" type="datetimeFigureOut">
              <a:rPr lang="en-US"/>
              <a:pPr>
                <a:defRPr/>
              </a:pPr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CF55-8F7A-C017-ED54-CBB174EDA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FF6A8-7529-26E1-74E5-23B576E6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2E6A8-0C2D-419C-A87A-DFC03FB7805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28855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C5D13-1194-487F-5D72-D5115A41B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097BB7-A3E3-7A45-3255-7BF949EB4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CB37A-9D8D-4C58-8E91-81D3994C0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6A33-47B0-4B64-B4E4-CA9A49A814C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EBF6B-D427-F461-D57F-0E37F038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C6CEA-1DCD-E329-E621-662EFB51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17F2-E8BB-4843-8D9D-B78857169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99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7D3BD-A6E9-9B0A-6D00-2A3C881D9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7D24C-3AD4-5DED-5104-7C4C38D52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6707D-9805-6342-81FA-0FA9F8A11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6A33-47B0-4B64-B4E4-CA9A49A814C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6C020-1236-FF94-266D-1BE58D8C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41619-A385-1C55-2508-F0E91CB6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17F2-E8BB-4843-8D9D-B78857169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12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E9C00-078C-E803-2622-83D70C548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B5AC1-40CD-DAA4-F497-5D3AA819B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A56CC-B80D-79E5-8D67-66A2CE1B0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6A33-47B0-4B64-B4E4-CA9A49A814C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E4127-7323-0D86-2A91-D60FBABE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7B256-82AD-4113-87CC-CD50B51B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17F2-E8BB-4843-8D9D-B78857169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76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0D9EF-851A-1C0C-7E99-880D54EE1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1D6C0-4612-60DE-ECCC-9B40D6752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BD331-9BEC-9491-ECC0-82FAFE57C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337F1-3C01-E217-D1E5-81F2F66DC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6A33-47B0-4B64-B4E4-CA9A49A814C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6CD6B-EFAD-5580-75AC-74ECDF3A9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04E9F-00E8-0928-358D-A4D00A9E2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17F2-E8BB-4843-8D9D-B78857169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453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A68C-059C-4F81-4715-31416512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3BDD9-9A3D-E693-E271-73772630E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E5D40-B3AA-69C1-EA10-1F9E17528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4C4C56-741D-AC94-C9C4-9683CBA8A9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93EAF6-2B39-704B-9B8B-5A1940A329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AA7ECA-B278-B076-F4D6-5207FD39D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6A33-47B0-4B64-B4E4-CA9A49A814C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B78A30-35FC-4D01-47AA-C8FBDFE37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808953-D76A-6C62-8EE8-CE264F0F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17F2-E8BB-4843-8D9D-B78857169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81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C700E-D5D9-BBDB-A381-E188F5255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F1644-E95E-154B-1943-603145925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6A33-47B0-4B64-B4E4-CA9A49A814C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56C3D1-56AA-3454-F82D-67E9AE46A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13299-AB06-9E14-04EA-E214D0D1C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17F2-E8BB-4843-8D9D-B78857169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36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B4814E-F685-5D0F-2640-84D9CF490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6A33-47B0-4B64-B4E4-CA9A49A814C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856E08-A3CF-3B07-F007-83198FDE5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87961-0713-AAA7-160F-DA01E9A45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17F2-E8BB-4843-8D9D-B78857169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686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196D2-7DAC-99FA-3FFC-C100ECA6A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3DB40-D5E7-BCAF-676A-E46CDB00C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08535-2B61-DB95-78E6-DA04B3A46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97663-369C-4BAB-D9E0-53F724E95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6A33-47B0-4B64-B4E4-CA9A49A814C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FE35D-558B-5C28-2A04-F3A05249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6DE28-5038-DBCC-A352-22D71EB8C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17F2-E8BB-4843-8D9D-B78857169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1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3B67A-D762-3E58-1768-7D60EE30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314F83-041F-B121-0B2F-E382067912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FEAAA-0DFF-0E7B-B57E-E7FD3750D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1CC72-F21C-55E8-998C-CDD55D79F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6A33-47B0-4B64-B4E4-CA9A49A814C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2E186-8898-FC07-DF1C-25C3CCE2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F8EDD-7926-D54B-E0DA-8D2FAC4D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17F2-E8BB-4843-8D9D-B78857169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194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3DDE4-2F4E-43B9-0EBE-21C54A049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D20AD-1CC6-E26F-622A-7D40E1AA6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EE426-3135-120C-AE51-3E66E0DF6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6A33-47B0-4B64-B4E4-CA9A49A814C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474C9-3577-8F10-D91B-B5D82B7D7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09D91-1E43-672D-1564-495B9B89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17F2-E8BB-4843-8D9D-B78857169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2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C9A670-61AF-389F-BE52-EC899BA537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CDF705-DA41-2DAB-7B73-5E449A7BC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EC625-294B-0D0D-4F41-54C1F42E9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6A33-47B0-4B64-B4E4-CA9A49A814C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5C8BD-8E61-D0D4-8B96-CAFE6CF5B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E9CF7-7167-7B95-2AFD-43150251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17F2-E8BB-4843-8D9D-B78857169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92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81000" y="2803527"/>
            <a:ext cx="2117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6"/>
            <a:ext cx="103632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CC7C2-3AC1-439A-8A71-3A76FC8CB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85" r:id="rId5"/>
    <p:sldLayoutId id="2147483686" r:id="rId6"/>
    <p:sldLayoutId id="2147483687" r:id="rId7"/>
    <p:sldLayoutId id="2147483691" r:id="rId8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3"/>
            <a:ext cx="109728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8D66-7500-42B8-813A-710CA55161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474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42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37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B25CC35-393B-6855-8B77-9440A6504E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D9B168-6341-50B6-3D43-607FC71519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47D71-1A90-5BBD-73A2-ED92C44EE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5B1099-2500-477C-81D1-9B36A30C2F30}" type="datetimeFigureOut">
              <a:rPr lang="en-US"/>
              <a:pPr>
                <a:defRPr/>
              </a:pPr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22D23-9B85-F763-6F3C-97FF581DB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20622-CEDC-D266-3E82-4B1A36CB6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EBCC6C3-89C2-4C3E-9E13-6108D2C75EE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0895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7FDBDB-9E75-2C91-CE6D-6AE0B2376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3EDFB-56F2-0745-F56A-C06AA7895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F0BA8-7C76-1E09-0243-3FE2D28A1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756A33-47B0-4B64-B4E4-CA9A49A814C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444E3-3E2A-7E42-0133-7DE96749C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BF9AD-E699-E7CF-9A3D-3DBD497C5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9417F2-E8BB-4843-8D9D-B78857169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9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7.jpeg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microsoft.com/office/2007/relationships/media" Target="../media/media4.mp3"/><Relationship Id="rId21" Type="http://schemas.openxmlformats.org/officeDocument/2006/relationships/image" Target="../media/image24.png"/><Relationship Id="rId7" Type="http://schemas.microsoft.com/office/2007/relationships/media" Target="../media/media6.mp3"/><Relationship Id="rId12" Type="http://schemas.openxmlformats.org/officeDocument/2006/relationships/image" Target="../media/image15.PNG"/><Relationship Id="rId17" Type="http://schemas.openxmlformats.org/officeDocument/2006/relationships/image" Target="../media/image20.gif"/><Relationship Id="rId2" Type="http://schemas.microsoft.com/office/2007/relationships/media" Target="../media/media3.mp3"/><Relationship Id="rId16" Type="http://schemas.openxmlformats.org/officeDocument/2006/relationships/image" Target="../media/image19.gif"/><Relationship Id="rId20" Type="http://schemas.openxmlformats.org/officeDocument/2006/relationships/image" Target="../media/image23.gif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audio" Target="../media/audio2.wav"/><Relationship Id="rId5" Type="http://schemas.microsoft.com/office/2007/relationships/media" Target="../media/media5.mp3"/><Relationship Id="rId15" Type="http://schemas.openxmlformats.org/officeDocument/2006/relationships/image" Target="../media/image18.png"/><Relationship Id="rId10" Type="http://schemas.openxmlformats.org/officeDocument/2006/relationships/audio" Target="../media/audio1.wav"/><Relationship Id="rId19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5.png"/><Relationship Id="rId18" Type="http://schemas.openxmlformats.org/officeDocument/2006/relationships/image" Target="../media/image23.gif"/><Relationship Id="rId3" Type="http://schemas.microsoft.com/office/2007/relationships/media" Target="../media/media4.mp3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microsoft.com/office/2007/relationships/media" Target="../media/media3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16.png"/><Relationship Id="rId5" Type="http://schemas.microsoft.com/office/2007/relationships/media" Target="../media/media5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audio" Target="../media/audio2.wav"/><Relationship Id="rId1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7.png"/><Relationship Id="rId18" Type="http://schemas.openxmlformats.org/officeDocument/2006/relationships/image" Target="../media/image23.gif"/><Relationship Id="rId3" Type="http://schemas.microsoft.com/office/2007/relationships/media" Target="../media/media4.mp3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26.png"/><Relationship Id="rId17" Type="http://schemas.openxmlformats.org/officeDocument/2006/relationships/image" Target="../media/image22.png"/><Relationship Id="rId2" Type="http://schemas.microsoft.com/office/2007/relationships/media" Target="../media/media3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16.png"/><Relationship Id="rId5" Type="http://schemas.microsoft.com/office/2007/relationships/media" Target="../media/media5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audio" Target="../media/audio2.wav"/><Relationship Id="rId1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8.png"/><Relationship Id="rId18" Type="http://schemas.openxmlformats.org/officeDocument/2006/relationships/image" Target="../media/image23.gif"/><Relationship Id="rId3" Type="http://schemas.microsoft.com/office/2007/relationships/media" Target="../media/media4.mp3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microsoft.com/office/2007/relationships/media" Target="../media/media3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16.png"/><Relationship Id="rId5" Type="http://schemas.microsoft.com/office/2007/relationships/media" Target="../media/media5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audio" Target="../media/audio2.wav"/><Relationship Id="rId1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传统元素风景画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67"/>
            <a:ext cx="12538710" cy="689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AutoShape 1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88937" y="2569965"/>
            <a:ext cx="2057400" cy="21336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39" name="AutoShape 27"/>
          <p:cNvSpPr>
            <a:spLocks noChangeArrowheads="1"/>
          </p:cNvSpPr>
          <p:nvPr/>
        </p:nvSpPr>
        <p:spPr bwMode="auto">
          <a:xfrm>
            <a:off x="1752600" y="34290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40" name="AutoShape 2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82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41" name="AutoShape 29"/>
          <p:cNvSpPr>
            <a:spLocks noChangeArrowheads="1"/>
          </p:cNvSpPr>
          <p:nvPr/>
        </p:nvSpPr>
        <p:spPr bwMode="auto">
          <a:xfrm>
            <a:off x="9906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42" name="AutoShape 30"/>
          <p:cNvSpPr>
            <a:spLocks noChangeArrowheads="1"/>
          </p:cNvSpPr>
          <p:nvPr/>
        </p:nvSpPr>
        <p:spPr bwMode="auto">
          <a:xfrm>
            <a:off x="334645" y="158877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44" name="AutoShape 32"/>
          <p:cNvSpPr>
            <a:spLocks noChangeArrowheads="1"/>
          </p:cNvSpPr>
          <p:nvPr/>
        </p:nvSpPr>
        <p:spPr bwMode="auto">
          <a:xfrm>
            <a:off x="9906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45" name="AutoShape 33"/>
          <p:cNvSpPr>
            <a:spLocks noChangeArrowheads="1"/>
          </p:cNvSpPr>
          <p:nvPr/>
        </p:nvSpPr>
        <p:spPr bwMode="auto">
          <a:xfrm>
            <a:off x="11479530" y="6858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46" name="AutoShape 3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210800" y="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47" name="AutoShape 35"/>
          <p:cNvSpPr>
            <a:spLocks noChangeArrowheads="1"/>
          </p:cNvSpPr>
          <p:nvPr/>
        </p:nvSpPr>
        <p:spPr bwMode="auto">
          <a:xfrm>
            <a:off x="203200" y="9144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48" name="AutoShape 3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77200" y="4572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49" name="AutoShape 3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058400" y="33528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50" name="AutoShape 3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067800" y="19685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88" name="WordArt 39"/>
          <p:cNvSpPr>
            <a:spLocks noChangeArrowheads="1" noChangeShapeType="1" noTextEdit="1"/>
          </p:cNvSpPr>
          <p:nvPr/>
        </p:nvSpPr>
        <p:spPr bwMode="auto">
          <a:xfrm>
            <a:off x="2895600" y="1447800"/>
            <a:ext cx="6172200" cy="541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77958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52" name="AutoShape 40"/>
          <p:cNvSpPr>
            <a:spLocks noChangeArrowheads="1"/>
          </p:cNvSpPr>
          <p:nvPr/>
        </p:nvSpPr>
        <p:spPr bwMode="auto">
          <a:xfrm>
            <a:off x="9906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53" name="AutoShape 41"/>
          <p:cNvSpPr>
            <a:spLocks noChangeArrowheads="1"/>
          </p:cNvSpPr>
          <p:nvPr/>
        </p:nvSpPr>
        <p:spPr bwMode="auto">
          <a:xfrm>
            <a:off x="3200400" y="5562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54" name="AutoShape 42"/>
          <p:cNvSpPr>
            <a:spLocks noChangeArrowheads="1"/>
          </p:cNvSpPr>
          <p:nvPr/>
        </p:nvSpPr>
        <p:spPr bwMode="auto">
          <a:xfrm>
            <a:off x="1524000" y="61722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55" name="AutoShape 43"/>
          <p:cNvSpPr>
            <a:spLocks noChangeArrowheads="1"/>
          </p:cNvSpPr>
          <p:nvPr/>
        </p:nvSpPr>
        <p:spPr bwMode="auto">
          <a:xfrm>
            <a:off x="9906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56" name="AutoShape 44"/>
          <p:cNvSpPr>
            <a:spLocks noChangeArrowheads="1"/>
          </p:cNvSpPr>
          <p:nvPr/>
        </p:nvSpPr>
        <p:spPr bwMode="auto">
          <a:xfrm>
            <a:off x="10210800" y="61722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57" name="AutoShape 45"/>
          <p:cNvSpPr>
            <a:spLocks noChangeArrowheads="1"/>
          </p:cNvSpPr>
          <p:nvPr/>
        </p:nvSpPr>
        <p:spPr bwMode="auto">
          <a:xfrm>
            <a:off x="5638800" y="59436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58" name="AutoShape 46"/>
          <p:cNvSpPr>
            <a:spLocks noChangeArrowheads="1"/>
          </p:cNvSpPr>
          <p:nvPr/>
        </p:nvSpPr>
        <p:spPr bwMode="auto">
          <a:xfrm>
            <a:off x="7543800" y="62484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159" name="AutoShape 47"/>
          <p:cNvSpPr>
            <a:spLocks noChangeArrowheads="1"/>
          </p:cNvSpPr>
          <p:nvPr/>
        </p:nvSpPr>
        <p:spPr bwMode="auto">
          <a:xfrm>
            <a:off x="4876800" y="6248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98" name="Text Box 11"/>
          <p:cNvSpPr txBox="1">
            <a:spLocks noChangeArrowheads="1"/>
          </p:cNvSpPr>
          <p:nvPr/>
        </p:nvSpPr>
        <p:spPr bwMode="auto">
          <a:xfrm>
            <a:off x="22225" y="19685"/>
            <a:ext cx="632523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PHƯỜNG TÍCH LƯƠNG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TRUNG THÀNH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7"/>
            </p:custDataLst>
          </p:nvPr>
        </p:nvSpPr>
        <p:spPr>
          <a:xfrm>
            <a:off x="1327355" y="1135380"/>
            <a:ext cx="9832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 THI GIÁO VIÊN DẠY GIỎI CẤP CƠ SỞ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 2025 - 2026</a:t>
            </a:r>
          </a:p>
        </p:txBody>
      </p:sp>
      <p:sp>
        <p:nvSpPr>
          <p:cNvPr id="4" name="TextBox 1"/>
          <p:cNvSpPr txBox="1"/>
          <p:nvPr>
            <p:custDataLst>
              <p:tags r:id="rId8"/>
            </p:custDataLst>
          </p:nvPr>
        </p:nvSpPr>
        <p:spPr>
          <a:xfrm>
            <a:off x="3820160" y="4590415"/>
            <a:ext cx="7086600" cy="1315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thực hiện: Nguyễn Thị Thu Hường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0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0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0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0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0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0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0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0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0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0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0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0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0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0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0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0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0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0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0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0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0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0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0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0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0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0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0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0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0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0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0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0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0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0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0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0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0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 bldLvl="0" animBg="1"/>
      <p:bldP spid="3084" grpId="1" bldLvl="0" animBg="1"/>
      <p:bldP spid="90139" grpId="0" bldLvl="0" animBg="1"/>
      <p:bldP spid="90145" grpId="0" bldLvl="0" animBg="1"/>
      <p:bldP spid="90146" grpId="0" bldLvl="0" animBg="1"/>
      <p:bldP spid="90147" grpId="0" bldLvl="0" animBg="1"/>
      <p:bldP spid="90154" grpId="0" bldLvl="0" animBg="1"/>
      <p:bldP spid="90156" grpId="0" bldLvl="0" animBg="1"/>
      <p:bldP spid="9015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9C4A64-EEB1-42B6-867F-CAF17E4F0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" y="1189821"/>
            <a:ext cx="6480545" cy="55767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0F9AB7-DD1C-4056-A94B-3DB528010476}"/>
              </a:ext>
            </a:extLst>
          </p:cNvPr>
          <p:cNvSpPr txBox="1"/>
          <p:nvPr/>
        </p:nvSpPr>
        <p:spPr>
          <a:xfrm>
            <a:off x="488588" y="605046"/>
            <a:ext cx="3039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1. Nghe – viết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C7442D-C022-4A2B-A100-5F978BEF77D2}"/>
              </a:ext>
            </a:extLst>
          </p:cNvPr>
          <p:cNvCxnSpPr>
            <a:cxnSpLocks/>
          </p:cNvCxnSpPr>
          <p:nvPr/>
        </p:nvCxnSpPr>
        <p:spPr>
          <a:xfrm>
            <a:off x="6491158" y="446525"/>
            <a:ext cx="0" cy="64114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A0B51734-EA59-41FC-9A44-207D5D6D6D09}"/>
              </a:ext>
            </a:extLst>
          </p:cNvPr>
          <p:cNvSpPr/>
          <p:nvPr/>
        </p:nvSpPr>
        <p:spPr>
          <a:xfrm>
            <a:off x="6681131" y="630972"/>
            <a:ext cx="5175446" cy="7273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>
                <a:solidFill>
                  <a:prstClr val="black"/>
                </a:solidFill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- Bài thơ có mấy khổ?</a:t>
            </a:r>
            <a:endParaRPr lang="vi-VN" altLang="zh-CN" sz="2400" b="1" kern="0" dirty="0">
              <a:solidFill>
                <a:prstClr val="black"/>
              </a:solidFill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F6865-AD86-4017-85EB-8CF44897ECB6}"/>
              </a:ext>
            </a:extLst>
          </p:cNvPr>
          <p:cNvSpPr txBox="1"/>
          <p:nvPr/>
        </p:nvSpPr>
        <p:spPr>
          <a:xfrm>
            <a:off x="6720983" y="1495395"/>
            <a:ext cx="5558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- Bài thơ có 2 khổ.</a:t>
            </a: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9D5D708A-A720-4C0E-BEA7-8AAE2CE942C6}"/>
              </a:ext>
            </a:extLst>
          </p:cNvPr>
          <p:cNvSpPr/>
          <p:nvPr/>
        </p:nvSpPr>
        <p:spPr>
          <a:xfrm>
            <a:off x="6701057" y="2236577"/>
            <a:ext cx="5175446" cy="650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>
                <a:solidFill>
                  <a:prstClr val="black"/>
                </a:solidFill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- Mỗi khổ có mấy dòng? </a:t>
            </a:r>
            <a:endParaRPr lang="vi-VN" altLang="zh-CN" sz="2400" b="1" kern="0" dirty="0">
              <a:solidFill>
                <a:prstClr val="black"/>
              </a:solidFill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EDDAF-1234-4F75-B694-4E495D80CD32}"/>
              </a:ext>
            </a:extLst>
          </p:cNvPr>
          <p:cNvSpPr txBox="1"/>
          <p:nvPr/>
        </p:nvSpPr>
        <p:spPr>
          <a:xfrm>
            <a:off x="6697938" y="3111595"/>
            <a:ext cx="5558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- Mỗi khổ có 4 dòng.</a:t>
            </a: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99AA8264-94D1-478D-812D-11CC9636EF87}"/>
              </a:ext>
            </a:extLst>
          </p:cNvPr>
          <p:cNvSpPr/>
          <p:nvPr/>
        </p:nvSpPr>
        <p:spPr>
          <a:xfrm>
            <a:off x="6681131" y="3800653"/>
            <a:ext cx="5175446" cy="650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>
                <a:solidFill>
                  <a:prstClr val="black"/>
                </a:solidFill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- Mỗi dòng có mấy chữ? </a:t>
            </a:r>
            <a:endParaRPr lang="vi-VN" altLang="zh-CN" sz="2400" b="1" kern="0" dirty="0">
              <a:solidFill>
                <a:prstClr val="black"/>
              </a:solidFill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A1BFDB-99DC-42A1-8186-6E39BD7F6223}"/>
              </a:ext>
            </a:extLst>
          </p:cNvPr>
          <p:cNvSpPr txBox="1"/>
          <p:nvPr/>
        </p:nvSpPr>
        <p:spPr>
          <a:xfrm>
            <a:off x="6720983" y="4559018"/>
            <a:ext cx="5558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- Mỗi dòng có 5 chữ.</a:t>
            </a: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5C193252-A4F9-482E-ADC3-7598FFC89C2D}"/>
              </a:ext>
            </a:extLst>
          </p:cNvPr>
          <p:cNvSpPr/>
          <p:nvPr/>
        </p:nvSpPr>
        <p:spPr>
          <a:xfrm>
            <a:off x="6681130" y="5223000"/>
            <a:ext cx="5510869" cy="650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>
                <a:solidFill>
                  <a:prstClr val="black"/>
                </a:solidFill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- Chữ đầu dòng viết như thế nào? </a:t>
            </a:r>
            <a:endParaRPr lang="vi-VN" altLang="zh-CN" sz="2400" b="1" kern="0" dirty="0">
              <a:solidFill>
                <a:prstClr val="black"/>
              </a:solidFill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FEF854-BD28-4EA8-A309-575B0E994F45}"/>
              </a:ext>
            </a:extLst>
          </p:cNvPr>
          <p:cNvSpPr txBox="1"/>
          <p:nvPr/>
        </p:nvSpPr>
        <p:spPr>
          <a:xfrm>
            <a:off x="6674893" y="5965418"/>
            <a:ext cx="5558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- Viết hoa, cách lề vở 3 ô li.</a:t>
            </a:r>
          </a:p>
        </p:txBody>
      </p:sp>
    </p:spTree>
    <p:extLst>
      <p:ext uri="{BB962C8B-B14F-4D97-AF65-F5344CB8AC3E}">
        <p14:creationId xmlns:p14="http://schemas.microsoft.com/office/powerpoint/2010/main" val="96806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9C4A64-EEB1-42B6-867F-CAF17E4F0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5848"/>
            <a:ext cx="6411557" cy="56021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0F9AB7-DD1C-4056-A94B-3DB528010476}"/>
              </a:ext>
            </a:extLst>
          </p:cNvPr>
          <p:cNvSpPr txBox="1"/>
          <p:nvPr/>
        </p:nvSpPr>
        <p:spPr>
          <a:xfrm>
            <a:off x="488588" y="605046"/>
            <a:ext cx="3039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1. Nghe – 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C7442D-C022-4A2B-A100-5F978BEF77D2}"/>
              </a:ext>
            </a:extLst>
          </p:cNvPr>
          <p:cNvCxnSpPr>
            <a:cxnSpLocks/>
          </p:cNvCxnSpPr>
          <p:nvPr/>
        </p:nvCxnSpPr>
        <p:spPr>
          <a:xfrm>
            <a:off x="6491158" y="446525"/>
            <a:ext cx="0" cy="64114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58CCFC1A-AC2B-47EF-8B4C-BDEF09DEB3F2}"/>
              </a:ext>
            </a:extLst>
          </p:cNvPr>
          <p:cNvSpPr/>
          <p:nvPr/>
        </p:nvSpPr>
        <p:spPr>
          <a:xfrm>
            <a:off x="8112562" y="810706"/>
            <a:ext cx="2663785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51215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LUYỆN</a:t>
            </a:r>
            <a:r>
              <a:rPr kumimoji="0" lang="en-US" altLang="zh-CN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 TỪ KHÓ</a:t>
            </a:r>
            <a:endParaRPr kumimoji="0" lang="vi-VN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923C95-EDD1-453F-A7D0-3943C3B9E625}"/>
              </a:ext>
            </a:extLst>
          </p:cNvPr>
          <p:cNvSpPr txBox="1"/>
          <p:nvPr/>
        </p:nvSpPr>
        <p:spPr>
          <a:xfrm>
            <a:off x="7359848" y="2245490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khoe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2ECD68-64A6-4672-BD68-F70B6C3F7277}"/>
              </a:ext>
            </a:extLst>
          </p:cNvPr>
          <p:cNvSpPr txBox="1"/>
          <p:nvPr/>
        </p:nvSpPr>
        <p:spPr>
          <a:xfrm>
            <a:off x="7359848" y="2905780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52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4074863" y="1113934"/>
            <a:ext cx="4215697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721989" y="1350493"/>
            <a:ext cx="33425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1 tay cầm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viết,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1 tay giữ trang vở.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037" y="418780"/>
            <a:ext cx="43957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21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674771" y="3594122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20369">
            <a:off x="143711" y="2279938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ADD YOUR TITLE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850249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Thẳng lưng. Chân đặt thoải mái, đúng vị trí.</a:t>
            </a: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id="{36B825CD-B689-4EEA-9AA9-E8AF981183C6}"/>
              </a:ext>
            </a:extLst>
          </p:cNvPr>
          <p:cNvSpPr/>
          <p:nvPr/>
        </p:nvSpPr>
        <p:spPr>
          <a:xfrm rot="38486">
            <a:off x="7439841" y="2715213"/>
            <a:ext cx="4133643" cy="1587029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165326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Khoảng cách từ mắt đến vở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25 đến 30 cm.</a:t>
            </a:r>
          </a:p>
        </p:txBody>
      </p:sp>
    </p:spTree>
    <p:extLst>
      <p:ext uri="{BB962C8B-B14F-4D97-AF65-F5344CB8AC3E}">
        <p14:creationId xmlns:p14="http://schemas.microsoft.com/office/powerpoint/2010/main" val="111218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67" y="2691015"/>
            <a:ext cx="288746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7A01B-0D09-4E9B-B01A-2E2B0566C339}"/>
              </a:ext>
            </a:extLst>
          </p:cNvPr>
          <p:cNvSpPr txBox="1"/>
          <p:nvPr/>
        </p:nvSpPr>
        <p:spPr>
          <a:xfrm>
            <a:off x="3294795" y="567357"/>
            <a:ext cx="679198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HỌC SINH VIẾT BÀI</a:t>
            </a:r>
          </a:p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VÀO VỞ</a:t>
            </a: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9B050-637B-4400-86CC-9868A24CA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/>
          <a:stretch/>
        </p:blipFill>
        <p:spPr>
          <a:xfrm>
            <a:off x="0" y="527124"/>
            <a:ext cx="12192000" cy="3271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DC1602-C060-4380-A1CC-17D8C16E6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t="17110" r="8637" b="29276"/>
          <a:stretch/>
        </p:blipFill>
        <p:spPr>
          <a:xfrm>
            <a:off x="597050" y="3842848"/>
            <a:ext cx="9174480" cy="28755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968990-544A-4F2C-B621-9F4B89EAB3C3}"/>
              </a:ext>
            </a:extLst>
          </p:cNvPr>
          <p:cNvSpPr/>
          <p:nvPr/>
        </p:nvSpPr>
        <p:spPr>
          <a:xfrm>
            <a:off x="1269403" y="2447358"/>
            <a:ext cx="276113" cy="3352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D8AA8B-8656-476A-AC11-68AE67C7C4BA}"/>
              </a:ext>
            </a:extLst>
          </p:cNvPr>
          <p:cNvSpPr/>
          <p:nvPr/>
        </p:nvSpPr>
        <p:spPr>
          <a:xfrm>
            <a:off x="6065519" y="2386398"/>
            <a:ext cx="276113" cy="487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8E3A32-E8CB-4756-B392-E76B89724EF9}"/>
              </a:ext>
            </a:extLst>
          </p:cNvPr>
          <p:cNvSpPr/>
          <p:nvPr/>
        </p:nvSpPr>
        <p:spPr>
          <a:xfrm>
            <a:off x="7090188" y="2430776"/>
            <a:ext cx="563879" cy="41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Avo" panose="02040603050506020204" pitchFamily="18" charset="0"/>
              </a:rPr>
              <a:t>ó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02C6C0-00C2-4CD6-B26D-2FA1C4D7C623}"/>
              </a:ext>
            </a:extLst>
          </p:cNvPr>
          <p:cNvSpPr/>
          <p:nvPr/>
        </p:nvSpPr>
        <p:spPr>
          <a:xfrm>
            <a:off x="6743700" y="2386398"/>
            <a:ext cx="502920" cy="5029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</a:t>
            </a:r>
            <a:endParaRPr lang="en-US" sz="280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6025DA-DA43-441D-9725-754F7EB60FF4}"/>
              </a:ext>
            </a:extLst>
          </p:cNvPr>
          <p:cNvSpPr/>
          <p:nvPr/>
        </p:nvSpPr>
        <p:spPr>
          <a:xfrm>
            <a:off x="2603351" y="2919799"/>
            <a:ext cx="277009" cy="3352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DB261D-932C-4819-83C3-DB2B90B8A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293" y="4295069"/>
            <a:ext cx="224162" cy="2418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884653-1C18-4E0A-8108-8311F355F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186" y="4325471"/>
            <a:ext cx="224162" cy="181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8A6722-AD20-48CE-8D19-7804AF8A5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985" y="5794103"/>
            <a:ext cx="198121" cy="21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7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44" y="789709"/>
            <a:ext cx="11000511" cy="5104654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idx="4294967295"/>
          </p:nvPr>
        </p:nvSpPr>
        <p:spPr>
          <a:xfrm>
            <a:off x="3916811" y="6143595"/>
            <a:ext cx="5037137" cy="592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TRĂNG 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LƯỠI LIỀM</a:t>
            </a:r>
          </a:p>
        </p:txBody>
      </p:sp>
    </p:spTree>
    <p:extLst>
      <p:ext uri="{BB962C8B-B14F-4D97-AF65-F5344CB8AC3E}">
        <p14:creationId xmlns:p14="http://schemas.microsoft.com/office/powerpoint/2010/main" val="3028613085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C45AD96-2181-4896-A1AC-6366755EA684}"/>
              </a:ext>
            </a:extLst>
          </p:cNvPr>
          <p:cNvSpPr txBox="1"/>
          <p:nvPr/>
        </p:nvSpPr>
        <p:spPr>
          <a:xfrm>
            <a:off x="533299" y="716187"/>
            <a:ext cx="11552021" cy="4296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(3).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ngoặc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phù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ô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trống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rành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dành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giành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):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                               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dụm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                  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              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mạch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b) (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nửa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nữa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):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             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lát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                          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trái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ổi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BAEDB-968C-4132-90FE-04F9002FA626}"/>
              </a:ext>
            </a:extLst>
          </p:cNvPr>
          <p:cNvSpPr/>
          <p:nvPr/>
        </p:nvSpPr>
        <p:spPr>
          <a:xfrm>
            <a:off x="1249680" y="2651626"/>
            <a:ext cx="1236044" cy="560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861BB3-AAE7-4ADD-8712-60FF4647460B}"/>
              </a:ext>
            </a:extLst>
          </p:cNvPr>
          <p:cNvSpPr/>
          <p:nvPr/>
        </p:nvSpPr>
        <p:spPr>
          <a:xfrm>
            <a:off x="1234428" y="2619289"/>
            <a:ext cx="1236044" cy="560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dành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B36BD2-8AA3-4949-9B85-34B0303E77C6}"/>
              </a:ext>
            </a:extLst>
          </p:cNvPr>
          <p:cNvSpPr/>
          <p:nvPr/>
        </p:nvSpPr>
        <p:spPr>
          <a:xfrm>
            <a:off x="2765193" y="2645899"/>
            <a:ext cx="1110261" cy="560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6C0777-6E77-46FD-9ECA-AAB31166C3FF}"/>
              </a:ext>
            </a:extLst>
          </p:cNvPr>
          <p:cNvSpPr/>
          <p:nvPr/>
        </p:nvSpPr>
        <p:spPr>
          <a:xfrm>
            <a:off x="2990650" y="2627260"/>
            <a:ext cx="1055144" cy="560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dành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B6A7A4-DAC0-4EA6-871B-26A844DA43A3}"/>
              </a:ext>
            </a:extLst>
          </p:cNvPr>
          <p:cNvSpPr/>
          <p:nvPr/>
        </p:nvSpPr>
        <p:spPr>
          <a:xfrm>
            <a:off x="5925256" y="2714725"/>
            <a:ext cx="594036" cy="560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58E9A9-C955-47DA-A1C4-85C42004EA36}"/>
              </a:ext>
            </a:extLst>
          </p:cNvPr>
          <p:cNvSpPr/>
          <p:nvPr/>
        </p:nvSpPr>
        <p:spPr>
          <a:xfrm>
            <a:off x="7475442" y="2678708"/>
            <a:ext cx="1174508" cy="560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641302-F650-4EB6-98D5-012EC44D7BC0}"/>
              </a:ext>
            </a:extLst>
          </p:cNvPr>
          <p:cNvSpPr/>
          <p:nvPr/>
        </p:nvSpPr>
        <p:spPr>
          <a:xfrm>
            <a:off x="5437381" y="2707747"/>
            <a:ext cx="1174507" cy="560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giành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75FA1C-9EC3-4B94-BC97-A06A67CAA337}"/>
              </a:ext>
            </a:extLst>
          </p:cNvPr>
          <p:cNvSpPr/>
          <p:nvPr/>
        </p:nvSpPr>
        <p:spPr>
          <a:xfrm>
            <a:off x="7309534" y="2691394"/>
            <a:ext cx="1236044" cy="560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rành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E01A92-BC54-45DD-B54F-D5C9FBEAC6D0}"/>
              </a:ext>
            </a:extLst>
          </p:cNvPr>
          <p:cNvSpPr/>
          <p:nvPr/>
        </p:nvSpPr>
        <p:spPr>
          <a:xfrm>
            <a:off x="2225040" y="4409610"/>
            <a:ext cx="524901" cy="560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1343DE-4C75-4465-8859-21F95C0E0711}"/>
              </a:ext>
            </a:extLst>
          </p:cNvPr>
          <p:cNvSpPr/>
          <p:nvPr/>
        </p:nvSpPr>
        <p:spPr>
          <a:xfrm>
            <a:off x="1938850" y="4409610"/>
            <a:ext cx="963880" cy="560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nữa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91E454-1946-436C-A18A-15ACD2FD1AAF}"/>
              </a:ext>
            </a:extLst>
          </p:cNvPr>
          <p:cNvSpPr/>
          <p:nvPr/>
        </p:nvSpPr>
        <p:spPr>
          <a:xfrm>
            <a:off x="3784284" y="4449796"/>
            <a:ext cx="931244" cy="560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49069D-0B3F-4762-8DE6-47F460F8FAD7}"/>
              </a:ext>
            </a:extLst>
          </p:cNvPr>
          <p:cNvSpPr/>
          <p:nvPr/>
        </p:nvSpPr>
        <p:spPr>
          <a:xfrm>
            <a:off x="5176753" y="4459683"/>
            <a:ext cx="931244" cy="560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718F89-19EF-41EA-A5E5-44E41B45995E}"/>
              </a:ext>
            </a:extLst>
          </p:cNvPr>
          <p:cNvSpPr/>
          <p:nvPr/>
        </p:nvSpPr>
        <p:spPr>
          <a:xfrm>
            <a:off x="8418373" y="4431156"/>
            <a:ext cx="931244" cy="560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5D5B21-00E0-4409-B0EA-22FFA6D846B7}"/>
              </a:ext>
            </a:extLst>
          </p:cNvPr>
          <p:cNvSpPr/>
          <p:nvPr/>
        </p:nvSpPr>
        <p:spPr>
          <a:xfrm>
            <a:off x="3742283" y="4431157"/>
            <a:ext cx="963880" cy="560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nữa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3765F9E-3090-4818-96F3-85A67FFA67CC}"/>
              </a:ext>
            </a:extLst>
          </p:cNvPr>
          <p:cNvSpPr/>
          <p:nvPr/>
        </p:nvSpPr>
        <p:spPr>
          <a:xfrm>
            <a:off x="5258394" y="4407304"/>
            <a:ext cx="963880" cy="560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nửa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A5E6FD-1B84-462D-AD86-DBD0173FF401}"/>
              </a:ext>
            </a:extLst>
          </p:cNvPr>
          <p:cNvSpPr/>
          <p:nvPr/>
        </p:nvSpPr>
        <p:spPr>
          <a:xfrm>
            <a:off x="8425149" y="4387666"/>
            <a:ext cx="963880" cy="560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nửa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2F5FCF-1FF2-4981-81C6-0DDC844267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  <p:pic>
        <p:nvPicPr>
          <p:cNvPr id="5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5F4D371-7898-4628-BCE4-EB289EF4D1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342" y="-782934"/>
            <a:ext cx="609600" cy="609600"/>
          </a:xfrm>
          <a:prstGeom prst="rect">
            <a:avLst/>
          </a:prstGeom>
        </p:spPr>
      </p:pic>
      <p:pic>
        <p:nvPicPr>
          <p:cNvPr id="5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8417D66-C29A-4E0B-B125-E65F42CBF3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0920" y="-664271"/>
            <a:ext cx="609600" cy="609600"/>
          </a:xfrm>
          <a:prstGeom prst="rect">
            <a:avLst/>
          </a:prstGeom>
        </p:spPr>
      </p:pic>
      <p:pic>
        <p:nvPicPr>
          <p:cNvPr id="5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1824994-DB8E-4FF5-9BCA-03CFCE5E97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0341" y="-689983"/>
            <a:ext cx="609600" cy="609600"/>
          </a:xfrm>
          <a:prstGeom prst="rect">
            <a:avLst/>
          </a:prstGeom>
        </p:spPr>
      </p:pic>
      <p:pic>
        <p:nvPicPr>
          <p:cNvPr id="6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422830-150D-48C3-9A78-033F3B23F4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5854" y="-649948"/>
            <a:ext cx="609600" cy="609600"/>
          </a:xfrm>
          <a:prstGeom prst="rect">
            <a:avLst/>
          </a:prstGeom>
        </p:spPr>
      </p:pic>
      <p:pic>
        <p:nvPicPr>
          <p:cNvPr id="6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1E76FC-FF62-45E3-98CC-C0587C20EE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2685" y="-724553"/>
            <a:ext cx="609600" cy="609600"/>
          </a:xfrm>
          <a:prstGeom prst="rect">
            <a:avLst/>
          </a:prstGeom>
        </p:spPr>
      </p:pic>
      <p:pic>
        <p:nvPicPr>
          <p:cNvPr id="6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99AB91-8CFB-42F0-8FA9-B07FAC90CE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0642" y="-782934"/>
            <a:ext cx="609600" cy="609600"/>
          </a:xfrm>
          <a:prstGeom prst="rect">
            <a:avLst/>
          </a:prstGeom>
        </p:spPr>
      </p:pic>
      <p:pic>
        <p:nvPicPr>
          <p:cNvPr id="6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1D5684-B24E-4A2A-A9A0-DE4FD2C1D0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1853" y="-724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5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0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0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0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0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30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30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0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3" grpId="0" animBg="1"/>
      <p:bldP spid="24" grpId="0" animBg="1"/>
      <p:bldP spid="26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J023">
            <a:extLst>
              <a:ext uri="{FF2B5EF4-FFF2-40B4-BE49-F238E27FC236}">
                <a16:creationId xmlns:a16="http://schemas.microsoft.com/office/drawing/2014/main" id="{28ABA611-59AE-393B-C091-5109FF9B2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WordArt 5">
            <a:extLst>
              <a:ext uri="{FF2B5EF4-FFF2-40B4-BE49-F238E27FC236}">
                <a16:creationId xmlns:a16="http://schemas.microsoft.com/office/drawing/2014/main" id="{4CD138B6-96D8-A3DF-F5B9-81A495CA53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66452" y="990600"/>
            <a:ext cx="8632722" cy="35052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-136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8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48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8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 CẢM ƠN CÁC THẦY CÔ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8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các thầy cô sức khỏe, hạnh phúc 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48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69709" y="1238595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3389169" y="3512989"/>
            <a:ext cx="5413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FCF67-6E75-5656-1EBC-C8B087176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FBABF432-B619-109F-7748-61155E8CFC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2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áu Lên Ba ★ Cháu Đi Mẫu Giáo ♫ Nhạc Thiếu Nhi Hoạt Hình Vui Nhộn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0306"/>
            <a:ext cx="12192000" cy="642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0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9C4A64-EEB1-42B6-867F-CAF17E4F0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69" y="1251377"/>
            <a:ext cx="6620434" cy="54936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0F9AB7-DD1C-4056-A94B-3DB528010476}"/>
              </a:ext>
            </a:extLst>
          </p:cNvPr>
          <p:cNvSpPr txBox="1"/>
          <p:nvPr/>
        </p:nvSpPr>
        <p:spPr>
          <a:xfrm>
            <a:off x="488588" y="605046"/>
            <a:ext cx="3398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1. Nghe – viết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87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29126" y="5589220"/>
            <a:ext cx="1959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1259077" y="3998882"/>
            <a:ext cx="9668363" cy="2595556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tên</a:t>
            </a:r>
            <a:r>
              <a:rPr lang="en-US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ĐÚNG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tên</a:t>
            </a:r>
            <a:r>
              <a:rPr lang="en-US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SAI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E60A33-F711-4723-9014-57BE8C7205A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154" y="131632"/>
            <a:ext cx="115492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514600" y="395641"/>
            <a:ext cx="6629400" cy="1173546"/>
          </a:xfrm>
          <a:prstGeom prst="wedgeRectCallout">
            <a:avLst>
              <a:gd name="adj1" fmla="val 10397"/>
              <a:gd name="adj2" fmla="val 150778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bố</a:t>
            </a:r>
            <a:r>
              <a:rPr lang="en-US" altLang="zh-C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đã</a:t>
            </a:r>
            <a:r>
              <a:rPr lang="en-US" altLang="zh-C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làm</a:t>
            </a:r>
            <a:r>
              <a:rPr lang="en-US" altLang="zh-C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gì</a:t>
            </a:r>
            <a:r>
              <a:rPr lang="en-US" altLang="zh-C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khi</a:t>
            </a:r>
            <a:r>
              <a:rPr lang="en-US" altLang="zh-C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con </a:t>
            </a:r>
            <a:r>
              <a:rPr lang="en-US" altLang="zh-CN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sắp</a:t>
            </a:r>
            <a:r>
              <a:rPr lang="en-US" altLang="zh-C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đi</a:t>
            </a:r>
            <a:r>
              <a:rPr lang="en-US" altLang="zh-C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nhà</a:t>
            </a:r>
            <a:r>
              <a:rPr lang="en-US" altLang="zh-C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trẻ</a:t>
            </a:r>
            <a:r>
              <a:rPr lang="en-US" altLang="zh-C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28160" y="3340916"/>
            <a:ext cx="5204303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SAI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noProof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ĐÚNG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58BF3F-227A-4F71-A3BA-3DFA348EF6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154" y="131632"/>
            <a:ext cx="115492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706880" y="290293"/>
            <a:ext cx="7656015" cy="1173546"/>
          </a:xfrm>
          <a:prstGeom prst="wedgeRectCallout">
            <a:avLst>
              <a:gd name="adj1" fmla="val 6990"/>
              <a:gd name="adj2" fmla="val 15151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en-US" altLang="zh-CN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Vì</a:t>
            </a:r>
            <a:r>
              <a:rPr lang="en-US" altLang="zh-CN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sao</a:t>
            </a:r>
            <a:r>
              <a:rPr lang="en-US" altLang="zh-CN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bố</a:t>
            </a:r>
            <a:r>
              <a:rPr lang="en-US" altLang="zh-CN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khoe</a:t>
            </a:r>
            <a:r>
              <a:rPr lang="en-US" altLang="zh-CN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với</a:t>
            </a:r>
            <a:r>
              <a:rPr lang="en-US" altLang="zh-CN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mọi</a:t>
            </a:r>
            <a:r>
              <a:rPr lang="en-US" altLang="zh-CN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người</a:t>
            </a:r>
            <a:r>
              <a:rPr lang="en-US" altLang="zh-CN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ngày</a:t>
            </a:r>
            <a:r>
              <a:rPr lang="en-US" altLang="zh-CN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mai</a:t>
            </a:r>
            <a:r>
              <a:rPr lang="en-US" altLang="zh-CN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con </a:t>
            </a:r>
            <a:r>
              <a:rPr lang="en-US" altLang="zh-CN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đi</a:t>
            </a:r>
            <a:r>
              <a:rPr lang="en-US" altLang="zh-CN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nhà</a:t>
            </a:r>
            <a:r>
              <a:rPr lang="en-US" altLang="zh-CN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trẻ</a:t>
            </a:r>
            <a:r>
              <a:rPr lang="en-US" altLang="zh-CN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864516" y="3533849"/>
            <a:ext cx="628473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7759B8-05CD-4AF4-98DC-5DF1AE0F20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154" y="131632"/>
            <a:ext cx="115492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63" y="20181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575228" y="92819"/>
            <a:ext cx="8479283" cy="1519849"/>
          </a:xfrm>
          <a:prstGeom prst="wedgeRectCallout">
            <a:avLst>
              <a:gd name="adj1" fmla="val 161"/>
              <a:gd name="adj2" fmla="val 129753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2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99843" y="3429000"/>
            <a:ext cx="528120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82CFA7-F80B-426E-AB10-9A9B5278C56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154" y="131632"/>
            <a:ext cx="115492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9.05,&quot;left&quot;:280.4,&quot;top&quot;:0,&quot;width&quot;:651.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9.05,&quot;left&quot;:280.4,&quot;top&quot;:0,&quot;width&quot;:651.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9.05,&quot;left&quot;:280.4,&quot;top&quot;:0,&quot;width&quot;:651.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9.05,&quot;left&quot;:280.4,&quot;top&quot;:0,&quot;width&quot;:651.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9.05,&quot;left&quot;:280.4,&quot;top&quot;:0,&quot;width&quot;:651.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9.05,&quot;left&quot;:280.4,&quot;top&quot;:0,&quot;width&quot;:651.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9.05,&quot;left&quot;:280.4,&quot;top&quot;:0,&quot;width&quot;:651.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9.05,&quot;left&quot;:280.4,&quot;top&quot;:0,&quot;width&quot;:651.7}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1319</TotalTime>
  <Words>453</Words>
  <Application>Microsoft Office PowerPoint</Application>
  <PresentationFormat>Widescreen</PresentationFormat>
  <Paragraphs>86</Paragraphs>
  <Slides>17</Slides>
  <Notes>1</Notes>
  <HiddenSlides>0</HiddenSlides>
  <MMClips>23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Tahoma</vt:lpstr>
      <vt:lpstr>Times New Roman</vt:lpstr>
      <vt:lpstr>UTM Avo</vt:lpstr>
      <vt:lpstr>Wingdings</vt:lpstr>
      <vt:lpstr>华康海报体W12(P)</vt:lpstr>
      <vt:lpstr>2_Office Theme</vt:lpstr>
      <vt:lpstr>Ocean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200</cp:revision>
  <dcterms:created xsi:type="dcterms:W3CDTF">2021-06-07T06:59:14Z</dcterms:created>
  <dcterms:modified xsi:type="dcterms:W3CDTF">2025-12-17T02:55:38Z</dcterms:modified>
</cp:coreProperties>
</file>