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  <p:sldMasterId id="2147483697" r:id="rId2"/>
  </p:sldMasterIdLst>
  <p:notesMasterIdLst>
    <p:notesMasterId r:id="rId11"/>
  </p:notesMasterIdLst>
  <p:sldIdLst>
    <p:sldId id="256" r:id="rId3"/>
    <p:sldId id="336" r:id="rId4"/>
    <p:sldId id="337" r:id="rId5"/>
    <p:sldId id="258" r:id="rId6"/>
    <p:sldId id="262" r:id="rId7"/>
    <p:sldId id="338" r:id="rId8"/>
    <p:sldId id="260" r:id="rId9"/>
    <p:sldId id="29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oming Soon" panose="020B0604020202020204" charset="0"/>
      <p:regular r:id="rId18"/>
    </p:embeddedFont>
    <p:embeddedFont>
      <p:font typeface="Concert One" panose="020B0604020202020204" charset="0"/>
      <p:regular r:id="rId19"/>
    </p:embeddedFont>
    <p:embeddedFont>
      <p:font typeface="Roboto Mono Medium" panose="020B060402020202020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3BBB85-37EC-45AE-8805-19291A3F5BFF}">
  <a:tblStyle styleId="{A53BBB85-37EC-45AE-8805-19291A3F5B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08" y="-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20f6c89457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120f6c89457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237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3887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8249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803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6547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4329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4348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2114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546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7982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640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142343">
            <a:off x="6222976" y="2291982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1920292">
            <a:off x="925352" y="1011382"/>
            <a:ext cx="2068424" cy="177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2426100" y="1386676"/>
            <a:ext cx="4291800" cy="24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8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59" r:id="rId4"/>
    <p:sldLayoutId id="2147483662" r:id="rId5"/>
    <p:sldLayoutId id="2147483672" r:id="rId6"/>
    <p:sldLayoutId id="2147483687" r:id="rId7"/>
    <p:sldLayoutId id="2147483688" r:id="rId8"/>
    <p:sldLayoutId id="2147483689" r:id="rId9"/>
    <p:sldLayoutId id="2147483690" r:id="rId10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59744-A0B0-498C-8B30-2DA40AC1444F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147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microsoft.com/office/2007/relationships/hdphoto" Target="../media/hdphoto1.wdp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gif"/><Relationship Id="rId11" Type="http://schemas.microsoft.com/office/2007/relationships/hdphoto" Target="../media/hdphoto1.wdp"/><Relationship Id="rId5" Type="http://schemas.openxmlformats.org/officeDocument/2006/relationships/image" Target="../media/image22.gif"/><Relationship Id="rId10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ctrTitle"/>
          </p:nvPr>
        </p:nvSpPr>
        <p:spPr>
          <a:xfrm>
            <a:off x="1779619" y="1798065"/>
            <a:ext cx="6079800" cy="17593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79: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b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7D4803-96F7-4FB8-8B7A-89C1A9777236}"/>
              </a:ext>
            </a:extLst>
          </p:cNvPr>
          <p:cNvSpPr txBox="1">
            <a:spLocks/>
          </p:cNvSpPr>
          <p:nvPr/>
        </p:nvSpPr>
        <p:spPr>
          <a:xfrm>
            <a:off x="1570520" y="662302"/>
            <a:ext cx="622935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oncert One"/>
              <a:buNone/>
              <a:defRPr sz="60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TÍCH LƯƠNG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TRUNG THÀNH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9B32C6-6E57-4686-8BF4-F60C9E0FE87B}"/>
              </a:ext>
            </a:extLst>
          </p:cNvPr>
          <p:cNvSpPr txBox="1"/>
          <p:nvPr/>
        </p:nvSpPr>
        <p:spPr>
          <a:xfrm>
            <a:off x="2604826" y="3278066"/>
            <a:ext cx="48678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25"/>
          <p:cNvSpPr/>
          <p:nvPr/>
        </p:nvSpPr>
        <p:spPr>
          <a:xfrm>
            <a:off x="774968" y="767049"/>
            <a:ext cx="680202" cy="34989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5" name="Cloud 34"/>
          <p:cNvSpPr/>
          <p:nvPr/>
        </p:nvSpPr>
        <p:spPr>
          <a:xfrm>
            <a:off x="0" y="211266"/>
            <a:ext cx="1370873" cy="70516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0488" flipH="1">
            <a:off x="4168167" y="1348572"/>
            <a:ext cx="671513" cy="6429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270517"/>
            <a:ext cx="430579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405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TRÒ CHƠI HÁI DỪA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93" y="3364706"/>
            <a:ext cx="873919" cy="8739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75" y="4072796"/>
            <a:ext cx="313328" cy="3595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3516" y="3941100"/>
            <a:ext cx="313328" cy="3595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753" y="3941100"/>
            <a:ext cx="760405" cy="7604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77" y="3427775"/>
            <a:ext cx="1446625" cy="1004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88" y="1655329"/>
            <a:ext cx="313328" cy="3215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2" y="1777366"/>
            <a:ext cx="313328" cy="3215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18" y="1386115"/>
            <a:ext cx="313328" cy="3215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9018" y="1941021"/>
            <a:ext cx="313328" cy="3215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4050">
            <a:off x="4746834" y="1357664"/>
            <a:ext cx="313328" cy="321533"/>
          </a:xfrm>
          <a:prstGeom prst="rect">
            <a:avLst/>
          </a:prstGeom>
        </p:spPr>
      </p:pic>
      <p:sp>
        <p:nvSpPr>
          <p:cNvPr id="39" name="Rectangle 60"/>
          <p:cNvSpPr/>
          <p:nvPr/>
        </p:nvSpPr>
        <p:spPr>
          <a:xfrm>
            <a:off x="4761601" y="882904"/>
            <a:ext cx="566951" cy="1097654"/>
          </a:xfrm>
          <a:custGeom>
            <a:avLst/>
            <a:gdLst>
              <a:gd name="connsiteX0" fmla="*/ 0 w 45719"/>
              <a:gd name="connsiteY0" fmla="*/ 0 h 764288"/>
              <a:gd name="connsiteX1" fmla="*/ 45719 w 45719"/>
              <a:gd name="connsiteY1" fmla="*/ 0 h 764288"/>
              <a:gd name="connsiteX2" fmla="*/ 45719 w 45719"/>
              <a:gd name="connsiteY2" fmla="*/ 764288 h 764288"/>
              <a:gd name="connsiteX3" fmla="*/ 0 w 45719"/>
              <a:gd name="connsiteY3" fmla="*/ 764288 h 764288"/>
              <a:gd name="connsiteX4" fmla="*/ 0 w 45719"/>
              <a:gd name="connsiteY4" fmla="*/ 0 h 764288"/>
              <a:gd name="connsiteX0" fmla="*/ 0 w 298350"/>
              <a:gd name="connsiteY0" fmla="*/ 0 h 764288"/>
              <a:gd name="connsiteX1" fmla="*/ 45719 w 298350"/>
              <a:gd name="connsiteY1" fmla="*/ 0 h 764288"/>
              <a:gd name="connsiteX2" fmla="*/ 298350 w 298350"/>
              <a:gd name="connsiteY2" fmla="*/ 567025 h 764288"/>
              <a:gd name="connsiteX3" fmla="*/ 45719 w 298350"/>
              <a:gd name="connsiteY3" fmla="*/ 764288 h 764288"/>
              <a:gd name="connsiteX4" fmla="*/ 0 w 298350"/>
              <a:gd name="connsiteY4" fmla="*/ 764288 h 764288"/>
              <a:gd name="connsiteX5" fmla="*/ 0 w 298350"/>
              <a:gd name="connsiteY5" fmla="*/ 0 h 764288"/>
              <a:gd name="connsiteX0" fmla="*/ 449364 w 747714"/>
              <a:gd name="connsiteY0" fmla="*/ 0 h 764288"/>
              <a:gd name="connsiteX1" fmla="*/ 495083 w 747714"/>
              <a:gd name="connsiteY1" fmla="*/ 0 h 764288"/>
              <a:gd name="connsiteX2" fmla="*/ 747714 w 747714"/>
              <a:gd name="connsiteY2" fmla="*/ 567025 h 764288"/>
              <a:gd name="connsiteX3" fmla="*/ 495083 w 747714"/>
              <a:gd name="connsiteY3" fmla="*/ 764288 h 764288"/>
              <a:gd name="connsiteX4" fmla="*/ 449364 w 747714"/>
              <a:gd name="connsiteY4" fmla="*/ 764288 h 764288"/>
              <a:gd name="connsiteX5" fmla="*/ 0 w 747714"/>
              <a:gd name="connsiteY5" fmla="*/ 371763 h 764288"/>
              <a:gd name="connsiteX6" fmla="*/ 449364 w 747714"/>
              <a:gd name="connsiteY6" fmla="*/ 0 h 764288"/>
              <a:gd name="connsiteX0" fmla="*/ 453125 w 751475"/>
              <a:gd name="connsiteY0" fmla="*/ 0 h 764288"/>
              <a:gd name="connsiteX1" fmla="*/ 498844 w 751475"/>
              <a:gd name="connsiteY1" fmla="*/ 0 h 764288"/>
              <a:gd name="connsiteX2" fmla="*/ 751475 w 751475"/>
              <a:gd name="connsiteY2" fmla="*/ 567025 h 764288"/>
              <a:gd name="connsiteX3" fmla="*/ 498844 w 751475"/>
              <a:gd name="connsiteY3" fmla="*/ 764288 h 764288"/>
              <a:gd name="connsiteX4" fmla="*/ 453125 w 751475"/>
              <a:gd name="connsiteY4" fmla="*/ 764288 h 764288"/>
              <a:gd name="connsiteX5" fmla="*/ 427624 w 751475"/>
              <a:gd name="connsiteY5" fmla="*/ 214600 h 764288"/>
              <a:gd name="connsiteX6" fmla="*/ 3761 w 751475"/>
              <a:gd name="connsiteY6" fmla="*/ 371763 h 764288"/>
              <a:gd name="connsiteX7" fmla="*/ 453125 w 751475"/>
              <a:gd name="connsiteY7" fmla="*/ 0 h 764288"/>
              <a:gd name="connsiteX0" fmla="*/ 453125 w 751475"/>
              <a:gd name="connsiteY0" fmla="*/ 0 h 764288"/>
              <a:gd name="connsiteX1" fmla="*/ 498844 w 751475"/>
              <a:gd name="connsiteY1" fmla="*/ 0 h 764288"/>
              <a:gd name="connsiteX2" fmla="*/ 751475 w 751475"/>
              <a:gd name="connsiteY2" fmla="*/ 567025 h 764288"/>
              <a:gd name="connsiteX3" fmla="*/ 556212 w 751475"/>
              <a:gd name="connsiteY3" fmla="*/ 328900 h 764288"/>
              <a:gd name="connsiteX4" fmla="*/ 498844 w 751475"/>
              <a:gd name="connsiteY4" fmla="*/ 764288 h 764288"/>
              <a:gd name="connsiteX5" fmla="*/ 453125 w 751475"/>
              <a:gd name="connsiteY5" fmla="*/ 764288 h 764288"/>
              <a:gd name="connsiteX6" fmla="*/ 427624 w 751475"/>
              <a:gd name="connsiteY6" fmla="*/ 214600 h 764288"/>
              <a:gd name="connsiteX7" fmla="*/ 3761 w 751475"/>
              <a:gd name="connsiteY7" fmla="*/ 371763 h 764288"/>
              <a:gd name="connsiteX8" fmla="*/ 453125 w 751475"/>
              <a:gd name="connsiteY8" fmla="*/ 0 h 76428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498844 w 751475"/>
              <a:gd name="connsiteY4" fmla="*/ 764288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636956 w 751475"/>
              <a:gd name="connsiteY4" fmla="*/ 659513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636956 w 751475"/>
              <a:gd name="connsiteY4" fmla="*/ 659513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81059"/>
              <a:gd name="connsiteX1" fmla="*/ 498844 w 751475"/>
              <a:gd name="connsiteY1" fmla="*/ 0 h 981059"/>
              <a:gd name="connsiteX2" fmla="*/ 751475 w 751475"/>
              <a:gd name="connsiteY2" fmla="*/ 567025 h 981059"/>
              <a:gd name="connsiteX3" fmla="*/ 556212 w 751475"/>
              <a:gd name="connsiteY3" fmla="*/ 328900 h 981059"/>
              <a:gd name="connsiteX4" fmla="*/ 636956 w 751475"/>
              <a:gd name="connsiteY4" fmla="*/ 659513 h 981059"/>
              <a:gd name="connsiteX5" fmla="*/ 499062 w 751475"/>
              <a:gd name="connsiteY5" fmla="*/ 490825 h 981059"/>
              <a:gd name="connsiteX6" fmla="*/ 400737 w 751475"/>
              <a:gd name="connsiteY6" fmla="*/ 973838 h 981059"/>
              <a:gd name="connsiteX7" fmla="*/ 427624 w 751475"/>
              <a:gd name="connsiteY7" fmla="*/ 214600 h 981059"/>
              <a:gd name="connsiteX8" fmla="*/ 3761 w 751475"/>
              <a:gd name="connsiteY8" fmla="*/ 371763 h 981059"/>
              <a:gd name="connsiteX9" fmla="*/ 453125 w 751475"/>
              <a:gd name="connsiteY9" fmla="*/ 0 h 981059"/>
              <a:gd name="connsiteX0" fmla="*/ 453125 w 751475"/>
              <a:gd name="connsiteY0" fmla="*/ 0 h 981059"/>
              <a:gd name="connsiteX1" fmla="*/ 498844 w 751475"/>
              <a:gd name="connsiteY1" fmla="*/ 0 h 981059"/>
              <a:gd name="connsiteX2" fmla="*/ 751475 w 751475"/>
              <a:gd name="connsiteY2" fmla="*/ 567025 h 981059"/>
              <a:gd name="connsiteX3" fmla="*/ 556212 w 751475"/>
              <a:gd name="connsiteY3" fmla="*/ 328900 h 981059"/>
              <a:gd name="connsiteX4" fmla="*/ 636956 w 751475"/>
              <a:gd name="connsiteY4" fmla="*/ 659513 h 981059"/>
              <a:gd name="connsiteX5" fmla="*/ 499062 w 751475"/>
              <a:gd name="connsiteY5" fmla="*/ 490825 h 981059"/>
              <a:gd name="connsiteX6" fmla="*/ 400737 w 751475"/>
              <a:gd name="connsiteY6" fmla="*/ 973838 h 981059"/>
              <a:gd name="connsiteX7" fmla="*/ 427624 w 751475"/>
              <a:gd name="connsiteY7" fmla="*/ 214600 h 981059"/>
              <a:gd name="connsiteX8" fmla="*/ 3761 w 751475"/>
              <a:gd name="connsiteY8" fmla="*/ 371763 h 981059"/>
              <a:gd name="connsiteX9" fmla="*/ 453125 w 751475"/>
              <a:gd name="connsiteY9" fmla="*/ 0 h 981059"/>
              <a:gd name="connsiteX0" fmla="*/ 453125 w 751475"/>
              <a:gd name="connsiteY0" fmla="*/ 182880 h 1163939"/>
              <a:gd name="connsiteX1" fmla="*/ 559804 w 751475"/>
              <a:gd name="connsiteY1" fmla="*/ 0 h 1163939"/>
              <a:gd name="connsiteX2" fmla="*/ 751475 w 751475"/>
              <a:gd name="connsiteY2" fmla="*/ 749905 h 1163939"/>
              <a:gd name="connsiteX3" fmla="*/ 556212 w 751475"/>
              <a:gd name="connsiteY3" fmla="*/ 511780 h 1163939"/>
              <a:gd name="connsiteX4" fmla="*/ 636956 w 751475"/>
              <a:gd name="connsiteY4" fmla="*/ 842393 h 1163939"/>
              <a:gd name="connsiteX5" fmla="*/ 499062 w 751475"/>
              <a:gd name="connsiteY5" fmla="*/ 673705 h 1163939"/>
              <a:gd name="connsiteX6" fmla="*/ 400737 w 751475"/>
              <a:gd name="connsiteY6" fmla="*/ 1156718 h 1163939"/>
              <a:gd name="connsiteX7" fmla="*/ 427624 w 751475"/>
              <a:gd name="connsiteY7" fmla="*/ 397480 h 1163939"/>
              <a:gd name="connsiteX8" fmla="*/ 3761 w 751475"/>
              <a:gd name="connsiteY8" fmla="*/ 554643 h 1163939"/>
              <a:gd name="connsiteX9" fmla="*/ 453125 w 751475"/>
              <a:gd name="connsiteY9" fmla="*/ 182880 h 1163939"/>
              <a:gd name="connsiteX0" fmla="*/ 498845 w 751475"/>
              <a:gd name="connsiteY0" fmla="*/ 0 h 1468739"/>
              <a:gd name="connsiteX1" fmla="*/ 559804 w 751475"/>
              <a:gd name="connsiteY1" fmla="*/ 304800 h 1468739"/>
              <a:gd name="connsiteX2" fmla="*/ 751475 w 751475"/>
              <a:gd name="connsiteY2" fmla="*/ 1054705 h 1468739"/>
              <a:gd name="connsiteX3" fmla="*/ 556212 w 751475"/>
              <a:gd name="connsiteY3" fmla="*/ 816580 h 1468739"/>
              <a:gd name="connsiteX4" fmla="*/ 636956 w 751475"/>
              <a:gd name="connsiteY4" fmla="*/ 1147193 h 1468739"/>
              <a:gd name="connsiteX5" fmla="*/ 499062 w 751475"/>
              <a:gd name="connsiteY5" fmla="*/ 978505 h 1468739"/>
              <a:gd name="connsiteX6" fmla="*/ 400737 w 751475"/>
              <a:gd name="connsiteY6" fmla="*/ 1461518 h 1468739"/>
              <a:gd name="connsiteX7" fmla="*/ 427624 w 751475"/>
              <a:gd name="connsiteY7" fmla="*/ 702280 h 1468739"/>
              <a:gd name="connsiteX8" fmla="*/ 3761 w 751475"/>
              <a:gd name="connsiteY8" fmla="*/ 859443 h 1468739"/>
              <a:gd name="connsiteX9" fmla="*/ 498845 w 751475"/>
              <a:gd name="connsiteY9" fmla="*/ 0 h 1468739"/>
              <a:gd name="connsiteX0" fmla="*/ 495084 w 747714"/>
              <a:gd name="connsiteY0" fmla="*/ 0 h 1468739"/>
              <a:gd name="connsiteX1" fmla="*/ 556043 w 747714"/>
              <a:gd name="connsiteY1" fmla="*/ 304800 h 1468739"/>
              <a:gd name="connsiteX2" fmla="*/ 747714 w 747714"/>
              <a:gd name="connsiteY2" fmla="*/ 1054705 h 1468739"/>
              <a:gd name="connsiteX3" fmla="*/ 552451 w 747714"/>
              <a:gd name="connsiteY3" fmla="*/ 816580 h 1468739"/>
              <a:gd name="connsiteX4" fmla="*/ 633195 w 747714"/>
              <a:gd name="connsiteY4" fmla="*/ 1147193 h 1468739"/>
              <a:gd name="connsiteX5" fmla="*/ 495301 w 747714"/>
              <a:gd name="connsiteY5" fmla="*/ 978505 h 1468739"/>
              <a:gd name="connsiteX6" fmla="*/ 396976 w 747714"/>
              <a:gd name="connsiteY6" fmla="*/ 1461518 h 1468739"/>
              <a:gd name="connsiteX7" fmla="*/ 423863 w 747714"/>
              <a:gd name="connsiteY7" fmla="*/ 702280 h 1468739"/>
              <a:gd name="connsiteX8" fmla="*/ 0 w 747714"/>
              <a:gd name="connsiteY8" fmla="*/ 859443 h 1468739"/>
              <a:gd name="connsiteX9" fmla="*/ 423996 w 747714"/>
              <a:gd name="connsiteY9" fmla="*/ 490634 h 1468739"/>
              <a:gd name="connsiteX10" fmla="*/ 495084 w 747714"/>
              <a:gd name="connsiteY10" fmla="*/ 0 h 1468739"/>
              <a:gd name="connsiteX0" fmla="*/ 503510 w 756140"/>
              <a:gd name="connsiteY0" fmla="*/ 0 h 1468739"/>
              <a:gd name="connsiteX1" fmla="*/ 564469 w 756140"/>
              <a:gd name="connsiteY1" fmla="*/ 304800 h 1468739"/>
              <a:gd name="connsiteX2" fmla="*/ 756140 w 756140"/>
              <a:gd name="connsiteY2" fmla="*/ 1054705 h 1468739"/>
              <a:gd name="connsiteX3" fmla="*/ 560877 w 756140"/>
              <a:gd name="connsiteY3" fmla="*/ 816580 h 1468739"/>
              <a:gd name="connsiteX4" fmla="*/ 641621 w 756140"/>
              <a:gd name="connsiteY4" fmla="*/ 1147193 h 1468739"/>
              <a:gd name="connsiteX5" fmla="*/ 503727 w 756140"/>
              <a:gd name="connsiteY5" fmla="*/ 978505 h 1468739"/>
              <a:gd name="connsiteX6" fmla="*/ 405402 w 756140"/>
              <a:gd name="connsiteY6" fmla="*/ 1461518 h 1468739"/>
              <a:gd name="connsiteX7" fmla="*/ 432289 w 756140"/>
              <a:gd name="connsiteY7" fmla="*/ 702280 h 1468739"/>
              <a:gd name="connsiteX8" fmla="*/ 127621 w 756140"/>
              <a:gd name="connsiteY8" fmla="*/ 1252634 h 1468739"/>
              <a:gd name="connsiteX9" fmla="*/ 8426 w 756140"/>
              <a:gd name="connsiteY9" fmla="*/ 859443 h 1468739"/>
              <a:gd name="connsiteX10" fmla="*/ 432422 w 756140"/>
              <a:gd name="connsiteY10" fmla="*/ 490634 h 1468739"/>
              <a:gd name="connsiteX11" fmla="*/ 503510 w 756140"/>
              <a:gd name="connsiteY11" fmla="*/ 0 h 1468739"/>
              <a:gd name="connsiteX0" fmla="*/ 504896 w 757526"/>
              <a:gd name="connsiteY0" fmla="*/ 0 h 1468739"/>
              <a:gd name="connsiteX1" fmla="*/ 565855 w 757526"/>
              <a:gd name="connsiteY1" fmla="*/ 304800 h 1468739"/>
              <a:gd name="connsiteX2" fmla="*/ 757526 w 757526"/>
              <a:gd name="connsiteY2" fmla="*/ 1054705 h 1468739"/>
              <a:gd name="connsiteX3" fmla="*/ 562263 w 757526"/>
              <a:gd name="connsiteY3" fmla="*/ 816580 h 1468739"/>
              <a:gd name="connsiteX4" fmla="*/ 643007 w 757526"/>
              <a:gd name="connsiteY4" fmla="*/ 1147193 h 1468739"/>
              <a:gd name="connsiteX5" fmla="*/ 505113 w 757526"/>
              <a:gd name="connsiteY5" fmla="*/ 978505 h 1468739"/>
              <a:gd name="connsiteX6" fmla="*/ 406788 w 757526"/>
              <a:gd name="connsiteY6" fmla="*/ 1461518 h 1468739"/>
              <a:gd name="connsiteX7" fmla="*/ 433675 w 757526"/>
              <a:gd name="connsiteY7" fmla="*/ 702280 h 1468739"/>
              <a:gd name="connsiteX8" fmla="*/ 129007 w 757526"/>
              <a:gd name="connsiteY8" fmla="*/ 1252634 h 1468739"/>
              <a:gd name="connsiteX9" fmla="*/ 273787 w 757526"/>
              <a:gd name="connsiteY9" fmla="*/ 787814 h 1468739"/>
              <a:gd name="connsiteX10" fmla="*/ 9812 w 757526"/>
              <a:gd name="connsiteY10" fmla="*/ 859443 h 1468739"/>
              <a:gd name="connsiteX11" fmla="*/ 433808 w 757526"/>
              <a:gd name="connsiteY11" fmla="*/ 490634 h 1468739"/>
              <a:gd name="connsiteX12" fmla="*/ 504896 w 757526"/>
              <a:gd name="connsiteY12" fmla="*/ 0 h 1468739"/>
              <a:gd name="connsiteX0" fmla="*/ 504896 w 757526"/>
              <a:gd name="connsiteY0" fmla="*/ 0 h 1489493"/>
              <a:gd name="connsiteX1" fmla="*/ 565855 w 757526"/>
              <a:gd name="connsiteY1" fmla="*/ 304800 h 1489493"/>
              <a:gd name="connsiteX2" fmla="*/ 757526 w 757526"/>
              <a:gd name="connsiteY2" fmla="*/ 1054705 h 1489493"/>
              <a:gd name="connsiteX3" fmla="*/ 562263 w 757526"/>
              <a:gd name="connsiteY3" fmla="*/ 816580 h 1489493"/>
              <a:gd name="connsiteX4" fmla="*/ 643007 w 757526"/>
              <a:gd name="connsiteY4" fmla="*/ 1147193 h 1489493"/>
              <a:gd name="connsiteX5" fmla="*/ 505113 w 757526"/>
              <a:gd name="connsiteY5" fmla="*/ 978505 h 1489493"/>
              <a:gd name="connsiteX6" fmla="*/ 662407 w 757526"/>
              <a:gd name="connsiteY6" fmla="*/ 1344074 h 1489493"/>
              <a:gd name="connsiteX7" fmla="*/ 406788 w 757526"/>
              <a:gd name="connsiteY7" fmla="*/ 1461518 h 1489493"/>
              <a:gd name="connsiteX8" fmla="*/ 433675 w 757526"/>
              <a:gd name="connsiteY8" fmla="*/ 702280 h 1489493"/>
              <a:gd name="connsiteX9" fmla="*/ 129007 w 757526"/>
              <a:gd name="connsiteY9" fmla="*/ 1252634 h 1489493"/>
              <a:gd name="connsiteX10" fmla="*/ 273787 w 757526"/>
              <a:gd name="connsiteY10" fmla="*/ 787814 h 1489493"/>
              <a:gd name="connsiteX11" fmla="*/ 9812 w 757526"/>
              <a:gd name="connsiteY11" fmla="*/ 859443 h 1489493"/>
              <a:gd name="connsiteX12" fmla="*/ 433808 w 757526"/>
              <a:gd name="connsiteY12" fmla="*/ 490634 h 1489493"/>
              <a:gd name="connsiteX13" fmla="*/ 504896 w 757526"/>
              <a:gd name="connsiteY13" fmla="*/ 0 h 1489493"/>
              <a:gd name="connsiteX0" fmla="*/ 504896 w 757526"/>
              <a:gd name="connsiteY0" fmla="*/ 0 h 1484253"/>
              <a:gd name="connsiteX1" fmla="*/ 565855 w 757526"/>
              <a:gd name="connsiteY1" fmla="*/ 304800 h 1484253"/>
              <a:gd name="connsiteX2" fmla="*/ 757526 w 757526"/>
              <a:gd name="connsiteY2" fmla="*/ 1054705 h 1484253"/>
              <a:gd name="connsiteX3" fmla="*/ 562263 w 757526"/>
              <a:gd name="connsiteY3" fmla="*/ 816580 h 1484253"/>
              <a:gd name="connsiteX4" fmla="*/ 643007 w 757526"/>
              <a:gd name="connsiteY4" fmla="*/ 1147193 h 1484253"/>
              <a:gd name="connsiteX5" fmla="*/ 505113 w 757526"/>
              <a:gd name="connsiteY5" fmla="*/ 978505 h 1484253"/>
              <a:gd name="connsiteX6" fmla="*/ 662407 w 757526"/>
              <a:gd name="connsiteY6" fmla="*/ 1344074 h 1484253"/>
              <a:gd name="connsiteX7" fmla="*/ 494767 w 757526"/>
              <a:gd name="connsiteY7" fmla="*/ 1138334 h 1484253"/>
              <a:gd name="connsiteX8" fmla="*/ 406788 w 757526"/>
              <a:gd name="connsiteY8" fmla="*/ 1461518 h 1484253"/>
              <a:gd name="connsiteX9" fmla="*/ 433675 w 757526"/>
              <a:gd name="connsiteY9" fmla="*/ 702280 h 1484253"/>
              <a:gd name="connsiteX10" fmla="*/ 129007 w 757526"/>
              <a:gd name="connsiteY10" fmla="*/ 1252634 h 1484253"/>
              <a:gd name="connsiteX11" fmla="*/ 273787 w 757526"/>
              <a:gd name="connsiteY11" fmla="*/ 787814 h 1484253"/>
              <a:gd name="connsiteX12" fmla="*/ 9812 w 757526"/>
              <a:gd name="connsiteY12" fmla="*/ 859443 h 1484253"/>
              <a:gd name="connsiteX13" fmla="*/ 433808 w 757526"/>
              <a:gd name="connsiteY13" fmla="*/ 490634 h 1484253"/>
              <a:gd name="connsiteX14" fmla="*/ 504896 w 757526"/>
              <a:gd name="connsiteY14" fmla="*/ 0 h 1484253"/>
              <a:gd name="connsiteX0" fmla="*/ 504896 w 757526"/>
              <a:gd name="connsiteY0" fmla="*/ 0 h 1462135"/>
              <a:gd name="connsiteX1" fmla="*/ 565855 w 757526"/>
              <a:gd name="connsiteY1" fmla="*/ 304800 h 1462135"/>
              <a:gd name="connsiteX2" fmla="*/ 757526 w 757526"/>
              <a:gd name="connsiteY2" fmla="*/ 1054705 h 1462135"/>
              <a:gd name="connsiteX3" fmla="*/ 562263 w 757526"/>
              <a:gd name="connsiteY3" fmla="*/ 816580 h 1462135"/>
              <a:gd name="connsiteX4" fmla="*/ 643007 w 757526"/>
              <a:gd name="connsiteY4" fmla="*/ 1147193 h 1462135"/>
              <a:gd name="connsiteX5" fmla="*/ 505113 w 757526"/>
              <a:gd name="connsiteY5" fmla="*/ 978505 h 1462135"/>
              <a:gd name="connsiteX6" fmla="*/ 662407 w 757526"/>
              <a:gd name="connsiteY6" fmla="*/ 1344074 h 1462135"/>
              <a:gd name="connsiteX7" fmla="*/ 494767 w 757526"/>
              <a:gd name="connsiteY7" fmla="*/ 1138334 h 1462135"/>
              <a:gd name="connsiteX8" fmla="*/ 406788 w 757526"/>
              <a:gd name="connsiteY8" fmla="*/ 1461518 h 1462135"/>
              <a:gd name="connsiteX9" fmla="*/ 250927 w 757526"/>
              <a:gd name="connsiteY9" fmla="*/ 1237394 h 1462135"/>
              <a:gd name="connsiteX10" fmla="*/ 433675 w 757526"/>
              <a:gd name="connsiteY10" fmla="*/ 702280 h 1462135"/>
              <a:gd name="connsiteX11" fmla="*/ 129007 w 757526"/>
              <a:gd name="connsiteY11" fmla="*/ 1252634 h 1462135"/>
              <a:gd name="connsiteX12" fmla="*/ 273787 w 757526"/>
              <a:gd name="connsiteY12" fmla="*/ 787814 h 1462135"/>
              <a:gd name="connsiteX13" fmla="*/ 9812 w 757526"/>
              <a:gd name="connsiteY13" fmla="*/ 859443 h 1462135"/>
              <a:gd name="connsiteX14" fmla="*/ 433808 w 757526"/>
              <a:gd name="connsiteY14" fmla="*/ 490634 h 1462135"/>
              <a:gd name="connsiteX15" fmla="*/ 504896 w 757526"/>
              <a:gd name="connsiteY15" fmla="*/ 0 h 1462135"/>
              <a:gd name="connsiteX0" fmla="*/ 504896 w 757526"/>
              <a:gd name="connsiteY0" fmla="*/ 0 h 1464408"/>
              <a:gd name="connsiteX1" fmla="*/ 565855 w 757526"/>
              <a:gd name="connsiteY1" fmla="*/ 304800 h 1464408"/>
              <a:gd name="connsiteX2" fmla="*/ 757526 w 757526"/>
              <a:gd name="connsiteY2" fmla="*/ 1054705 h 1464408"/>
              <a:gd name="connsiteX3" fmla="*/ 562263 w 757526"/>
              <a:gd name="connsiteY3" fmla="*/ 816580 h 1464408"/>
              <a:gd name="connsiteX4" fmla="*/ 643007 w 757526"/>
              <a:gd name="connsiteY4" fmla="*/ 1147193 h 1464408"/>
              <a:gd name="connsiteX5" fmla="*/ 505113 w 757526"/>
              <a:gd name="connsiteY5" fmla="*/ 978505 h 1464408"/>
              <a:gd name="connsiteX6" fmla="*/ 662407 w 757526"/>
              <a:gd name="connsiteY6" fmla="*/ 1344074 h 1464408"/>
              <a:gd name="connsiteX7" fmla="*/ 494767 w 757526"/>
              <a:gd name="connsiteY7" fmla="*/ 1138334 h 1464408"/>
              <a:gd name="connsiteX8" fmla="*/ 406788 w 757526"/>
              <a:gd name="connsiteY8" fmla="*/ 1461518 h 1464408"/>
              <a:gd name="connsiteX9" fmla="*/ 419837 w 757526"/>
              <a:gd name="connsiteY9" fmla="*/ 1030384 h 1464408"/>
              <a:gd name="connsiteX10" fmla="*/ 250927 w 757526"/>
              <a:gd name="connsiteY10" fmla="*/ 1237394 h 1464408"/>
              <a:gd name="connsiteX11" fmla="*/ 433675 w 757526"/>
              <a:gd name="connsiteY11" fmla="*/ 702280 h 1464408"/>
              <a:gd name="connsiteX12" fmla="*/ 129007 w 757526"/>
              <a:gd name="connsiteY12" fmla="*/ 1252634 h 1464408"/>
              <a:gd name="connsiteX13" fmla="*/ 273787 w 757526"/>
              <a:gd name="connsiteY13" fmla="*/ 787814 h 1464408"/>
              <a:gd name="connsiteX14" fmla="*/ 9812 w 757526"/>
              <a:gd name="connsiteY14" fmla="*/ 859443 h 1464408"/>
              <a:gd name="connsiteX15" fmla="*/ 433808 w 757526"/>
              <a:gd name="connsiteY15" fmla="*/ 490634 h 1464408"/>
              <a:gd name="connsiteX16" fmla="*/ 504896 w 757526"/>
              <a:gd name="connsiteY16" fmla="*/ 0 h 1464408"/>
              <a:gd name="connsiteX0" fmla="*/ 505264 w 757894"/>
              <a:gd name="connsiteY0" fmla="*/ 0 h 1464408"/>
              <a:gd name="connsiteX1" fmla="*/ 566223 w 757894"/>
              <a:gd name="connsiteY1" fmla="*/ 304800 h 1464408"/>
              <a:gd name="connsiteX2" fmla="*/ 757894 w 757894"/>
              <a:gd name="connsiteY2" fmla="*/ 1054705 h 1464408"/>
              <a:gd name="connsiteX3" fmla="*/ 562631 w 757894"/>
              <a:gd name="connsiteY3" fmla="*/ 816580 h 1464408"/>
              <a:gd name="connsiteX4" fmla="*/ 643375 w 757894"/>
              <a:gd name="connsiteY4" fmla="*/ 1147193 h 1464408"/>
              <a:gd name="connsiteX5" fmla="*/ 505481 w 757894"/>
              <a:gd name="connsiteY5" fmla="*/ 978505 h 1464408"/>
              <a:gd name="connsiteX6" fmla="*/ 662775 w 757894"/>
              <a:gd name="connsiteY6" fmla="*/ 1344074 h 1464408"/>
              <a:gd name="connsiteX7" fmla="*/ 495135 w 757894"/>
              <a:gd name="connsiteY7" fmla="*/ 1138334 h 1464408"/>
              <a:gd name="connsiteX8" fmla="*/ 407156 w 757894"/>
              <a:gd name="connsiteY8" fmla="*/ 1461518 h 1464408"/>
              <a:gd name="connsiteX9" fmla="*/ 420205 w 757894"/>
              <a:gd name="connsiteY9" fmla="*/ 1030384 h 1464408"/>
              <a:gd name="connsiteX10" fmla="*/ 251295 w 757894"/>
              <a:gd name="connsiteY10" fmla="*/ 1237394 h 1464408"/>
              <a:gd name="connsiteX11" fmla="*/ 434043 w 757894"/>
              <a:gd name="connsiteY11" fmla="*/ 702280 h 1464408"/>
              <a:gd name="connsiteX12" fmla="*/ 129375 w 757894"/>
              <a:gd name="connsiteY12" fmla="*/ 1252634 h 1464408"/>
              <a:gd name="connsiteX13" fmla="*/ 39205 w 757894"/>
              <a:gd name="connsiteY13" fmla="*/ 1081183 h 1464408"/>
              <a:gd name="connsiteX14" fmla="*/ 274155 w 757894"/>
              <a:gd name="connsiteY14" fmla="*/ 787814 h 1464408"/>
              <a:gd name="connsiteX15" fmla="*/ 10180 w 757894"/>
              <a:gd name="connsiteY15" fmla="*/ 859443 h 1464408"/>
              <a:gd name="connsiteX16" fmla="*/ 434176 w 757894"/>
              <a:gd name="connsiteY16" fmla="*/ 490634 h 1464408"/>
              <a:gd name="connsiteX17" fmla="*/ 505264 w 757894"/>
              <a:gd name="connsiteY17" fmla="*/ 0 h 1464408"/>
              <a:gd name="connsiteX0" fmla="*/ 505264 w 757894"/>
              <a:gd name="connsiteY0" fmla="*/ 0 h 1464408"/>
              <a:gd name="connsiteX1" fmla="*/ 566223 w 757894"/>
              <a:gd name="connsiteY1" fmla="*/ 304800 h 1464408"/>
              <a:gd name="connsiteX2" fmla="*/ 757894 w 757894"/>
              <a:gd name="connsiteY2" fmla="*/ 1054705 h 1464408"/>
              <a:gd name="connsiteX3" fmla="*/ 562631 w 757894"/>
              <a:gd name="connsiteY3" fmla="*/ 816580 h 1464408"/>
              <a:gd name="connsiteX4" fmla="*/ 643375 w 757894"/>
              <a:gd name="connsiteY4" fmla="*/ 1147193 h 1464408"/>
              <a:gd name="connsiteX5" fmla="*/ 505481 w 757894"/>
              <a:gd name="connsiteY5" fmla="*/ 978505 h 1464408"/>
              <a:gd name="connsiteX6" fmla="*/ 662775 w 757894"/>
              <a:gd name="connsiteY6" fmla="*/ 1344074 h 1464408"/>
              <a:gd name="connsiteX7" fmla="*/ 495135 w 757894"/>
              <a:gd name="connsiteY7" fmla="*/ 1138334 h 1464408"/>
              <a:gd name="connsiteX8" fmla="*/ 407156 w 757894"/>
              <a:gd name="connsiteY8" fmla="*/ 1461518 h 1464408"/>
              <a:gd name="connsiteX9" fmla="*/ 420205 w 757894"/>
              <a:gd name="connsiteY9" fmla="*/ 1030384 h 1464408"/>
              <a:gd name="connsiteX10" fmla="*/ 251295 w 757894"/>
              <a:gd name="connsiteY10" fmla="*/ 1237394 h 1464408"/>
              <a:gd name="connsiteX11" fmla="*/ 434043 w 757894"/>
              <a:gd name="connsiteY11" fmla="*/ 702280 h 1464408"/>
              <a:gd name="connsiteX12" fmla="*/ 129375 w 757894"/>
              <a:gd name="connsiteY12" fmla="*/ 1252634 h 1464408"/>
              <a:gd name="connsiteX13" fmla="*/ 223355 w 757894"/>
              <a:gd name="connsiteY13" fmla="*/ 985933 h 1464408"/>
              <a:gd name="connsiteX14" fmla="*/ 39205 w 757894"/>
              <a:gd name="connsiteY14" fmla="*/ 1081183 h 1464408"/>
              <a:gd name="connsiteX15" fmla="*/ 274155 w 757894"/>
              <a:gd name="connsiteY15" fmla="*/ 787814 h 1464408"/>
              <a:gd name="connsiteX16" fmla="*/ 10180 w 757894"/>
              <a:gd name="connsiteY16" fmla="*/ 859443 h 1464408"/>
              <a:gd name="connsiteX17" fmla="*/ 434176 w 757894"/>
              <a:gd name="connsiteY17" fmla="*/ 490634 h 1464408"/>
              <a:gd name="connsiteX18" fmla="*/ 505264 w 757894"/>
              <a:gd name="connsiteY18" fmla="*/ 0 h 1464408"/>
              <a:gd name="connsiteX0" fmla="*/ 505264 w 757894"/>
              <a:gd name="connsiteY0" fmla="*/ 0 h 1463673"/>
              <a:gd name="connsiteX1" fmla="*/ 566223 w 757894"/>
              <a:gd name="connsiteY1" fmla="*/ 304800 h 1463673"/>
              <a:gd name="connsiteX2" fmla="*/ 757894 w 757894"/>
              <a:gd name="connsiteY2" fmla="*/ 1054705 h 1463673"/>
              <a:gd name="connsiteX3" fmla="*/ 562631 w 757894"/>
              <a:gd name="connsiteY3" fmla="*/ 816580 h 1463673"/>
              <a:gd name="connsiteX4" fmla="*/ 643375 w 757894"/>
              <a:gd name="connsiteY4" fmla="*/ 1147193 h 1463673"/>
              <a:gd name="connsiteX5" fmla="*/ 505481 w 757894"/>
              <a:gd name="connsiteY5" fmla="*/ 978505 h 1463673"/>
              <a:gd name="connsiteX6" fmla="*/ 662775 w 757894"/>
              <a:gd name="connsiteY6" fmla="*/ 1344074 h 1463673"/>
              <a:gd name="connsiteX7" fmla="*/ 495135 w 757894"/>
              <a:gd name="connsiteY7" fmla="*/ 1138334 h 1463673"/>
              <a:gd name="connsiteX8" fmla="*/ 407156 w 757894"/>
              <a:gd name="connsiteY8" fmla="*/ 1461518 h 1463673"/>
              <a:gd name="connsiteX9" fmla="*/ 458305 w 757894"/>
              <a:gd name="connsiteY9" fmla="*/ 871634 h 1463673"/>
              <a:gd name="connsiteX10" fmla="*/ 251295 w 757894"/>
              <a:gd name="connsiteY10" fmla="*/ 1237394 h 1463673"/>
              <a:gd name="connsiteX11" fmla="*/ 434043 w 757894"/>
              <a:gd name="connsiteY11" fmla="*/ 702280 h 1463673"/>
              <a:gd name="connsiteX12" fmla="*/ 129375 w 757894"/>
              <a:gd name="connsiteY12" fmla="*/ 1252634 h 1463673"/>
              <a:gd name="connsiteX13" fmla="*/ 223355 w 757894"/>
              <a:gd name="connsiteY13" fmla="*/ 985933 h 1463673"/>
              <a:gd name="connsiteX14" fmla="*/ 39205 w 757894"/>
              <a:gd name="connsiteY14" fmla="*/ 1081183 h 1463673"/>
              <a:gd name="connsiteX15" fmla="*/ 274155 w 757894"/>
              <a:gd name="connsiteY15" fmla="*/ 787814 h 1463673"/>
              <a:gd name="connsiteX16" fmla="*/ 10180 w 757894"/>
              <a:gd name="connsiteY16" fmla="*/ 859443 h 1463673"/>
              <a:gd name="connsiteX17" fmla="*/ 434176 w 757894"/>
              <a:gd name="connsiteY17" fmla="*/ 490634 h 1463673"/>
              <a:gd name="connsiteX18" fmla="*/ 505264 w 757894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220633 w 755172"/>
              <a:gd name="connsiteY13" fmla="*/ 985933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220633 w 755172"/>
              <a:gd name="connsiteY13" fmla="*/ 985933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446058 w 755172"/>
              <a:gd name="connsiteY13" fmla="*/ 6652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1902 w 754532"/>
              <a:gd name="connsiteY0" fmla="*/ 0 h 1463673"/>
              <a:gd name="connsiteX1" fmla="*/ 562861 w 754532"/>
              <a:gd name="connsiteY1" fmla="*/ 304800 h 1463673"/>
              <a:gd name="connsiteX2" fmla="*/ 754532 w 754532"/>
              <a:gd name="connsiteY2" fmla="*/ 1054705 h 1463673"/>
              <a:gd name="connsiteX3" fmla="*/ 559269 w 754532"/>
              <a:gd name="connsiteY3" fmla="*/ 816580 h 1463673"/>
              <a:gd name="connsiteX4" fmla="*/ 640013 w 754532"/>
              <a:gd name="connsiteY4" fmla="*/ 1147193 h 1463673"/>
              <a:gd name="connsiteX5" fmla="*/ 502119 w 754532"/>
              <a:gd name="connsiteY5" fmla="*/ 978505 h 1463673"/>
              <a:gd name="connsiteX6" fmla="*/ 659413 w 754532"/>
              <a:gd name="connsiteY6" fmla="*/ 1344074 h 1463673"/>
              <a:gd name="connsiteX7" fmla="*/ 491773 w 754532"/>
              <a:gd name="connsiteY7" fmla="*/ 1138334 h 1463673"/>
              <a:gd name="connsiteX8" fmla="*/ 403794 w 754532"/>
              <a:gd name="connsiteY8" fmla="*/ 1461518 h 1463673"/>
              <a:gd name="connsiteX9" fmla="*/ 454943 w 754532"/>
              <a:gd name="connsiteY9" fmla="*/ 871634 h 1463673"/>
              <a:gd name="connsiteX10" fmla="*/ 247933 w 754532"/>
              <a:gd name="connsiteY10" fmla="*/ 1237394 h 1463673"/>
              <a:gd name="connsiteX11" fmla="*/ 462431 w 754532"/>
              <a:gd name="connsiteY11" fmla="*/ 737205 h 1463673"/>
              <a:gd name="connsiteX12" fmla="*/ 126013 w 754532"/>
              <a:gd name="connsiteY12" fmla="*/ 1252634 h 1463673"/>
              <a:gd name="connsiteX13" fmla="*/ 445418 w 754532"/>
              <a:gd name="connsiteY13" fmla="*/ 665258 h 1463673"/>
              <a:gd name="connsiteX14" fmla="*/ 35843 w 754532"/>
              <a:gd name="connsiteY14" fmla="*/ 1081183 h 1463673"/>
              <a:gd name="connsiteX15" fmla="*/ 442243 w 754532"/>
              <a:gd name="connsiteY15" fmla="*/ 587789 h 1463673"/>
              <a:gd name="connsiteX16" fmla="*/ 6818 w 754532"/>
              <a:gd name="connsiteY16" fmla="*/ 859443 h 1463673"/>
              <a:gd name="connsiteX17" fmla="*/ 430814 w 754532"/>
              <a:gd name="connsiteY17" fmla="*/ 490634 h 1463673"/>
              <a:gd name="connsiteX18" fmla="*/ 501902 w 754532"/>
              <a:gd name="connsiteY18" fmla="*/ 0 h 1463673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491773 w 754532"/>
              <a:gd name="connsiteY7" fmla="*/ 1138334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4021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4021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6146"/>
              <a:gd name="connsiteY0" fmla="*/ 0 h 1463539"/>
              <a:gd name="connsiteX1" fmla="*/ 562861 w 756146"/>
              <a:gd name="connsiteY1" fmla="*/ 304800 h 1463539"/>
              <a:gd name="connsiteX2" fmla="*/ 557035 w 756146"/>
              <a:gd name="connsiteY2" fmla="*/ 724621 h 1463539"/>
              <a:gd name="connsiteX3" fmla="*/ 754532 w 756146"/>
              <a:gd name="connsiteY3" fmla="*/ 1054705 h 1463539"/>
              <a:gd name="connsiteX4" fmla="*/ 540219 w 756146"/>
              <a:gd name="connsiteY4" fmla="*/ 816580 h 1463539"/>
              <a:gd name="connsiteX5" fmla="*/ 640013 w 756146"/>
              <a:gd name="connsiteY5" fmla="*/ 1147193 h 1463539"/>
              <a:gd name="connsiteX6" fmla="*/ 533869 w 756146"/>
              <a:gd name="connsiteY6" fmla="*/ 940405 h 1463539"/>
              <a:gd name="connsiteX7" fmla="*/ 659413 w 756146"/>
              <a:gd name="connsiteY7" fmla="*/ 1344074 h 1463539"/>
              <a:gd name="connsiteX8" fmla="*/ 520348 w 756146"/>
              <a:gd name="connsiteY8" fmla="*/ 1065309 h 1463539"/>
              <a:gd name="connsiteX9" fmla="*/ 403794 w 756146"/>
              <a:gd name="connsiteY9" fmla="*/ 1461518 h 1463539"/>
              <a:gd name="connsiteX10" fmla="*/ 486693 w 756146"/>
              <a:gd name="connsiteY10" fmla="*/ 830359 h 1463539"/>
              <a:gd name="connsiteX11" fmla="*/ 247933 w 756146"/>
              <a:gd name="connsiteY11" fmla="*/ 1237394 h 1463539"/>
              <a:gd name="connsiteX12" fmla="*/ 462431 w 756146"/>
              <a:gd name="connsiteY12" fmla="*/ 737205 h 1463539"/>
              <a:gd name="connsiteX13" fmla="*/ 126013 w 756146"/>
              <a:gd name="connsiteY13" fmla="*/ 1252634 h 1463539"/>
              <a:gd name="connsiteX14" fmla="*/ 445418 w 756146"/>
              <a:gd name="connsiteY14" fmla="*/ 665258 h 1463539"/>
              <a:gd name="connsiteX15" fmla="*/ 35843 w 756146"/>
              <a:gd name="connsiteY15" fmla="*/ 1081183 h 1463539"/>
              <a:gd name="connsiteX16" fmla="*/ 442243 w 756146"/>
              <a:gd name="connsiteY16" fmla="*/ 587789 h 1463539"/>
              <a:gd name="connsiteX17" fmla="*/ 6818 w 756146"/>
              <a:gd name="connsiteY17" fmla="*/ 859443 h 1463539"/>
              <a:gd name="connsiteX18" fmla="*/ 430814 w 756146"/>
              <a:gd name="connsiteY18" fmla="*/ 490634 h 1463539"/>
              <a:gd name="connsiteX19" fmla="*/ 501902 w 756146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62219 w 755934"/>
              <a:gd name="connsiteY12" fmla="*/ 737205 h 1463539"/>
              <a:gd name="connsiteX13" fmla="*/ 125801 w 755934"/>
              <a:gd name="connsiteY13" fmla="*/ 1252634 h 1463539"/>
              <a:gd name="connsiteX14" fmla="*/ 445206 w 755934"/>
              <a:gd name="connsiteY14" fmla="*/ 66525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62219 w 755934"/>
              <a:gd name="connsiteY12" fmla="*/ 737205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93175 w 755934"/>
              <a:gd name="connsiteY12" fmla="*/ 730061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93175 w 755934"/>
              <a:gd name="connsiteY12" fmla="*/ 730061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12992 w 755934"/>
              <a:gd name="connsiteY8" fmla="*/ 1015303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12992 w 755934"/>
              <a:gd name="connsiteY8" fmla="*/ 1015303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5934" h="1463539">
                <a:moveTo>
                  <a:pt x="501690" y="0"/>
                </a:moveTo>
                <a:lnTo>
                  <a:pt x="562649" y="304800"/>
                </a:lnTo>
                <a:cubicBezTo>
                  <a:pt x="589829" y="422395"/>
                  <a:pt x="524878" y="599637"/>
                  <a:pt x="556823" y="724621"/>
                </a:cubicBezTo>
                <a:cubicBezTo>
                  <a:pt x="588768" y="849605"/>
                  <a:pt x="775114" y="1036203"/>
                  <a:pt x="754320" y="1054705"/>
                </a:cubicBezTo>
                <a:cubicBezTo>
                  <a:pt x="722570" y="1076930"/>
                  <a:pt x="571757" y="794355"/>
                  <a:pt x="540007" y="816580"/>
                </a:cubicBezTo>
                <a:cubicBezTo>
                  <a:pt x="561365" y="860109"/>
                  <a:pt x="606536" y="1036989"/>
                  <a:pt x="639801" y="1147193"/>
                </a:cubicBezTo>
                <a:cubicBezTo>
                  <a:pt x="620751" y="1258318"/>
                  <a:pt x="573027" y="888018"/>
                  <a:pt x="533657" y="940405"/>
                </a:cubicBezTo>
                <a:cubicBezTo>
                  <a:pt x="526095" y="1018939"/>
                  <a:pt x="675588" y="1263572"/>
                  <a:pt x="659201" y="1344074"/>
                </a:cubicBezTo>
                <a:cubicBezTo>
                  <a:pt x="667637" y="1422782"/>
                  <a:pt x="539720" y="1024304"/>
                  <a:pt x="512992" y="1015303"/>
                </a:cubicBezTo>
                <a:cubicBezTo>
                  <a:pt x="492614" y="1050752"/>
                  <a:pt x="431945" y="1419185"/>
                  <a:pt x="403582" y="1461518"/>
                </a:cubicBezTo>
                <a:cubicBezTo>
                  <a:pt x="375219" y="1503851"/>
                  <a:pt x="512458" y="867713"/>
                  <a:pt x="486481" y="830359"/>
                </a:cubicBezTo>
                <a:cubicBezTo>
                  <a:pt x="460504" y="793005"/>
                  <a:pt x="229540" y="1352403"/>
                  <a:pt x="247721" y="1237394"/>
                </a:cubicBezTo>
                <a:cubicBezTo>
                  <a:pt x="265902" y="1122385"/>
                  <a:pt x="529529" y="711170"/>
                  <a:pt x="481269" y="746730"/>
                </a:cubicBezTo>
                <a:cubicBezTo>
                  <a:pt x="452593" y="711598"/>
                  <a:pt x="196445" y="1226440"/>
                  <a:pt x="125801" y="1252634"/>
                </a:cubicBezTo>
                <a:cubicBezTo>
                  <a:pt x="61053" y="1338009"/>
                  <a:pt x="488809" y="674783"/>
                  <a:pt x="473781" y="646208"/>
                </a:cubicBezTo>
                <a:cubicBezTo>
                  <a:pt x="458753" y="617633"/>
                  <a:pt x="-2469" y="1152303"/>
                  <a:pt x="35631" y="1081183"/>
                </a:cubicBezTo>
                <a:cubicBezTo>
                  <a:pt x="73731" y="1010063"/>
                  <a:pt x="457186" y="610987"/>
                  <a:pt x="458699" y="568739"/>
                </a:cubicBezTo>
                <a:cubicBezTo>
                  <a:pt x="425287" y="545541"/>
                  <a:pt x="-61974" y="955963"/>
                  <a:pt x="6606" y="859443"/>
                </a:cubicBezTo>
                <a:cubicBezTo>
                  <a:pt x="109203" y="751747"/>
                  <a:pt x="350230" y="636430"/>
                  <a:pt x="430602" y="490634"/>
                </a:cubicBezTo>
                <a:lnTo>
                  <a:pt x="501690" y="0"/>
                </a:lnTo>
                <a:close/>
              </a:path>
            </a:pathLst>
          </a:cu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9A33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2304" y="1794631"/>
            <a:ext cx="313328" cy="32153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7155" y="1580179"/>
            <a:ext cx="313328" cy="3215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6970" y="1586845"/>
            <a:ext cx="313328" cy="3215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05" y="1514711"/>
            <a:ext cx="313328" cy="3215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2024" y="1473098"/>
            <a:ext cx="313328" cy="3215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59500" l="0" r="99737">
                        <a14:backgroundMark x1="48947" y1="27833" x2="25000" y2="61000"/>
                        <a14:backgroundMark x1="42368" y1="31833" x2="25000" y2="5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993"/>
          <a:stretch/>
        </p:blipFill>
        <p:spPr>
          <a:xfrm>
            <a:off x="3830180" y="-9836"/>
            <a:ext cx="2714625" cy="1457636"/>
          </a:xfrm>
          <a:prstGeom prst="rect">
            <a:avLst/>
          </a:prstGeom>
        </p:spPr>
      </p:pic>
      <p:pic>
        <p:nvPicPr>
          <p:cNvPr id="2" name="ttsmaker-file-2025-12-16-21-20-23">
            <a:hlinkClick r:id="" action="ppaction://media"/>
            <a:extLst>
              <a:ext uri="{FF2B5EF4-FFF2-40B4-BE49-F238E27FC236}">
                <a16:creationId xmlns:a16="http://schemas.microsoft.com/office/drawing/2014/main" id="{085F6421-4B1A-4C80-9710-637AAC4E86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0784" y="1504641"/>
            <a:ext cx="4064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37CAF7-C7CA-4090-89A4-6CB4F1167E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536" y="57624"/>
            <a:ext cx="1714179" cy="19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 animBg="1"/>
      <p:bldP spid="35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loud 59"/>
          <p:cNvSpPr/>
          <p:nvPr/>
        </p:nvSpPr>
        <p:spPr>
          <a:xfrm>
            <a:off x="9235324" y="134730"/>
            <a:ext cx="680202" cy="34989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9263047" y="293464"/>
            <a:ext cx="1370873" cy="70516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5" y="2620671"/>
            <a:ext cx="1058180" cy="141817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92" y="3569619"/>
            <a:ext cx="1000125" cy="750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20671"/>
            <a:ext cx="1058180" cy="14181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8" y="3638704"/>
            <a:ext cx="576210" cy="400146"/>
          </a:xfrm>
          <a:prstGeom prst="rect">
            <a:avLst/>
          </a:prstGeom>
        </p:spPr>
      </p:pic>
      <p:sp>
        <p:nvSpPr>
          <p:cNvPr id="50" name="Pentagon 49"/>
          <p:cNvSpPr/>
          <p:nvPr/>
        </p:nvSpPr>
        <p:spPr>
          <a:xfrm flipH="1">
            <a:off x="3032908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21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Pentagon 50"/>
          <p:cNvSpPr/>
          <p:nvPr/>
        </p:nvSpPr>
        <p:spPr>
          <a:xfrm>
            <a:off x="4927451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21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Pentagon 47"/>
          <p:cNvSpPr/>
          <p:nvPr/>
        </p:nvSpPr>
        <p:spPr>
          <a:xfrm flipH="1">
            <a:off x="3032908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9" name="Pentagon 48"/>
          <p:cNvSpPr/>
          <p:nvPr/>
        </p:nvSpPr>
        <p:spPr>
          <a:xfrm>
            <a:off x="4927451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6" name="Pentagon 45"/>
          <p:cNvSpPr/>
          <p:nvPr/>
        </p:nvSpPr>
        <p:spPr>
          <a:xfrm flipH="1">
            <a:off x="3032908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7" name="Pentagon 46"/>
          <p:cNvSpPr/>
          <p:nvPr/>
        </p:nvSpPr>
        <p:spPr>
          <a:xfrm>
            <a:off x="4927451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4" name="Pentagon 43"/>
          <p:cNvSpPr/>
          <p:nvPr/>
        </p:nvSpPr>
        <p:spPr>
          <a:xfrm flipH="1">
            <a:off x="3032908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5" name="Pentagon 44"/>
          <p:cNvSpPr/>
          <p:nvPr/>
        </p:nvSpPr>
        <p:spPr>
          <a:xfrm>
            <a:off x="4927451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2" name="Pentagon 41"/>
          <p:cNvSpPr/>
          <p:nvPr/>
        </p:nvSpPr>
        <p:spPr>
          <a:xfrm flipH="1">
            <a:off x="3032908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3" name="Pentagon 42"/>
          <p:cNvSpPr/>
          <p:nvPr/>
        </p:nvSpPr>
        <p:spPr>
          <a:xfrm>
            <a:off x="4927451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0" name="Pentagon 39"/>
          <p:cNvSpPr/>
          <p:nvPr/>
        </p:nvSpPr>
        <p:spPr>
          <a:xfrm flipH="1">
            <a:off x="3032908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1" name="Pentagon 40"/>
          <p:cNvSpPr/>
          <p:nvPr/>
        </p:nvSpPr>
        <p:spPr>
          <a:xfrm>
            <a:off x="4927451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38" name="Pentagon 37"/>
          <p:cNvSpPr/>
          <p:nvPr/>
        </p:nvSpPr>
        <p:spPr>
          <a:xfrm flipH="1">
            <a:off x="3032908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39" name="Pentagon 38"/>
          <p:cNvSpPr/>
          <p:nvPr/>
        </p:nvSpPr>
        <p:spPr>
          <a:xfrm>
            <a:off x="4927451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36" name="Pentagon 35"/>
          <p:cNvSpPr/>
          <p:nvPr/>
        </p:nvSpPr>
        <p:spPr>
          <a:xfrm flipH="1">
            <a:off x="3032908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37" name="Pentagon 36"/>
          <p:cNvSpPr/>
          <p:nvPr/>
        </p:nvSpPr>
        <p:spPr>
          <a:xfrm>
            <a:off x="4927451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34" name="Pentagon 33"/>
          <p:cNvSpPr/>
          <p:nvPr/>
        </p:nvSpPr>
        <p:spPr>
          <a:xfrm flipH="1">
            <a:off x="3032908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35" name="Pentagon 34"/>
          <p:cNvSpPr/>
          <p:nvPr/>
        </p:nvSpPr>
        <p:spPr>
          <a:xfrm>
            <a:off x="4927451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24" name="Pentagon 23"/>
          <p:cNvSpPr/>
          <p:nvPr/>
        </p:nvSpPr>
        <p:spPr>
          <a:xfrm flipH="1">
            <a:off x="3032908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25" name="Pentagon 24"/>
          <p:cNvSpPr/>
          <p:nvPr/>
        </p:nvSpPr>
        <p:spPr>
          <a:xfrm>
            <a:off x="4927451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56" name="Pentagon 55"/>
          <p:cNvSpPr/>
          <p:nvPr/>
        </p:nvSpPr>
        <p:spPr>
          <a:xfrm flipH="1">
            <a:off x="3032908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57" name="Pentagon 56"/>
          <p:cNvSpPr/>
          <p:nvPr/>
        </p:nvSpPr>
        <p:spPr>
          <a:xfrm>
            <a:off x="4927451" y="348216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0488" flipH="1">
            <a:off x="4168167" y="1348572"/>
            <a:ext cx="671513" cy="6429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88" y="1655329"/>
            <a:ext cx="313328" cy="3215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2" y="1777366"/>
            <a:ext cx="313328" cy="3215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18" y="1386115"/>
            <a:ext cx="313328" cy="321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9018" y="1941021"/>
            <a:ext cx="313328" cy="321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4050">
            <a:off x="4746834" y="1357664"/>
            <a:ext cx="313328" cy="321533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4761601" y="882904"/>
            <a:ext cx="566951" cy="1097654"/>
          </a:xfrm>
          <a:custGeom>
            <a:avLst/>
            <a:gdLst>
              <a:gd name="connsiteX0" fmla="*/ 0 w 45719"/>
              <a:gd name="connsiteY0" fmla="*/ 0 h 764288"/>
              <a:gd name="connsiteX1" fmla="*/ 45719 w 45719"/>
              <a:gd name="connsiteY1" fmla="*/ 0 h 764288"/>
              <a:gd name="connsiteX2" fmla="*/ 45719 w 45719"/>
              <a:gd name="connsiteY2" fmla="*/ 764288 h 764288"/>
              <a:gd name="connsiteX3" fmla="*/ 0 w 45719"/>
              <a:gd name="connsiteY3" fmla="*/ 764288 h 764288"/>
              <a:gd name="connsiteX4" fmla="*/ 0 w 45719"/>
              <a:gd name="connsiteY4" fmla="*/ 0 h 764288"/>
              <a:gd name="connsiteX0" fmla="*/ 0 w 298350"/>
              <a:gd name="connsiteY0" fmla="*/ 0 h 764288"/>
              <a:gd name="connsiteX1" fmla="*/ 45719 w 298350"/>
              <a:gd name="connsiteY1" fmla="*/ 0 h 764288"/>
              <a:gd name="connsiteX2" fmla="*/ 298350 w 298350"/>
              <a:gd name="connsiteY2" fmla="*/ 567025 h 764288"/>
              <a:gd name="connsiteX3" fmla="*/ 45719 w 298350"/>
              <a:gd name="connsiteY3" fmla="*/ 764288 h 764288"/>
              <a:gd name="connsiteX4" fmla="*/ 0 w 298350"/>
              <a:gd name="connsiteY4" fmla="*/ 764288 h 764288"/>
              <a:gd name="connsiteX5" fmla="*/ 0 w 298350"/>
              <a:gd name="connsiteY5" fmla="*/ 0 h 764288"/>
              <a:gd name="connsiteX0" fmla="*/ 449364 w 747714"/>
              <a:gd name="connsiteY0" fmla="*/ 0 h 764288"/>
              <a:gd name="connsiteX1" fmla="*/ 495083 w 747714"/>
              <a:gd name="connsiteY1" fmla="*/ 0 h 764288"/>
              <a:gd name="connsiteX2" fmla="*/ 747714 w 747714"/>
              <a:gd name="connsiteY2" fmla="*/ 567025 h 764288"/>
              <a:gd name="connsiteX3" fmla="*/ 495083 w 747714"/>
              <a:gd name="connsiteY3" fmla="*/ 764288 h 764288"/>
              <a:gd name="connsiteX4" fmla="*/ 449364 w 747714"/>
              <a:gd name="connsiteY4" fmla="*/ 764288 h 764288"/>
              <a:gd name="connsiteX5" fmla="*/ 0 w 747714"/>
              <a:gd name="connsiteY5" fmla="*/ 371763 h 764288"/>
              <a:gd name="connsiteX6" fmla="*/ 449364 w 747714"/>
              <a:gd name="connsiteY6" fmla="*/ 0 h 764288"/>
              <a:gd name="connsiteX0" fmla="*/ 453125 w 751475"/>
              <a:gd name="connsiteY0" fmla="*/ 0 h 764288"/>
              <a:gd name="connsiteX1" fmla="*/ 498844 w 751475"/>
              <a:gd name="connsiteY1" fmla="*/ 0 h 764288"/>
              <a:gd name="connsiteX2" fmla="*/ 751475 w 751475"/>
              <a:gd name="connsiteY2" fmla="*/ 567025 h 764288"/>
              <a:gd name="connsiteX3" fmla="*/ 498844 w 751475"/>
              <a:gd name="connsiteY3" fmla="*/ 764288 h 764288"/>
              <a:gd name="connsiteX4" fmla="*/ 453125 w 751475"/>
              <a:gd name="connsiteY4" fmla="*/ 764288 h 764288"/>
              <a:gd name="connsiteX5" fmla="*/ 427624 w 751475"/>
              <a:gd name="connsiteY5" fmla="*/ 214600 h 764288"/>
              <a:gd name="connsiteX6" fmla="*/ 3761 w 751475"/>
              <a:gd name="connsiteY6" fmla="*/ 371763 h 764288"/>
              <a:gd name="connsiteX7" fmla="*/ 453125 w 751475"/>
              <a:gd name="connsiteY7" fmla="*/ 0 h 764288"/>
              <a:gd name="connsiteX0" fmla="*/ 453125 w 751475"/>
              <a:gd name="connsiteY0" fmla="*/ 0 h 764288"/>
              <a:gd name="connsiteX1" fmla="*/ 498844 w 751475"/>
              <a:gd name="connsiteY1" fmla="*/ 0 h 764288"/>
              <a:gd name="connsiteX2" fmla="*/ 751475 w 751475"/>
              <a:gd name="connsiteY2" fmla="*/ 567025 h 764288"/>
              <a:gd name="connsiteX3" fmla="*/ 556212 w 751475"/>
              <a:gd name="connsiteY3" fmla="*/ 328900 h 764288"/>
              <a:gd name="connsiteX4" fmla="*/ 498844 w 751475"/>
              <a:gd name="connsiteY4" fmla="*/ 764288 h 764288"/>
              <a:gd name="connsiteX5" fmla="*/ 453125 w 751475"/>
              <a:gd name="connsiteY5" fmla="*/ 764288 h 764288"/>
              <a:gd name="connsiteX6" fmla="*/ 427624 w 751475"/>
              <a:gd name="connsiteY6" fmla="*/ 214600 h 764288"/>
              <a:gd name="connsiteX7" fmla="*/ 3761 w 751475"/>
              <a:gd name="connsiteY7" fmla="*/ 371763 h 764288"/>
              <a:gd name="connsiteX8" fmla="*/ 453125 w 751475"/>
              <a:gd name="connsiteY8" fmla="*/ 0 h 76428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498844 w 751475"/>
              <a:gd name="connsiteY4" fmla="*/ 764288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636956 w 751475"/>
              <a:gd name="connsiteY4" fmla="*/ 659513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636956 w 751475"/>
              <a:gd name="connsiteY4" fmla="*/ 659513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81059"/>
              <a:gd name="connsiteX1" fmla="*/ 498844 w 751475"/>
              <a:gd name="connsiteY1" fmla="*/ 0 h 981059"/>
              <a:gd name="connsiteX2" fmla="*/ 751475 w 751475"/>
              <a:gd name="connsiteY2" fmla="*/ 567025 h 981059"/>
              <a:gd name="connsiteX3" fmla="*/ 556212 w 751475"/>
              <a:gd name="connsiteY3" fmla="*/ 328900 h 981059"/>
              <a:gd name="connsiteX4" fmla="*/ 636956 w 751475"/>
              <a:gd name="connsiteY4" fmla="*/ 659513 h 981059"/>
              <a:gd name="connsiteX5" fmla="*/ 499062 w 751475"/>
              <a:gd name="connsiteY5" fmla="*/ 490825 h 981059"/>
              <a:gd name="connsiteX6" fmla="*/ 400737 w 751475"/>
              <a:gd name="connsiteY6" fmla="*/ 973838 h 981059"/>
              <a:gd name="connsiteX7" fmla="*/ 427624 w 751475"/>
              <a:gd name="connsiteY7" fmla="*/ 214600 h 981059"/>
              <a:gd name="connsiteX8" fmla="*/ 3761 w 751475"/>
              <a:gd name="connsiteY8" fmla="*/ 371763 h 981059"/>
              <a:gd name="connsiteX9" fmla="*/ 453125 w 751475"/>
              <a:gd name="connsiteY9" fmla="*/ 0 h 981059"/>
              <a:gd name="connsiteX0" fmla="*/ 453125 w 751475"/>
              <a:gd name="connsiteY0" fmla="*/ 0 h 981059"/>
              <a:gd name="connsiteX1" fmla="*/ 498844 w 751475"/>
              <a:gd name="connsiteY1" fmla="*/ 0 h 981059"/>
              <a:gd name="connsiteX2" fmla="*/ 751475 w 751475"/>
              <a:gd name="connsiteY2" fmla="*/ 567025 h 981059"/>
              <a:gd name="connsiteX3" fmla="*/ 556212 w 751475"/>
              <a:gd name="connsiteY3" fmla="*/ 328900 h 981059"/>
              <a:gd name="connsiteX4" fmla="*/ 636956 w 751475"/>
              <a:gd name="connsiteY4" fmla="*/ 659513 h 981059"/>
              <a:gd name="connsiteX5" fmla="*/ 499062 w 751475"/>
              <a:gd name="connsiteY5" fmla="*/ 490825 h 981059"/>
              <a:gd name="connsiteX6" fmla="*/ 400737 w 751475"/>
              <a:gd name="connsiteY6" fmla="*/ 973838 h 981059"/>
              <a:gd name="connsiteX7" fmla="*/ 427624 w 751475"/>
              <a:gd name="connsiteY7" fmla="*/ 214600 h 981059"/>
              <a:gd name="connsiteX8" fmla="*/ 3761 w 751475"/>
              <a:gd name="connsiteY8" fmla="*/ 371763 h 981059"/>
              <a:gd name="connsiteX9" fmla="*/ 453125 w 751475"/>
              <a:gd name="connsiteY9" fmla="*/ 0 h 981059"/>
              <a:gd name="connsiteX0" fmla="*/ 453125 w 751475"/>
              <a:gd name="connsiteY0" fmla="*/ 182880 h 1163939"/>
              <a:gd name="connsiteX1" fmla="*/ 559804 w 751475"/>
              <a:gd name="connsiteY1" fmla="*/ 0 h 1163939"/>
              <a:gd name="connsiteX2" fmla="*/ 751475 w 751475"/>
              <a:gd name="connsiteY2" fmla="*/ 749905 h 1163939"/>
              <a:gd name="connsiteX3" fmla="*/ 556212 w 751475"/>
              <a:gd name="connsiteY3" fmla="*/ 511780 h 1163939"/>
              <a:gd name="connsiteX4" fmla="*/ 636956 w 751475"/>
              <a:gd name="connsiteY4" fmla="*/ 842393 h 1163939"/>
              <a:gd name="connsiteX5" fmla="*/ 499062 w 751475"/>
              <a:gd name="connsiteY5" fmla="*/ 673705 h 1163939"/>
              <a:gd name="connsiteX6" fmla="*/ 400737 w 751475"/>
              <a:gd name="connsiteY6" fmla="*/ 1156718 h 1163939"/>
              <a:gd name="connsiteX7" fmla="*/ 427624 w 751475"/>
              <a:gd name="connsiteY7" fmla="*/ 397480 h 1163939"/>
              <a:gd name="connsiteX8" fmla="*/ 3761 w 751475"/>
              <a:gd name="connsiteY8" fmla="*/ 554643 h 1163939"/>
              <a:gd name="connsiteX9" fmla="*/ 453125 w 751475"/>
              <a:gd name="connsiteY9" fmla="*/ 182880 h 1163939"/>
              <a:gd name="connsiteX0" fmla="*/ 498845 w 751475"/>
              <a:gd name="connsiteY0" fmla="*/ 0 h 1468739"/>
              <a:gd name="connsiteX1" fmla="*/ 559804 w 751475"/>
              <a:gd name="connsiteY1" fmla="*/ 304800 h 1468739"/>
              <a:gd name="connsiteX2" fmla="*/ 751475 w 751475"/>
              <a:gd name="connsiteY2" fmla="*/ 1054705 h 1468739"/>
              <a:gd name="connsiteX3" fmla="*/ 556212 w 751475"/>
              <a:gd name="connsiteY3" fmla="*/ 816580 h 1468739"/>
              <a:gd name="connsiteX4" fmla="*/ 636956 w 751475"/>
              <a:gd name="connsiteY4" fmla="*/ 1147193 h 1468739"/>
              <a:gd name="connsiteX5" fmla="*/ 499062 w 751475"/>
              <a:gd name="connsiteY5" fmla="*/ 978505 h 1468739"/>
              <a:gd name="connsiteX6" fmla="*/ 400737 w 751475"/>
              <a:gd name="connsiteY6" fmla="*/ 1461518 h 1468739"/>
              <a:gd name="connsiteX7" fmla="*/ 427624 w 751475"/>
              <a:gd name="connsiteY7" fmla="*/ 702280 h 1468739"/>
              <a:gd name="connsiteX8" fmla="*/ 3761 w 751475"/>
              <a:gd name="connsiteY8" fmla="*/ 859443 h 1468739"/>
              <a:gd name="connsiteX9" fmla="*/ 498845 w 751475"/>
              <a:gd name="connsiteY9" fmla="*/ 0 h 1468739"/>
              <a:gd name="connsiteX0" fmla="*/ 495084 w 747714"/>
              <a:gd name="connsiteY0" fmla="*/ 0 h 1468739"/>
              <a:gd name="connsiteX1" fmla="*/ 556043 w 747714"/>
              <a:gd name="connsiteY1" fmla="*/ 304800 h 1468739"/>
              <a:gd name="connsiteX2" fmla="*/ 747714 w 747714"/>
              <a:gd name="connsiteY2" fmla="*/ 1054705 h 1468739"/>
              <a:gd name="connsiteX3" fmla="*/ 552451 w 747714"/>
              <a:gd name="connsiteY3" fmla="*/ 816580 h 1468739"/>
              <a:gd name="connsiteX4" fmla="*/ 633195 w 747714"/>
              <a:gd name="connsiteY4" fmla="*/ 1147193 h 1468739"/>
              <a:gd name="connsiteX5" fmla="*/ 495301 w 747714"/>
              <a:gd name="connsiteY5" fmla="*/ 978505 h 1468739"/>
              <a:gd name="connsiteX6" fmla="*/ 396976 w 747714"/>
              <a:gd name="connsiteY6" fmla="*/ 1461518 h 1468739"/>
              <a:gd name="connsiteX7" fmla="*/ 423863 w 747714"/>
              <a:gd name="connsiteY7" fmla="*/ 702280 h 1468739"/>
              <a:gd name="connsiteX8" fmla="*/ 0 w 747714"/>
              <a:gd name="connsiteY8" fmla="*/ 859443 h 1468739"/>
              <a:gd name="connsiteX9" fmla="*/ 423996 w 747714"/>
              <a:gd name="connsiteY9" fmla="*/ 490634 h 1468739"/>
              <a:gd name="connsiteX10" fmla="*/ 495084 w 747714"/>
              <a:gd name="connsiteY10" fmla="*/ 0 h 1468739"/>
              <a:gd name="connsiteX0" fmla="*/ 503510 w 756140"/>
              <a:gd name="connsiteY0" fmla="*/ 0 h 1468739"/>
              <a:gd name="connsiteX1" fmla="*/ 564469 w 756140"/>
              <a:gd name="connsiteY1" fmla="*/ 304800 h 1468739"/>
              <a:gd name="connsiteX2" fmla="*/ 756140 w 756140"/>
              <a:gd name="connsiteY2" fmla="*/ 1054705 h 1468739"/>
              <a:gd name="connsiteX3" fmla="*/ 560877 w 756140"/>
              <a:gd name="connsiteY3" fmla="*/ 816580 h 1468739"/>
              <a:gd name="connsiteX4" fmla="*/ 641621 w 756140"/>
              <a:gd name="connsiteY4" fmla="*/ 1147193 h 1468739"/>
              <a:gd name="connsiteX5" fmla="*/ 503727 w 756140"/>
              <a:gd name="connsiteY5" fmla="*/ 978505 h 1468739"/>
              <a:gd name="connsiteX6" fmla="*/ 405402 w 756140"/>
              <a:gd name="connsiteY6" fmla="*/ 1461518 h 1468739"/>
              <a:gd name="connsiteX7" fmla="*/ 432289 w 756140"/>
              <a:gd name="connsiteY7" fmla="*/ 702280 h 1468739"/>
              <a:gd name="connsiteX8" fmla="*/ 127621 w 756140"/>
              <a:gd name="connsiteY8" fmla="*/ 1252634 h 1468739"/>
              <a:gd name="connsiteX9" fmla="*/ 8426 w 756140"/>
              <a:gd name="connsiteY9" fmla="*/ 859443 h 1468739"/>
              <a:gd name="connsiteX10" fmla="*/ 432422 w 756140"/>
              <a:gd name="connsiteY10" fmla="*/ 490634 h 1468739"/>
              <a:gd name="connsiteX11" fmla="*/ 503510 w 756140"/>
              <a:gd name="connsiteY11" fmla="*/ 0 h 1468739"/>
              <a:gd name="connsiteX0" fmla="*/ 504896 w 757526"/>
              <a:gd name="connsiteY0" fmla="*/ 0 h 1468739"/>
              <a:gd name="connsiteX1" fmla="*/ 565855 w 757526"/>
              <a:gd name="connsiteY1" fmla="*/ 304800 h 1468739"/>
              <a:gd name="connsiteX2" fmla="*/ 757526 w 757526"/>
              <a:gd name="connsiteY2" fmla="*/ 1054705 h 1468739"/>
              <a:gd name="connsiteX3" fmla="*/ 562263 w 757526"/>
              <a:gd name="connsiteY3" fmla="*/ 816580 h 1468739"/>
              <a:gd name="connsiteX4" fmla="*/ 643007 w 757526"/>
              <a:gd name="connsiteY4" fmla="*/ 1147193 h 1468739"/>
              <a:gd name="connsiteX5" fmla="*/ 505113 w 757526"/>
              <a:gd name="connsiteY5" fmla="*/ 978505 h 1468739"/>
              <a:gd name="connsiteX6" fmla="*/ 406788 w 757526"/>
              <a:gd name="connsiteY6" fmla="*/ 1461518 h 1468739"/>
              <a:gd name="connsiteX7" fmla="*/ 433675 w 757526"/>
              <a:gd name="connsiteY7" fmla="*/ 702280 h 1468739"/>
              <a:gd name="connsiteX8" fmla="*/ 129007 w 757526"/>
              <a:gd name="connsiteY8" fmla="*/ 1252634 h 1468739"/>
              <a:gd name="connsiteX9" fmla="*/ 273787 w 757526"/>
              <a:gd name="connsiteY9" fmla="*/ 787814 h 1468739"/>
              <a:gd name="connsiteX10" fmla="*/ 9812 w 757526"/>
              <a:gd name="connsiteY10" fmla="*/ 859443 h 1468739"/>
              <a:gd name="connsiteX11" fmla="*/ 433808 w 757526"/>
              <a:gd name="connsiteY11" fmla="*/ 490634 h 1468739"/>
              <a:gd name="connsiteX12" fmla="*/ 504896 w 757526"/>
              <a:gd name="connsiteY12" fmla="*/ 0 h 1468739"/>
              <a:gd name="connsiteX0" fmla="*/ 504896 w 757526"/>
              <a:gd name="connsiteY0" fmla="*/ 0 h 1489493"/>
              <a:gd name="connsiteX1" fmla="*/ 565855 w 757526"/>
              <a:gd name="connsiteY1" fmla="*/ 304800 h 1489493"/>
              <a:gd name="connsiteX2" fmla="*/ 757526 w 757526"/>
              <a:gd name="connsiteY2" fmla="*/ 1054705 h 1489493"/>
              <a:gd name="connsiteX3" fmla="*/ 562263 w 757526"/>
              <a:gd name="connsiteY3" fmla="*/ 816580 h 1489493"/>
              <a:gd name="connsiteX4" fmla="*/ 643007 w 757526"/>
              <a:gd name="connsiteY4" fmla="*/ 1147193 h 1489493"/>
              <a:gd name="connsiteX5" fmla="*/ 505113 w 757526"/>
              <a:gd name="connsiteY5" fmla="*/ 978505 h 1489493"/>
              <a:gd name="connsiteX6" fmla="*/ 662407 w 757526"/>
              <a:gd name="connsiteY6" fmla="*/ 1344074 h 1489493"/>
              <a:gd name="connsiteX7" fmla="*/ 406788 w 757526"/>
              <a:gd name="connsiteY7" fmla="*/ 1461518 h 1489493"/>
              <a:gd name="connsiteX8" fmla="*/ 433675 w 757526"/>
              <a:gd name="connsiteY8" fmla="*/ 702280 h 1489493"/>
              <a:gd name="connsiteX9" fmla="*/ 129007 w 757526"/>
              <a:gd name="connsiteY9" fmla="*/ 1252634 h 1489493"/>
              <a:gd name="connsiteX10" fmla="*/ 273787 w 757526"/>
              <a:gd name="connsiteY10" fmla="*/ 787814 h 1489493"/>
              <a:gd name="connsiteX11" fmla="*/ 9812 w 757526"/>
              <a:gd name="connsiteY11" fmla="*/ 859443 h 1489493"/>
              <a:gd name="connsiteX12" fmla="*/ 433808 w 757526"/>
              <a:gd name="connsiteY12" fmla="*/ 490634 h 1489493"/>
              <a:gd name="connsiteX13" fmla="*/ 504896 w 757526"/>
              <a:gd name="connsiteY13" fmla="*/ 0 h 1489493"/>
              <a:gd name="connsiteX0" fmla="*/ 504896 w 757526"/>
              <a:gd name="connsiteY0" fmla="*/ 0 h 1484253"/>
              <a:gd name="connsiteX1" fmla="*/ 565855 w 757526"/>
              <a:gd name="connsiteY1" fmla="*/ 304800 h 1484253"/>
              <a:gd name="connsiteX2" fmla="*/ 757526 w 757526"/>
              <a:gd name="connsiteY2" fmla="*/ 1054705 h 1484253"/>
              <a:gd name="connsiteX3" fmla="*/ 562263 w 757526"/>
              <a:gd name="connsiteY3" fmla="*/ 816580 h 1484253"/>
              <a:gd name="connsiteX4" fmla="*/ 643007 w 757526"/>
              <a:gd name="connsiteY4" fmla="*/ 1147193 h 1484253"/>
              <a:gd name="connsiteX5" fmla="*/ 505113 w 757526"/>
              <a:gd name="connsiteY5" fmla="*/ 978505 h 1484253"/>
              <a:gd name="connsiteX6" fmla="*/ 662407 w 757526"/>
              <a:gd name="connsiteY6" fmla="*/ 1344074 h 1484253"/>
              <a:gd name="connsiteX7" fmla="*/ 494767 w 757526"/>
              <a:gd name="connsiteY7" fmla="*/ 1138334 h 1484253"/>
              <a:gd name="connsiteX8" fmla="*/ 406788 w 757526"/>
              <a:gd name="connsiteY8" fmla="*/ 1461518 h 1484253"/>
              <a:gd name="connsiteX9" fmla="*/ 433675 w 757526"/>
              <a:gd name="connsiteY9" fmla="*/ 702280 h 1484253"/>
              <a:gd name="connsiteX10" fmla="*/ 129007 w 757526"/>
              <a:gd name="connsiteY10" fmla="*/ 1252634 h 1484253"/>
              <a:gd name="connsiteX11" fmla="*/ 273787 w 757526"/>
              <a:gd name="connsiteY11" fmla="*/ 787814 h 1484253"/>
              <a:gd name="connsiteX12" fmla="*/ 9812 w 757526"/>
              <a:gd name="connsiteY12" fmla="*/ 859443 h 1484253"/>
              <a:gd name="connsiteX13" fmla="*/ 433808 w 757526"/>
              <a:gd name="connsiteY13" fmla="*/ 490634 h 1484253"/>
              <a:gd name="connsiteX14" fmla="*/ 504896 w 757526"/>
              <a:gd name="connsiteY14" fmla="*/ 0 h 1484253"/>
              <a:gd name="connsiteX0" fmla="*/ 504896 w 757526"/>
              <a:gd name="connsiteY0" fmla="*/ 0 h 1462135"/>
              <a:gd name="connsiteX1" fmla="*/ 565855 w 757526"/>
              <a:gd name="connsiteY1" fmla="*/ 304800 h 1462135"/>
              <a:gd name="connsiteX2" fmla="*/ 757526 w 757526"/>
              <a:gd name="connsiteY2" fmla="*/ 1054705 h 1462135"/>
              <a:gd name="connsiteX3" fmla="*/ 562263 w 757526"/>
              <a:gd name="connsiteY3" fmla="*/ 816580 h 1462135"/>
              <a:gd name="connsiteX4" fmla="*/ 643007 w 757526"/>
              <a:gd name="connsiteY4" fmla="*/ 1147193 h 1462135"/>
              <a:gd name="connsiteX5" fmla="*/ 505113 w 757526"/>
              <a:gd name="connsiteY5" fmla="*/ 978505 h 1462135"/>
              <a:gd name="connsiteX6" fmla="*/ 662407 w 757526"/>
              <a:gd name="connsiteY6" fmla="*/ 1344074 h 1462135"/>
              <a:gd name="connsiteX7" fmla="*/ 494767 w 757526"/>
              <a:gd name="connsiteY7" fmla="*/ 1138334 h 1462135"/>
              <a:gd name="connsiteX8" fmla="*/ 406788 w 757526"/>
              <a:gd name="connsiteY8" fmla="*/ 1461518 h 1462135"/>
              <a:gd name="connsiteX9" fmla="*/ 250927 w 757526"/>
              <a:gd name="connsiteY9" fmla="*/ 1237394 h 1462135"/>
              <a:gd name="connsiteX10" fmla="*/ 433675 w 757526"/>
              <a:gd name="connsiteY10" fmla="*/ 702280 h 1462135"/>
              <a:gd name="connsiteX11" fmla="*/ 129007 w 757526"/>
              <a:gd name="connsiteY11" fmla="*/ 1252634 h 1462135"/>
              <a:gd name="connsiteX12" fmla="*/ 273787 w 757526"/>
              <a:gd name="connsiteY12" fmla="*/ 787814 h 1462135"/>
              <a:gd name="connsiteX13" fmla="*/ 9812 w 757526"/>
              <a:gd name="connsiteY13" fmla="*/ 859443 h 1462135"/>
              <a:gd name="connsiteX14" fmla="*/ 433808 w 757526"/>
              <a:gd name="connsiteY14" fmla="*/ 490634 h 1462135"/>
              <a:gd name="connsiteX15" fmla="*/ 504896 w 757526"/>
              <a:gd name="connsiteY15" fmla="*/ 0 h 1462135"/>
              <a:gd name="connsiteX0" fmla="*/ 504896 w 757526"/>
              <a:gd name="connsiteY0" fmla="*/ 0 h 1464408"/>
              <a:gd name="connsiteX1" fmla="*/ 565855 w 757526"/>
              <a:gd name="connsiteY1" fmla="*/ 304800 h 1464408"/>
              <a:gd name="connsiteX2" fmla="*/ 757526 w 757526"/>
              <a:gd name="connsiteY2" fmla="*/ 1054705 h 1464408"/>
              <a:gd name="connsiteX3" fmla="*/ 562263 w 757526"/>
              <a:gd name="connsiteY3" fmla="*/ 816580 h 1464408"/>
              <a:gd name="connsiteX4" fmla="*/ 643007 w 757526"/>
              <a:gd name="connsiteY4" fmla="*/ 1147193 h 1464408"/>
              <a:gd name="connsiteX5" fmla="*/ 505113 w 757526"/>
              <a:gd name="connsiteY5" fmla="*/ 978505 h 1464408"/>
              <a:gd name="connsiteX6" fmla="*/ 662407 w 757526"/>
              <a:gd name="connsiteY6" fmla="*/ 1344074 h 1464408"/>
              <a:gd name="connsiteX7" fmla="*/ 494767 w 757526"/>
              <a:gd name="connsiteY7" fmla="*/ 1138334 h 1464408"/>
              <a:gd name="connsiteX8" fmla="*/ 406788 w 757526"/>
              <a:gd name="connsiteY8" fmla="*/ 1461518 h 1464408"/>
              <a:gd name="connsiteX9" fmla="*/ 419837 w 757526"/>
              <a:gd name="connsiteY9" fmla="*/ 1030384 h 1464408"/>
              <a:gd name="connsiteX10" fmla="*/ 250927 w 757526"/>
              <a:gd name="connsiteY10" fmla="*/ 1237394 h 1464408"/>
              <a:gd name="connsiteX11" fmla="*/ 433675 w 757526"/>
              <a:gd name="connsiteY11" fmla="*/ 702280 h 1464408"/>
              <a:gd name="connsiteX12" fmla="*/ 129007 w 757526"/>
              <a:gd name="connsiteY12" fmla="*/ 1252634 h 1464408"/>
              <a:gd name="connsiteX13" fmla="*/ 273787 w 757526"/>
              <a:gd name="connsiteY13" fmla="*/ 787814 h 1464408"/>
              <a:gd name="connsiteX14" fmla="*/ 9812 w 757526"/>
              <a:gd name="connsiteY14" fmla="*/ 859443 h 1464408"/>
              <a:gd name="connsiteX15" fmla="*/ 433808 w 757526"/>
              <a:gd name="connsiteY15" fmla="*/ 490634 h 1464408"/>
              <a:gd name="connsiteX16" fmla="*/ 504896 w 757526"/>
              <a:gd name="connsiteY16" fmla="*/ 0 h 1464408"/>
              <a:gd name="connsiteX0" fmla="*/ 505264 w 757894"/>
              <a:gd name="connsiteY0" fmla="*/ 0 h 1464408"/>
              <a:gd name="connsiteX1" fmla="*/ 566223 w 757894"/>
              <a:gd name="connsiteY1" fmla="*/ 304800 h 1464408"/>
              <a:gd name="connsiteX2" fmla="*/ 757894 w 757894"/>
              <a:gd name="connsiteY2" fmla="*/ 1054705 h 1464408"/>
              <a:gd name="connsiteX3" fmla="*/ 562631 w 757894"/>
              <a:gd name="connsiteY3" fmla="*/ 816580 h 1464408"/>
              <a:gd name="connsiteX4" fmla="*/ 643375 w 757894"/>
              <a:gd name="connsiteY4" fmla="*/ 1147193 h 1464408"/>
              <a:gd name="connsiteX5" fmla="*/ 505481 w 757894"/>
              <a:gd name="connsiteY5" fmla="*/ 978505 h 1464408"/>
              <a:gd name="connsiteX6" fmla="*/ 662775 w 757894"/>
              <a:gd name="connsiteY6" fmla="*/ 1344074 h 1464408"/>
              <a:gd name="connsiteX7" fmla="*/ 495135 w 757894"/>
              <a:gd name="connsiteY7" fmla="*/ 1138334 h 1464408"/>
              <a:gd name="connsiteX8" fmla="*/ 407156 w 757894"/>
              <a:gd name="connsiteY8" fmla="*/ 1461518 h 1464408"/>
              <a:gd name="connsiteX9" fmla="*/ 420205 w 757894"/>
              <a:gd name="connsiteY9" fmla="*/ 1030384 h 1464408"/>
              <a:gd name="connsiteX10" fmla="*/ 251295 w 757894"/>
              <a:gd name="connsiteY10" fmla="*/ 1237394 h 1464408"/>
              <a:gd name="connsiteX11" fmla="*/ 434043 w 757894"/>
              <a:gd name="connsiteY11" fmla="*/ 702280 h 1464408"/>
              <a:gd name="connsiteX12" fmla="*/ 129375 w 757894"/>
              <a:gd name="connsiteY12" fmla="*/ 1252634 h 1464408"/>
              <a:gd name="connsiteX13" fmla="*/ 39205 w 757894"/>
              <a:gd name="connsiteY13" fmla="*/ 1081183 h 1464408"/>
              <a:gd name="connsiteX14" fmla="*/ 274155 w 757894"/>
              <a:gd name="connsiteY14" fmla="*/ 787814 h 1464408"/>
              <a:gd name="connsiteX15" fmla="*/ 10180 w 757894"/>
              <a:gd name="connsiteY15" fmla="*/ 859443 h 1464408"/>
              <a:gd name="connsiteX16" fmla="*/ 434176 w 757894"/>
              <a:gd name="connsiteY16" fmla="*/ 490634 h 1464408"/>
              <a:gd name="connsiteX17" fmla="*/ 505264 w 757894"/>
              <a:gd name="connsiteY17" fmla="*/ 0 h 1464408"/>
              <a:gd name="connsiteX0" fmla="*/ 505264 w 757894"/>
              <a:gd name="connsiteY0" fmla="*/ 0 h 1464408"/>
              <a:gd name="connsiteX1" fmla="*/ 566223 w 757894"/>
              <a:gd name="connsiteY1" fmla="*/ 304800 h 1464408"/>
              <a:gd name="connsiteX2" fmla="*/ 757894 w 757894"/>
              <a:gd name="connsiteY2" fmla="*/ 1054705 h 1464408"/>
              <a:gd name="connsiteX3" fmla="*/ 562631 w 757894"/>
              <a:gd name="connsiteY3" fmla="*/ 816580 h 1464408"/>
              <a:gd name="connsiteX4" fmla="*/ 643375 w 757894"/>
              <a:gd name="connsiteY4" fmla="*/ 1147193 h 1464408"/>
              <a:gd name="connsiteX5" fmla="*/ 505481 w 757894"/>
              <a:gd name="connsiteY5" fmla="*/ 978505 h 1464408"/>
              <a:gd name="connsiteX6" fmla="*/ 662775 w 757894"/>
              <a:gd name="connsiteY6" fmla="*/ 1344074 h 1464408"/>
              <a:gd name="connsiteX7" fmla="*/ 495135 w 757894"/>
              <a:gd name="connsiteY7" fmla="*/ 1138334 h 1464408"/>
              <a:gd name="connsiteX8" fmla="*/ 407156 w 757894"/>
              <a:gd name="connsiteY8" fmla="*/ 1461518 h 1464408"/>
              <a:gd name="connsiteX9" fmla="*/ 420205 w 757894"/>
              <a:gd name="connsiteY9" fmla="*/ 1030384 h 1464408"/>
              <a:gd name="connsiteX10" fmla="*/ 251295 w 757894"/>
              <a:gd name="connsiteY10" fmla="*/ 1237394 h 1464408"/>
              <a:gd name="connsiteX11" fmla="*/ 434043 w 757894"/>
              <a:gd name="connsiteY11" fmla="*/ 702280 h 1464408"/>
              <a:gd name="connsiteX12" fmla="*/ 129375 w 757894"/>
              <a:gd name="connsiteY12" fmla="*/ 1252634 h 1464408"/>
              <a:gd name="connsiteX13" fmla="*/ 223355 w 757894"/>
              <a:gd name="connsiteY13" fmla="*/ 985933 h 1464408"/>
              <a:gd name="connsiteX14" fmla="*/ 39205 w 757894"/>
              <a:gd name="connsiteY14" fmla="*/ 1081183 h 1464408"/>
              <a:gd name="connsiteX15" fmla="*/ 274155 w 757894"/>
              <a:gd name="connsiteY15" fmla="*/ 787814 h 1464408"/>
              <a:gd name="connsiteX16" fmla="*/ 10180 w 757894"/>
              <a:gd name="connsiteY16" fmla="*/ 859443 h 1464408"/>
              <a:gd name="connsiteX17" fmla="*/ 434176 w 757894"/>
              <a:gd name="connsiteY17" fmla="*/ 490634 h 1464408"/>
              <a:gd name="connsiteX18" fmla="*/ 505264 w 757894"/>
              <a:gd name="connsiteY18" fmla="*/ 0 h 1464408"/>
              <a:gd name="connsiteX0" fmla="*/ 505264 w 757894"/>
              <a:gd name="connsiteY0" fmla="*/ 0 h 1463673"/>
              <a:gd name="connsiteX1" fmla="*/ 566223 w 757894"/>
              <a:gd name="connsiteY1" fmla="*/ 304800 h 1463673"/>
              <a:gd name="connsiteX2" fmla="*/ 757894 w 757894"/>
              <a:gd name="connsiteY2" fmla="*/ 1054705 h 1463673"/>
              <a:gd name="connsiteX3" fmla="*/ 562631 w 757894"/>
              <a:gd name="connsiteY3" fmla="*/ 816580 h 1463673"/>
              <a:gd name="connsiteX4" fmla="*/ 643375 w 757894"/>
              <a:gd name="connsiteY4" fmla="*/ 1147193 h 1463673"/>
              <a:gd name="connsiteX5" fmla="*/ 505481 w 757894"/>
              <a:gd name="connsiteY5" fmla="*/ 978505 h 1463673"/>
              <a:gd name="connsiteX6" fmla="*/ 662775 w 757894"/>
              <a:gd name="connsiteY6" fmla="*/ 1344074 h 1463673"/>
              <a:gd name="connsiteX7" fmla="*/ 495135 w 757894"/>
              <a:gd name="connsiteY7" fmla="*/ 1138334 h 1463673"/>
              <a:gd name="connsiteX8" fmla="*/ 407156 w 757894"/>
              <a:gd name="connsiteY8" fmla="*/ 1461518 h 1463673"/>
              <a:gd name="connsiteX9" fmla="*/ 458305 w 757894"/>
              <a:gd name="connsiteY9" fmla="*/ 871634 h 1463673"/>
              <a:gd name="connsiteX10" fmla="*/ 251295 w 757894"/>
              <a:gd name="connsiteY10" fmla="*/ 1237394 h 1463673"/>
              <a:gd name="connsiteX11" fmla="*/ 434043 w 757894"/>
              <a:gd name="connsiteY11" fmla="*/ 702280 h 1463673"/>
              <a:gd name="connsiteX12" fmla="*/ 129375 w 757894"/>
              <a:gd name="connsiteY12" fmla="*/ 1252634 h 1463673"/>
              <a:gd name="connsiteX13" fmla="*/ 223355 w 757894"/>
              <a:gd name="connsiteY13" fmla="*/ 985933 h 1463673"/>
              <a:gd name="connsiteX14" fmla="*/ 39205 w 757894"/>
              <a:gd name="connsiteY14" fmla="*/ 1081183 h 1463673"/>
              <a:gd name="connsiteX15" fmla="*/ 274155 w 757894"/>
              <a:gd name="connsiteY15" fmla="*/ 787814 h 1463673"/>
              <a:gd name="connsiteX16" fmla="*/ 10180 w 757894"/>
              <a:gd name="connsiteY16" fmla="*/ 859443 h 1463673"/>
              <a:gd name="connsiteX17" fmla="*/ 434176 w 757894"/>
              <a:gd name="connsiteY17" fmla="*/ 490634 h 1463673"/>
              <a:gd name="connsiteX18" fmla="*/ 505264 w 757894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220633 w 755172"/>
              <a:gd name="connsiteY13" fmla="*/ 985933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220633 w 755172"/>
              <a:gd name="connsiteY13" fmla="*/ 985933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446058 w 755172"/>
              <a:gd name="connsiteY13" fmla="*/ 6652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1902 w 754532"/>
              <a:gd name="connsiteY0" fmla="*/ 0 h 1463673"/>
              <a:gd name="connsiteX1" fmla="*/ 562861 w 754532"/>
              <a:gd name="connsiteY1" fmla="*/ 304800 h 1463673"/>
              <a:gd name="connsiteX2" fmla="*/ 754532 w 754532"/>
              <a:gd name="connsiteY2" fmla="*/ 1054705 h 1463673"/>
              <a:gd name="connsiteX3" fmla="*/ 559269 w 754532"/>
              <a:gd name="connsiteY3" fmla="*/ 816580 h 1463673"/>
              <a:gd name="connsiteX4" fmla="*/ 640013 w 754532"/>
              <a:gd name="connsiteY4" fmla="*/ 1147193 h 1463673"/>
              <a:gd name="connsiteX5" fmla="*/ 502119 w 754532"/>
              <a:gd name="connsiteY5" fmla="*/ 978505 h 1463673"/>
              <a:gd name="connsiteX6" fmla="*/ 659413 w 754532"/>
              <a:gd name="connsiteY6" fmla="*/ 1344074 h 1463673"/>
              <a:gd name="connsiteX7" fmla="*/ 491773 w 754532"/>
              <a:gd name="connsiteY7" fmla="*/ 1138334 h 1463673"/>
              <a:gd name="connsiteX8" fmla="*/ 403794 w 754532"/>
              <a:gd name="connsiteY8" fmla="*/ 1461518 h 1463673"/>
              <a:gd name="connsiteX9" fmla="*/ 454943 w 754532"/>
              <a:gd name="connsiteY9" fmla="*/ 871634 h 1463673"/>
              <a:gd name="connsiteX10" fmla="*/ 247933 w 754532"/>
              <a:gd name="connsiteY10" fmla="*/ 1237394 h 1463673"/>
              <a:gd name="connsiteX11" fmla="*/ 462431 w 754532"/>
              <a:gd name="connsiteY11" fmla="*/ 737205 h 1463673"/>
              <a:gd name="connsiteX12" fmla="*/ 126013 w 754532"/>
              <a:gd name="connsiteY12" fmla="*/ 1252634 h 1463673"/>
              <a:gd name="connsiteX13" fmla="*/ 445418 w 754532"/>
              <a:gd name="connsiteY13" fmla="*/ 665258 h 1463673"/>
              <a:gd name="connsiteX14" fmla="*/ 35843 w 754532"/>
              <a:gd name="connsiteY14" fmla="*/ 1081183 h 1463673"/>
              <a:gd name="connsiteX15" fmla="*/ 442243 w 754532"/>
              <a:gd name="connsiteY15" fmla="*/ 587789 h 1463673"/>
              <a:gd name="connsiteX16" fmla="*/ 6818 w 754532"/>
              <a:gd name="connsiteY16" fmla="*/ 859443 h 1463673"/>
              <a:gd name="connsiteX17" fmla="*/ 430814 w 754532"/>
              <a:gd name="connsiteY17" fmla="*/ 490634 h 1463673"/>
              <a:gd name="connsiteX18" fmla="*/ 501902 w 754532"/>
              <a:gd name="connsiteY18" fmla="*/ 0 h 1463673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491773 w 754532"/>
              <a:gd name="connsiteY7" fmla="*/ 1138334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4021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4021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6146"/>
              <a:gd name="connsiteY0" fmla="*/ 0 h 1463539"/>
              <a:gd name="connsiteX1" fmla="*/ 562861 w 756146"/>
              <a:gd name="connsiteY1" fmla="*/ 304800 h 1463539"/>
              <a:gd name="connsiteX2" fmla="*/ 557035 w 756146"/>
              <a:gd name="connsiteY2" fmla="*/ 724621 h 1463539"/>
              <a:gd name="connsiteX3" fmla="*/ 754532 w 756146"/>
              <a:gd name="connsiteY3" fmla="*/ 1054705 h 1463539"/>
              <a:gd name="connsiteX4" fmla="*/ 540219 w 756146"/>
              <a:gd name="connsiteY4" fmla="*/ 816580 h 1463539"/>
              <a:gd name="connsiteX5" fmla="*/ 640013 w 756146"/>
              <a:gd name="connsiteY5" fmla="*/ 1147193 h 1463539"/>
              <a:gd name="connsiteX6" fmla="*/ 533869 w 756146"/>
              <a:gd name="connsiteY6" fmla="*/ 940405 h 1463539"/>
              <a:gd name="connsiteX7" fmla="*/ 659413 w 756146"/>
              <a:gd name="connsiteY7" fmla="*/ 1344074 h 1463539"/>
              <a:gd name="connsiteX8" fmla="*/ 520348 w 756146"/>
              <a:gd name="connsiteY8" fmla="*/ 1065309 h 1463539"/>
              <a:gd name="connsiteX9" fmla="*/ 403794 w 756146"/>
              <a:gd name="connsiteY9" fmla="*/ 1461518 h 1463539"/>
              <a:gd name="connsiteX10" fmla="*/ 486693 w 756146"/>
              <a:gd name="connsiteY10" fmla="*/ 830359 h 1463539"/>
              <a:gd name="connsiteX11" fmla="*/ 247933 w 756146"/>
              <a:gd name="connsiteY11" fmla="*/ 1237394 h 1463539"/>
              <a:gd name="connsiteX12" fmla="*/ 462431 w 756146"/>
              <a:gd name="connsiteY12" fmla="*/ 737205 h 1463539"/>
              <a:gd name="connsiteX13" fmla="*/ 126013 w 756146"/>
              <a:gd name="connsiteY13" fmla="*/ 1252634 h 1463539"/>
              <a:gd name="connsiteX14" fmla="*/ 445418 w 756146"/>
              <a:gd name="connsiteY14" fmla="*/ 665258 h 1463539"/>
              <a:gd name="connsiteX15" fmla="*/ 35843 w 756146"/>
              <a:gd name="connsiteY15" fmla="*/ 1081183 h 1463539"/>
              <a:gd name="connsiteX16" fmla="*/ 442243 w 756146"/>
              <a:gd name="connsiteY16" fmla="*/ 587789 h 1463539"/>
              <a:gd name="connsiteX17" fmla="*/ 6818 w 756146"/>
              <a:gd name="connsiteY17" fmla="*/ 859443 h 1463539"/>
              <a:gd name="connsiteX18" fmla="*/ 430814 w 756146"/>
              <a:gd name="connsiteY18" fmla="*/ 490634 h 1463539"/>
              <a:gd name="connsiteX19" fmla="*/ 501902 w 756146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62219 w 755934"/>
              <a:gd name="connsiteY12" fmla="*/ 737205 h 1463539"/>
              <a:gd name="connsiteX13" fmla="*/ 125801 w 755934"/>
              <a:gd name="connsiteY13" fmla="*/ 1252634 h 1463539"/>
              <a:gd name="connsiteX14" fmla="*/ 445206 w 755934"/>
              <a:gd name="connsiteY14" fmla="*/ 66525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62219 w 755934"/>
              <a:gd name="connsiteY12" fmla="*/ 737205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93175 w 755934"/>
              <a:gd name="connsiteY12" fmla="*/ 730061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93175 w 755934"/>
              <a:gd name="connsiteY12" fmla="*/ 730061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12992 w 755934"/>
              <a:gd name="connsiteY8" fmla="*/ 1015303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12992 w 755934"/>
              <a:gd name="connsiteY8" fmla="*/ 1015303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5934" h="1463539">
                <a:moveTo>
                  <a:pt x="501690" y="0"/>
                </a:moveTo>
                <a:lnTo>
                  <a:pt x="562649" y="304800"/>
                </a:lnTo>
                <a:cubicBezTo>
                  <a:pt x="589829" y="422395"/>
                  <a:pt x="524878" y="599637"/>
                  <a:pt x="556823" y="724621"/>
                </a:cubicBezTo>
                <a:cubicBezTo>
                  <a:pt x="588768" y="849605"/>
                  <a:pt x="775114" y="1036203"/>
                  <a:pt x="754320" y="1054705"/>
                </a:cubicBezTo>
                <a:cubicBezTo>
                  <a:pt x="722570" y="1076930"/>
                  <a:pt x="571757" y="794355"/>
                  <a:pt x="540007" y="816580"/>
                </a:cubicBezTo>
                <a:cubicBezTo>
                  <a:pt x="561365" y="860109"/>
                  <a:pt x="606536" y="1036989"/>
                  <a:pt x="639801" y="1147193"/>
                </a:cubicBezTo>
                <a:cubicBezTo>
                  <a:pt x="620751" y="1258318"/>
                  <a:pt x="573027" y="888018"/>
                  <a:pt x="533657" y="940405"/>
                </a:cubicBezTo>
                <a:cubicBezTo>
                  <a:pt x="526095" y="1018939"/>
                  <a:pt x="675588" y="1263572"/>
                  <a:pt x="659201" y="1344074"/>
                </a:cubicBezTo>
                <a:cubicBezTo>
                  <a:pt x="667637" y="1422782"/>
                  <a:pt x="539720" y="1024304"/>
                  <a:pt x="512992" y="1015303"/>
                </a:cubicBezTo>
                <a:cubicBezTo>
                  <a:pt x="492614" y="1050752"/>
                  <a:pt x="431945" y="1419185"/>
                  <a:pt x="403582" y="1461518"/>
                </a:cubicBezTo>
                <a:cubicBezTo>
                  <a:pt x="375219" y="1503851"/>
                  <a:pt x="512458" y="867713"/>
                  <a:pt x="486481" y="830359"/>
                </a:cubicBezTo>
                <a:cubicBezTo>
                  <a:pt x="460504" y="793005"/>
                  <a:pt x="229540" y="1352403"/>
                  <a:pt x="247721" y="1237394"/>
                </a:cubicBezTo>
                <a:cubicBezTo>
                  <a:pt x="265902" y="1122385"/>
                  <a:pt x="529529" y="711170"/>
                  <a:pt x="481269" y="746730"/>
                </a:cubicBezTo>
                <a:cubicBezTo>
                  <a:pt x="452593" y="711598"/>
                  <a:pt x="196445" y="1226440"/>
                  <a:pt x="125801" y="1252634"/>
                </a:cubicBezTo>
                <a:cubicBezTo>
                  <a:pt x="61053" y="1338009"/>
                  <a:pt x="488809" y="674783"/>
                  <a:pt x="473781" y="646208"/>
                </a:cubicBezTo>
                <a:cubicBezTo>
                  <a:pt x="458753" y="617633"/>
                  <a:pt x="-2469" y="1152303"/>
                  <a:pt x="35631" y="1081183"/>
                </a:cubicBezTo>
                <a:cubicBezTo>
                  <a:pt x="73731" y="1010063"/>
                  <a:pt x="457186" y="610987"/>
                  <a:pt x="458699" y="568739"/>
                </a:cubicBezTo>
                <a:cubicBezTo>
                  <a:pt x="425287" y="545541"/>
                  <a:pt x="-61974" y="955963"/>
                  <a:pt x="6606" y="859443"/>
                </a:cubicBezTo>
                <a:cubicBezTo>
                  <a:pt x="109203" y="751747"/>
                  <a:pt x="350230" y="636430"/>
                  <a:pt x="430602" y="490634"/>
                </a:cubicBezTo>
                <a:lnTo>
                  <a:pt x="501690" y="0"/>
                </a:ln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9A33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2304" y="1794631"/>
            <a:ext cx="313328" cy="3215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7155" y="1580179"/>
            <a:ext cx="313328" cy="321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6970" y="1586845"/>
            <a:ext cx="313328" cy="321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05" y="1514711"/>
            <a:ext cx="313328" cy="3215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2024" y="1473098"/>
            <a:ext cx="313328" cy="321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59500" l="0" r="99737">
                        <a14:backgroundMark x1="48947" y1="27833" x2="25000" y2="61000"/>
                        <a14:backgroundMark x1="42368" y1="31833" x2="25000" y2="5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993"/>
          <a:stretch/>
        </p:blipFill>
        <p:spPr>
          <a:xfrm>
            <a:off x="3834584" y="-10227"/>
            <a:ext cx="2714625" cy="1457636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086545" y="413734"/>
            <a:ext cx="1342964" cy="325592"/>
          </a:xfrm>
          <a:prstGeom prst="wedgeRoundRectCallout">
            <a:avLst>
              <a:gd name="adj1" fmla="val 46531"/>
              <a:gd name="adj2" fmla="val 19888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18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endParaRPr lang="vi-VN" sz="18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2601123" y="784051"/>
            <a:ext cx="1342964" cy="325592"/>
          </a:xfrm>
          <a:prstGeom prst="wedgeRoundRectCallout">
            <a:avLst>
              <a:gd name="adj1" fmla="val 69404"/>
              <a:gd name="adj2" fmla="val 13927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18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vi-VN" sz="18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2252556" y="1099288"/>
            <a:ext cx="1342964" cy="325592"/>
          </a:xfrm>
          <a:prstGeom prst="wedgeRoundRectCallout">
            <a:avLst>
              <a:gd name="adj1" fmla="val 80044"/>
              <a:gd name="adj2" fmla="val 5443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bậc</a:t>
            </a:r>
            <a:r>
              <a:rPr lang="en-US" sz="21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thang</a:t>
            </a:r>
            <a:endParaRPr lang="vi-VN" sz="21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2391633" y="1417415"/>
            <a:ext cx="1342964" cy="325592"/>
          </a:xfrm>
          <a:prstGeom prst="wedgeRoundRectCallout">
            <a:avLst>
              <a:gd name="adj1" fmla="val 77916"/>
              <a:gd name="adj2" fmla="val -4210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18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lắc</a:t>
            </a:r>
            <a:endParaRPr lang="vi-VN" sz="18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2607987" y="1738730"/>
            <a:ext cx="1342964" cy="325592"/>
          </a:xfrm>
          <a:prstGeom prst="wedgeRoundRectCallout">
            <a:avLst>
              <a:gd name="adj1" fmla="val 61604"/>
              <a:gd name="adj2" fmla="val -13278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vằng</a:t>
            </a:r>
            <a:r>
              <a:rPr lang="en-US" sz="18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vặc</a:t>
            </a:r>
            <a:endParaRPr lang="vi-VN" sz="18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3649079" y="71149"/>
            <a:ext cx="1342964" cy="325592"/>
          </a:xfrm>
          <a:prstGeom prst="wedgeRoundRectCallout">
            <a:avLst>
              <a:gd name="adj1" fmla="val 10359"/>
              <a:gd name="adj2" fmla="val 29834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18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hạc</a:t>
            </a:r>
            <a:endParaRPr lang="vi-VN" sz="18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596169" y="354806"/>
            <a:ext cx="1342964" cy="325592"/>
          </a:xfrm>
          <a:prstGeom prst="wedgeRoundRectCallout">
            <a:avLst>
              <a:gd name="adj1" fmla="val -52587"/>
              <a:gd name="adj2" fmla="val 21241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18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nắng</a:t>
            </a:r>
            <a:endParaRPr lang="vi-VN" sz="18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5293045" y="673037"/>
            <a:ext cx="1342964" cy="325592"/>
          </a:xfrm>
          <a:prstGeom prst="wedgeRoundRectCallout">
            <a:avLst>
              <a:gd name="adj1" fmla="val -103652"/>
              <a:gd name="adj2" fmla="val 15975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măng</a:t>
            </a:r>
            <a:endParaRPr lang="vi-VN" sz="18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5677120" y="1009062"/>
            <a:ext cx="1620128" cy="325592"/>
          </a:xfrm>
          <a:prstGeom prst="wedgeRoundRectCallout">
            <a:avLst>
              <a:gd name="adj1" fmla="val -129185"/>
              <a:gd name="adj2" fmla="val 7199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răng</a:t>
            </a:r>
            <a:endParaRPr lang="vi-VN" sz="18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5612515" y="1346752"/>
            <a:ext cx="1342964" cy="325592"/>
          </a:xfrm>
          <a:prstGeom prst="wedgeRoundRectCallout">
            <a:avLst>
              <a:gd name="adj1" fmla="val -129184"/>
              <a:gd name="adj2" fmla="val -1869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18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</a:t>
            </a:r>
            <a:r>
              <a:rPr lang="en-US" sz="18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nhạc</a:t>
            </a:r>
            <a:endParaRPr lang="vi-VN" sz="18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4-Point Star 21"/>
          <p:cNvSpPr/>
          <p:nvPr/>
        </p:nvSpPr>
        <p:spPr>
          <a:xfrm>
            <a:off x="76200" y="4600575"/>
            <a:ext cx="457200" cy="457200"/>
          </a:xfrm>
          <a:prstGeom prst="star4">
            <a:avLst>
              <a:gd name="adj" fmla="val 2291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4-Point Star 57"/>
          <p:cNvSpPr/>
          <p:nvPr/>
        </p:nvSpPr>
        <p:spPr>
          <a:xfrm>
            <a:off x="8576855" y="4600575"/>
            <a:ext cx="457200" cy="457200"/>
          </a:xfrm>
          <a:prstGeom prst="star4">
            <a:avLst>
              <a:gd name="adj" fmla="val 2291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5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2.08333E-6 0.4574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4574 L -0.51328 0.4784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4" y="1042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2.08333E-6 0.4574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4574 L 0.33554 0.4925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1759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4257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4257 L -0.42995 0.4967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542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4257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4257 L 0.33425 0.5175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4583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53449 " pathEditMode="relative" rAng="0" ptsTypes="AA">
                                      <p:cBhvr>
                                        <p:cTn id="2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00"/>
                            </p:stCondLst>
                            <p:childTnLst>
                              <p:par>
                                <p:cTn id="2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53449 L -0.40391 0.42685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5" y="-5394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53449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500"/>
                            </p:stCondLst>
                            <p:childTnLst>
                              <p:par>
                                <p:cTn id="2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53449 L 0.24856 0.51435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019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4.58333E-6 0.57801 " pathEditMode="relative" rAng="0" ptsTypes="AA">
                                      <p:cBhvr>
                                        <p:cTn id="2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500"/>
                            </p:stCondLst>
                            <p:childTnLst>
                              <p:par>
                                <p:cTn id="2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57801 L -0.36263 0.58056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116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4.58333E-6 0.57801 " pathEditMode="relative" rAng="0" ptsTypes="AA">
                                      <p:cBhvr>
                                        <p:cTn id="2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57801 L 0.21706 0.59561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6" y="880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4.16667E-6 0.49746 " pathEditMode="relative" rAng="0" ptsTypes="AA">
                                      <p:cBhvr>
                                        <p:cTn id="3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49746 L -0.3401 0.4845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-648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4.16667E-6 0.49746 " pathEditMode="relative" rAng="0" ptsTypes="AA">
                                      <p:cBhvr>
                                        <p:cTn id="3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49746 L 0.26901 0.50209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231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00"/>
                            </p:stCondLst>
                            <p:childTnLst>
                              <p:par>
                                <p:cTn id="3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00156 0.55046 " pathEditMode="relative" rAng="0" ptsTypes="AA">
                                      <p:cBhvr>
                                        <p:cTn id="3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55046 L -0.27266 0.51042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-2014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00"/>
                            </p:stCondLst>
                            <p:childTnLst>
                              <p:par>
                                <p:cTn id="3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00156 0.55046 " pathEditMode="relative" rAng="0" ptsTypes="AA">
                                      <p:cBhvr>
                                        <p:cTn id="3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500"/>
                            </p:stCondLst>
                            <p:childTnLst>
                              <p:par>
                                <p:cTn id="3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55046 L 0.20091 0.56736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833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00"/>
                            </p:stCondLst>
                            <p:childTnLst>
                              <p:par>
                                <p:cTn id="3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0.0004 0.497 " pathEditMode="relative" rAng="0" ptsTypes="AA">
                                      <p:cBhvr>
                                        <p:cTn id="3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500"/>
                            </p:stCondLst>
                            <p:childTnLst>
                              <p:par>
                                <p:cTn id="3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0.497 L -0.29127 0.52663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481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500"/>
                            </p:stCondLst>
                            <p:childTnLst>
                              <p:par>
                                <p:cTn id="3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0.0004 0.497 " pathEditMode="relative" rAng="0" ptsTypes="AA">
                                      <p:cBhvr>
                                        <p:cTn id="3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00"/>
                            </p:stCondLst>
                            <p:childTnLst>
                              <p:par>
                                <p:cTn id="39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0.497 L 0.13646 0.4676 " pathEditMode="relative" rAng="0" ptsTypes="AA">
                                      <p:cBhvr>
                                        <p:cTn id="3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1481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0.50741 " pathEditMode="relative" rAng="0" ptsTypes="AA">
                                      <p:cBhvr>
                                        <p:cTn id="4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50741 L -0.25169 0.5125 " pathEditMode="relative" rAng="0" ptsTypes="AA">
                                      <p:cBhvr>
                                        <p:cTn id="4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255"/>
                                    </p:animMotion>
                                  </p:childTnLst>
                                </p:cTn>
                              </p:par>
                              <p:par>
                                <p:cTn id="4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00"/>
                            </p:stCondLst>
                            <p:childTnLst>
                              <p:par>
                                <p:cTn id="4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0.50741 " pathEditMode="relative" rAng="0" ptsTypes="AA">
                                      <p:cBhvr>
                                        <p:cTn id="4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500"/>
                            </p:stCondLst>
                            <p:childTnLst>
                              <p:par>
                                <p:cTn id="4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50741 L 0.21393 0.51227 " pathEditMode="relative" rAng="0" ptsTypes="AA">
                                      <p:cBhvr>
                                        <p:cTn id="4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31"/>
                                    </p:animMotion>
                                  </p:childTnLst>
                                </p:cTn>
                              </p:par>
                              <p:par>
                                <p:cTn id="4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500"/>
                            </p:stCondLst>
                            <p:childTnLst>
                              <p:par>
                                <p:cTn id="4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1.45833E-6 0.62084 " pathEditMode="relative" rAng="0" ptsTypes="AA">
                                      <p:cBhvr>
                                        <p:cTn id="4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62084 L -0.23893 0.56875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53" y="-2616"/>
                                    </p:animMotion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00"/>
                            </p:stCondLst>
                            <p:childTnLst>
                              <p:par>
                                <p:cTn id="4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1.45833E-6 0.62084 " pathEditMode="relative" rAng="0" ptsTypes="AA">
                                      <p:cBhvr>
                                        <p:cTn id="4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00"/>
                            </p:stCondLst>
                            <p:childTnLst>
                              <p:par>
                                <p:cTn id="4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62084 L 0.13932 0.63519 " pathEditMode="relative" rAng="0" ptsTypes="AA">
                                      <p:cBhvr>
                                        <p:cTn id="4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718"/>
                                    </p:animMotion>
                                  </p:childTnLst>
                                </p:cTn>
                              </p:par>
                              <p:par>
                                <p:cTn id="4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4.16667E-7 0.61736 " pathEditMode="relative" rAng="0" ptsTypes="AA">
                                      <p:cBhvr>
                                        <p:cTn id="4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500"/>
                            </p:stCondLst>
                            <p:childTnLst>
                              <p:par>
                                <p:cTn id="47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61736 L -0.1724 0.6176 " pathEditMode="relative" rAng="0" ptsTypes="AA">
                                      <p:cBhvr>
                                        <p:cTn id="4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0"/>
                                    </p:animMotion>
                                  </p:childTnLst>
                                </p:cTn>
                              </p:par>
                              <p:par>
                                <p:cTn id="4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500"/>
                            </p:stCondLst>
                            <p:childTnLst>
                              <p:par>
                                <p:cTn id="4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4.16667E-7 0.61736 " pathEditMode="relative" rAng="0" ptsTypes="AA">
                                      <p:cBhvr>
                                        <p:cTn id="4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00"/>
                            </p:stCondLst>
                            <p:childTnLst>
                              <p:par>
                                <p:cTn id="49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61736 L 0.09609 0.61991 " pathEditMode="relative" rAng="0" ptsTypes="AA">
                                      <p:cBhvr>
                                        <p:cTn id="4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116"/>
                                    </p:animMotion>
                                  </p:childTnLst>
                                </p:cTn>
                              </p:par>
                              <p:par>
                                <p:cTn id="4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60" grpId="0" animBg="1"/>
      <p:bldP spid="3" grpId="0" animBg="1"/>
      <p:bldP spid="48" grpId="0" animBg="1"/>
      <p:bldP spid="48" grpId="1" animBg="1"/>
      <p:bldP spid="49" grpId="0" animBg="1"/>
      <p:bldP spid="49" grpId="1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2" grpId="0" animBg="1"/>
      <p:bldP spid="2" grpId="1" animBg="1"/>
      <p:bldP spid="22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id="{BE314B58-7584-4E63-B302-10582041F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19" y="544900"/>
            <a:ext cx="3178575" cy="396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4">
            <a:extLst>
              <a:ext uri="{FF2B5EF4-FFF2-40B4-BE49-F238E27FC236}">
                <a16:creationId xmlns:a16="http://schemas.microsoft.com/office/drawing/2014/main" id="{774DD5D7-52AC-42CF-8043-362C97575F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62" r="6574"/>
          <a:stretch/>
        </p:blipFill>
        <p:spPr>
          <a:xfrm>
            <a:off x="5330711" y="520125"/>
            <a:ext cx="3054825" cy="407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359;p54">
            <a:extLst>
              <a:ext uri="{FF2B5EF4-FFF2-40B4-BE49-F238E27FC236}">
                <a16:creationId xmlns:a16="http://schemas.microsoft.com/office/drawing/2014/main" id="{5A446E57-B643-4E7D-BB92-832C89B625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0531" y="31161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Luyện tập</a:t>
            </a:r>
            <a:endParaRPr sz="3200" dirty="0"/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DC04E2D2-E669-4002-93A6-0FBD68789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964" y="979761"/>
            <a:ext cx="4751611" cy="3745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363A46-8836-4CF6-B78A-CC74E2A5E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41364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6" name="Equals 5">
            <a:extLst>
              <a:ext uri="{FF2B5EF4-FFF2-40B4-BE49-F238E27FC236}">
                <a16:creationId xmlns:a16="http://schemas.microsoft.com/office/drawing/2014/main" id="{8B26ED10-5734-4A50-9115-A55D6B63D4AB}"/>
              </a:ext>
            </a:extLst>
          </p:cNvPr>
          <p:cNvSpPr/>
          <p:nvPr/>
        </p:nvSpPr>
        <p:spPr>
          <a:xfrm>
            <a:off x="1155032" y="2237874"/>
            <a:ext cx="757990" cy="144379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A2F711B3-E458-43C2-B4CE-6D92CCAE02D5}"/>
              </a:ext>
            </a:extLst>
          </p:cNvPr>
          <p:cNvSpPr/>
          <p:nvPr/>
        </p:nvSpPr>
        <p:spPr>
          <a:xfrm>
            <a:off x="6850781" y="3508409"/>
            <a:ext cx="1053966" cy="13716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2833A640-EB06-4A2E-B2DC-695F896F568A}"/>
              </a:ext>
            </a:extLst>
          </p:cNvPr>
          <p:cNvSpPr/>
          <p:nvPr/>
        </p:nvSpPr>
        <p:spPr>
          <a:xfrm>
            <a:off x="1146384" y="3508409"/>
            <a:ext cx="1138188" cy="6497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89FECA34-C510-4C8B-9F99-4E59BDFF4A80}"/>
              </a:ext>
            </a:extLst>
          </p:cNvPr>
          <p:cNvSpPr/>
          <p:nvPr/>
        </p:nvSpPr>
        <p:spPr>
          <a:xfrm>
            <a:off x="6850782" y="2237874"/>
            <a:ext cx="931244" cy="7218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64F4A347-682D-45D5-927C-0003BC96C1E9}"/>
              </a:ext>
            </a:extLst>
          </p:cNvPr>
          <p:cNvSpPr/>
          <p:nvPr/>
        </p:nvSpPr>
        <p:spPr>
          <a:xfrm>
            <a:off x="5248195" y="545566"/>
            <a:ext cx="507146" cy="45719"/>
          </a:xfrm>
          <a:prstGeom prst="mathMinu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DA0B-CA57-48EF-A4B8-B24CBB13EAF7}"/>
              </a:ext>
            </a:extLst>
          </p:cNvPr>
          <p:cNvCxnSpPr>
            <a:cxnSpLocks/>
          </p:cNvCxnSpPr>
          <p:nvPr/>
        </p:nvCxnSpPr>
        <p:spPr>
          <a:xfrm>
            <a:off x="1298602" y="568426"/>
            <a:ext cx="235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inus Sign 14">
            <a:extLst>
              <a:ext uri="{FF2B5EF4-FFF2-40B4-BE49-F238E27FC236}">
                <a16:creationId xmlns:a16="http://schemas.microsoft.com/office/drawing/2014/main" id="{D51BAE21-C70B-4F93-98F2-5FC0FB47EF6A}"/>
              </a:ext>
            </a:extLst>
          </p:cNvPr>
          <p:cNvSpPr/>
          <p:nvPr/>
        </p:nvSpPr>
        <p:spPr>
          <a:xfrm>
            <a:off x="1212687" y="590898"/>
            <a:ext cx="407253" cy="45719"/>
          </a:xfrm>
          <a:prstGeom prst="mathMinu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289BD6AF-3A65-43F1-B866-9EC21D29B6A2}"/>
              </a:ext>
            </a:extLst>
          </p:cNvPr>
          <p:cNvSpPr/>
          <p:nvPr/>
        </p:nvSpPr>
        <p:spPr>
          <a:xfrm>
            <a:off x="1239253" y="1098817"/>
            <a:ext cx="380687" cy="45719"/>
          </a:xfrm>
          <a:prstGeom prst="mathMinu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BFFD2C41-49CD-49B1-AB4F-B2C7243EC923}"/>
              </a:ext>
            </a:extLst>
          </p:cNvPr>
          <p:cNvSpPr/>
          <p:nvPr/>
        </p:nvSpPr>
        <p:spPr>
          <a:xfrm>
            <a:off x="5248195" y="1098817"/>
            <a:ext cx="38068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D51F5E46-7303-4792-B1DF-4EB43B646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6" t="8365" b="5024"/>
          <a:stretch/>
        </p:blipFill>
        <p:spPr>
          <a:xfrm>
            <a:off x="384202" y="1887871"/>
            <a:ext cx="8390963" cy="122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88"/>
          <p:cNvSpPr txBox="1">
            <a:spLocks noGrp="1"/>
          </p:cNvSpPr>
          <p:nvPr>
            <p:ph type="title"/>
          </p:nvPr>
        </p:nvSpPr>
        <p:spPr>
          <a:xfrm>
            <a:off x="2426100" y="1386676"/>
            <a:ext cx="4291800" cy="24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Cảm ơn quý thầy cô và các em học sinh!</a:t>
            </a:r>
            <a:endParaRPr sz="4800" dirty="0"/>
          </a:p>
        </p:txBody>
      </p:sp>
      <p:pic>
        <p:nvPicPr>
          <p:cNvPr id="979" name="Google Shape;979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675" y="3863182"/>
            <a:ext cx="2481200" cy="4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100000">
            <a:off x="5808082" y="1187449"/>
            <a:ext cx="633085" cy="41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7700" y="3186978"/>
            <a:ext cx="621600" cy="6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88"/>
          <p:cNvPicPr preferRelativeResize="0"/>
          <p:nvPr/>
        </p:nvPicPr>
        <p:blipFill rotWithShape="1">
          <a:blip r:embed="rId6">
            <a:alphaModFix/>
          </a:blip>
          <a:srcRect t="16970" r="8892" b="21025"/>
          <a:stretch/>
        </p:blipFill>
        <p:spPr>
          <a:xfrm rot="10800000">
            <a:off x="1002325" y="3226875"/>
            <a:ext cx="2036850" cy="81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86</Words>
  <Application>Microsoft Office PowerPoint</Application>
  <PresentationFormat>On-screen Show (16:9)</PresentationFormat>
  <Paragraphs>36</Paragraphs>
  <Slides>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Anonymous Pro</vt:lpstr>
      <vt:lpstr>Concert One</vt:lpstr>
      <vt:lpstr>Coming Soon</vt:lpstr>
      <vt:lpstr>Calibri Light</vt:lpstr>
      <vt:lpstr>Roboto Mono Medium</vt:lpstr>
      <vt:lpstr>Times New Roman</vt:lpstr>
      <vt:lpstr>Calibri</vt:lpstr>
      <vt:lpstr>Tahoma</vt:lpstr>
      <vt:lpstr>Notebook Lesson by Slidesgo</vt:lpstr>
      <vt:lpstr>Office Theme</vt:lpstr>
      <vt:lpstr>TIẾNG VIỆT Bài 79: âng, âc (tiết 1) 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Cảm ơn quý thầy cô và các em học sinh!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Bài 79: âng, âc (tiết 1)</dc:title>
  <dc:creator>dell</dc:creator>
  <cp:lastModifiedBy>Administrator</cp:lastModifiedBy>
  <cp:revision>17</cp:revision>
  <dcterms:modified xsi:type="dcterms:W3CDTF">2025-12-22T02:01:58Z</dcterms:modified>
</cp:coreProperties>
</file>