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9" r:id="rId2"/>
  </p:sldMasterIdLst>
  <p:notesMasterIdLst>
    <p:notesMasterId r:id="rId17"/>
  </p:notesMasterIdLst>
  <p:handoutMasterIdLst>
    <p:handoutMasterId r:id="rId18"/>
  </p:handoutMasterIdLst>
  <p:sldIdLst>
    <p:sldId id="405" r:id="rId3"/>
    <p:sldId id="383" r:id="rId4"/>
    <p:sldId id="350" r:id="rId5"/>
    <p:sldId id="352" r:id="rId6"/>
    <p:sldId id="351" r:id="rId7"/>
    <p:sldId id="353" r:id="rId8"/>
    <p:sldId id="354" r:id="rId9"/>
    <p:sldId id="404" r:id="rId10"/>
    <p:sldId id="365" r:id="rId11"/>
    <p:sldId id="385" r:id="rId12"/>
    <p:sldId id="366" r:id="rId13"/>
    <p:sldId id="401" r:id="rId14"/>
    <p:sldId id="403" r:id="rId15"/>
    <p:sldId id="313" r:id="rId16"/>
  </p:sldIdLst>
  <p:sldSz cx="12190413"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96448" autoAdjust="0"/>
  </p:normalViewPr>
  <p:slideViewPr>
    <p:cSldViewPr snapToGrid="0" showGuides="1">
      <p:cViewPr varScale="1">
        <p:scale>
          <a:sx n="82" d="100"/>
          <a:sy n="82" d="100"/>
        </p:scale>
        <p:origin x="629"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79988-8BC1-42FF-908B-A504A3FEE998}" type="datetimeFigureOut">
              <a:rPr lang="en-US" smtClean="0"/>
              <a:t>12/17/2025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3A76D1-CAAF-4673-A94C-F0D20D6EC94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3EE565E3-F375-40ED-B1B5-6AD16705FE42}" type="datetimeFigureOut">
              <a:rPr lang="zh-CN" altLang="en-US" smtClean="0"/>
              <a:t>2025/12/17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0558FB77-EF15-449C-9908-6055D358822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UTM Avo" panose="02040603050506020204" pitchFamily="18" charset="0"/>
        <a:ea typeface="+mn-ea"/>
        <a:cs typeface="+mn-cs"/>
      </a:defRPr>
    </a:lvl1pPr>
    <a:lvl2pPr marL="609600" algn="l" defTabSz="1219200" rtl="0" eaLnBrk="1" latinLnBrk="0" hangingPunct="1">
      <a:defRPr sz="1600" kern="1200">
        <a:solidFill>
          <a:schemeClr val="tx1"/>
        </a:solidFill>
        <a:latin typeface="UTM Avo" panose="02040603050506020204" pitchFamily="18" charset="0"/>
        <a:ea typeface="+mn-ea"/>
        <a:cs typeface="+mn-cs"/>
      </a:defRPr>
    </a:lvl2pPr>
    <a:lvl3pPr marL="1219200" algn="l" defTabSz="1219200" rtl="0" eaLnBrk="1" latinLnBrk="0" hangingPunct="1">
      <a:defRPr sz="1600" kern="1200">
        <a:solidFill>
          <a:schemeClr val="tx1"/>
        </a:solidFill>
        <a:latin typeface="UTM Avo" panose="02040603050506020204" pitchFamily="18" charset="0"/>
        <a:ea typeface="+mn-ea"/>
        <a:cs typeface="+mn-cs"/>
      </a:defRPr>
    </a:lvl3pPr>
    <a:lvl4pPr marL="1828800" algn="l" defTabSz="1219200" rtl="0" eaLnBrk="1" latinLnBrk="0" hangingPunct="1">
      <a:defRPr sz="1600" kern="1200">
        <a:solidFill>
          <a:schemeClr val="tx1"/>
        </a:solidFill>
        <a:latin typeface="UTM Avo" panose="02040603050506020204" pitchFamily="18" charset="0"/>
        <a:ea typeface="+mn-ea"/>
        <a:cs typeface="+mn-cs"/>
      </a:defRPr>
    </a:lvl4pPr>
    <a:lvl5pPr marL="2438400" algn="l" defTabSz="1219200" rtl="0" eaLnBrk="1" latinLnBrk="0" hangingPunct="1">
      <a:defRPr sz="1600" kern="1200">
        <a:solidFill>
          <a:schemeClr val="tx1"/>
        </a:solidFill>
        <a:latin typeface="UTM Avo" panose="02040603050506020204" pitchFamily="18" charset="0"/>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6965" algn="l" defTabSz="1219200" rtl="0" eaLnBrk="1" latinLnBrk="0" hangingPunct="1">
      <a:defRPr sz="1600" kern="1200">
        <a:solidFill>
          <a:schemeClr val="tx1"/>
        </a:solidFill>
        <a:latin typeface="+mn-lt"/>
        <a:ea typeface="+mn-ea"/>
        <a:cs typeface="+mn-cs"/>
      </a:defRPr>
    </a:lvl7pPr>
    <a:lvl8pPr marL="4266565" algn="l" defTabSz="1219200" rtl="0" eaLnBrk="1" latinLnBrk="0" hangingPunct="1">
      <a:defRPr sz="1600" kern="1200">
        <a:solidFill>
          <a:schemeClr val="tx1"/>
        </a:solidFill>
        <a:latin typeface="+mn-lt"/>
        <a:ea typeface="+mn-ea"/>
        <a:cs typeface="+mn-cs"/>
      </a:defRPr>
    </a:lvl8pPr>
    <a:lvl9pPr marL="487616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cái ở thùng để chọn đáp án</a:t>
            </a:r>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r>
              <a:rPr lang="en-US"/>
              <a:t>Bấm vào chữ cái ở thùng để chọn đáp án</a:t>
            </a:r>
          </a:p>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r>
              <a:rPr lang="en-US"/>
              <a:t>Bấm vào chữ cái ở thùng để chọn đáp án</a:t>
            </a:r>
          </a:p>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8FB77-EF15-449C-9908-6055D3588229}"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srcRect/>
          <a:stretch>
            <a:fillRect/>
          </a:stretch>
        </p:blipFill>
        <p:spPr>
          <a:xfrm>
            <a:off x="-101433"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12/17/2025</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panose="020B0604020202020204"/>
              <a:cs typeface="Arial" panose="020B0604020202020204"/>
              <a:sym typeface="Arial" panose="020B0604020202020204"/>
            </a:endParaRPr>
          </a:p>
        </p:txBody>
      </p:sp>
      <p:sp>
        <p:nvSpPr>
          <p:cNvPr id="2" name="Oval 1"/>
          <p:cNvSpPr/>
          <p:nvPr userDrawn="1"/>
        </p:nvSpPr>
        <p:spPr>
          <a:xfrm>
            <a:off x="11181806" y="136524"/>
            <a:ext cx="1175657" cy="122790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96" y="457200"/>
            <a:ext cx="39317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2513" y="98746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96" y="457200"/>
            <a:ext cx="39317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513" y="987460"/>
            <a:ext cx="617139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 y="4119"/>
            <a:ext cx="12190413" cy="6860032"/>
          </a:xfrm>
          <a:prstGeom prst="rect">
            <a:avLst/>
          </a:prstGeom>
        </p:spPr>
      </p:pic>
      <p:sp>
        <p:nvSpPr>
          <p:cNvPr id="7" name="矩形 6"/>
          <p:cNvSpPr/>
          <p:nvPr userDrawn="1"/>
        </p:nvSpPr>
        <p:spPr>
          <a:xfrm>
            <a:off x="3225624" y="35"/>
            <a:ext cx="6267813" cy="5804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 y="0"/>
            <a:ext cx="12190413" cy="6858000"/>
          </a:xfrm>
          <a:prstGeom prst="rect">
            <a:avLst/>
          </a:prstGeom>
        </p:spPr>
      </p:pic>
      <p:sp>
        <p:nvSpPr>
          <p:cNvPr id="11" name="文本框 2"/>
          <p:cNvSpPr txBox="1"/>
          <p:nvPr userDrawn="1"/>
        </p:nvSpPr>
        <p:spPr>
          <a:xfrm>
            <a:off x="258820" y="550277"/>
            <a:ext cx="3286812" cy="392405"/>
          </a:xfrm>
          <a:prstGeom prst="rect">
            <a:avLst/>
          </a:prstGeom>
          <a:noFill/>
        </p:spPr>
        <p:txBody>
          <a:bodyPr wrap="square" lIns="68571" tIns="34285" rIns="68571" bIns="34285" rtlCol="0">
            <a:spAutoFit/>
          </a:bodyPr>
          <a:lstStyle/>
          <a:p>
            <a:pPr algn="ctr"/>
            <a:r>
              <a:rPr lang="zh-CN" altLang="en-US" sz="2100" b="1" dirty="0">
                <a:solidFill>
                  <a:schemeClr val="accent1"/>
                </a:solidFill>
                <a:latin typeface="Microsoft YaHei" panose="020B0503020204020204" pitchFamily="34" charset="-122"/>
                <a:ea typeface="Microsoft YaHei" panose="020B0503020204020204" pitchFamily="34" charset="-122"/>
              </a:rPr>
              <a:t>点击输入标题内容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srcRect/>
          <a:stretch>
            <a:fillRect/>
          </a:stretch>
        </p:blipFill>
        <p:spPr>
          <a:xfrm>
            <a:off x="0" y="2"/>
            <a:ext cx="12190413" cy="6857999"/>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12/17/2025</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srcRect/>
          <a:stretch>
            <a:fillRect/>
          </a:stretch>
        </p:blipFill>
        <p:spPr>
          <a:xfrm>
            <a:off x="-101433"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12/17/2025</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panose="020B0604020202020204"/>
              <a:cs typeface="Arial" panose="020B0604020202020204"/>
              <a:sym typeface="Arial" panose="020B0604020202020204"/>
            </a:endParaRPr>
          </a:p>
        </p:txBody>
      </p:sp>
      <p:sp>
        <p:nvSpPr>
          <p:cNvPr id="7" name="Oval 6"/>
          <p:cNvSpPr/>
          <p:nvPr userDrawn="1"/>
        </p:nvSpPr>
        <p:spPr>
          <a:xfrm>
            <a:off x="11181806" y="136524"/>
            <a:ext cx="1175657" cy="122790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435" y="-90897"/>
            <a:ext cx="12612048"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
        <p:nvSpPr>
          <p:cNvPr id="8" name="Oval 7"/>
          <p:cNvSpPr/>
          <p:nvPr userDrawn="1"/>
        </p:nvSpPr>
        <p:spPr>
          <a:xfrm>
            <a:off x="262902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p:cNvSpPr/>
          <p:nvPr userDrawn="1"/>
        </p:nvSpPr>
        <p:spPr>
          <a:xfrm>
            <a:off x="11181806" y="136524"/>
            <a:ext cx="1175657" cy="122790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 y="1"/>
            <a:ext cx="12183293"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 y="4"/>
            <a:ext cx="12190412" cy="6863803"/>
          </a:xfrm>
          <a:prstGeom prst="rect">
            <a:avLst/>
          </a:prstGeom>
        </p:spPr>
      </p:pic>
      <p:sp>
        <p:nvSpPr>
          <p:cNvPr id="2" name="Title 1"/>
          <p:cNvSpPr>
            <a:spLocks noGrp="1"/>
          </p:cNvSpPr>
          <p:nvPr>
            <p:ph type="title"/>
          </p:nvPr>
        </p:nvSpPr>
        <p:spPr>
          <a:xfrm>
            <a:off x="831752" y="1709759"/>
            <a:ext cx="1051423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752" y="458948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Title 1"/>
          <p:cNvSpPr>
            <a:spLocks noGrp="1"/>
          </p:cNvSpPr>
          <p:nvPr>
            <p:ph type="title"/>
          </p:nvPr>
        </p:nvSpPr>
        <p:spPr>
          <a:xfrm>
            <a:off x="839689" y="457200"/>
            <a:ext cx="393172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44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8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Title 1"/>
          <p:cNvSpPr>
            <a:spLocks noGrp="1"/>
          </p:cNvSpPr>
          <p:nvPr>
            <p:ph type="title"/>
          </p:nvPr>
        </p:nvSpPr>
        <p:spPr>
          <a:xfrm>
            <a:off x="839689" y="457200"/>
            <a:ext cx="393172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446"/>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68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srcRect/>
          <a:stretch>
            <a:fillRect/>
          </a:stretch>
        </p:blipFill>
        <p:spPr>
          <a:xfrm>
            <a:off x="0" y="0"/>
            <a:ext cx="12190413" cy="6858000"/>
          </a:xfrm>
          <a:prstGeom prst="rect">
            <a:avLst/>
          </a:prstGeom>
          <a:noFill/>
          <a:ln>
            <a:noFill/>
          </a:ln>
        </p:spPr>
      </p:pic>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12/17/2025</a:t>
            </a:fld>
            <a:endParaRPr lang="en-US"/>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 y="2004"/>
            <a:ext cx="12183293" cy="6853994"/>
          </a:xfrm>
          <a:prstGeom prst="rect">
            <a:avLst/>
          </a:prstGeom>
        </p:spPr>
      </p:pic>
      <p:sp>
        <p:nvSpPr>
          <p:cNvPr id="2" name="Vertical Title 1"/>
          <p:cNvSpPr>
            <a:spLocks noGrp="1"/>
          </p:cNvSpPr>
          <p:nvPr>
            <p:ph type="title" orient="vert"/>
          </p:nvPr>
        </p:nvSpPr>
        <p:spPr>
          <a:xfrm>
            <a:off x="8723764" y="365125"/>
            <a:ext cx="262855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89" y="365129"/>
            <a:ext cx="10514231" cy="1325563"/>
          </a:xfrm>
        </p:spPr>
        <p:txBody>
          <a:bodyPr/>
          <a:lstStyle/>
          <a:p>
            <a:r>
              <a:rPr lang="en-US"/>
              <a:t>Click to edit Master title style</a:t>
            </a:r>
          </a:p>
        </p:txBody>
      </p:sp>
      <p:sp>
        <p:nvSpPr>
          <p:cNvPr id="3" name="Text Placeholder 2"/>
          <p:cNvSpPr>
            <a:spLocks noGrp="1"/>
          </p:cNvSpPr>
          <p:nvPr>
            <p:ph type="body" idx="1"/>
          </p:nvPr>
        </p:nvSpPr>
        <p:spPr>
          <a:xfrm>
            <a:off x="839689"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689"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7"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1407"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t>‹#›</a:t>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2" cy="68580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srcRect/>
          <a:stretch>
            <a:fillRect/>
          </a:stretch>
        </p:blipFill>
        <p:spPr>
          <a:xfrm>
            <a:off x="-101433"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12/17/2025</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panose="020B0604020202020204"/>
              <a:cs typeface="Arial" panose="020B0604020202020204"/>
              <a:sym typeface="Arial" panose="020B0604020202020204"/>
            </a:endParaRPr>
          </a:p>
        </p:txBody>
      </p:sp>
      <p:sp>
        <p:nvSpPr>
          <p:cNvPr id="7" name="Oval 6"/>
          <p:cNvSpPr/>
          <p:nvPr userDrawn="1"/>
        </p:nvSpPr>
        <p:spPr>
          <a:xfrm>
            <a:off x="11181806" y="136524"/>
            <a:ext cx="1175657" cy="122790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srcRect/>
          <a:stretch>
            <a:fillRect/>
          </a:stretch>
        </p:blipFill>
        <p:spPr>
          <a:xfrm>
            <a:off x="0" y="0"/>
            <a:ext cx="12190413" cy="6858000"/>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12/17/2025</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59" y="1709773"/>
            <a:ext cx="10514231"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96" y="365129"/>
            <a:ext cx="1051423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696"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696"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1414"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141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2F20FC-145E-4034-86AC-8B4FEA629A51}" type="datetimeFigureOut">
              <a:rPr lang="zh-CN" altLang="en-US" smtClean="0"/>
              <a:t>2025/12/17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F5917A1-3B14-48C2-8A2E-F3CB7EC4523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CE2F20FC-145E-4034-86AC-8B4FEA629A51}" type="datetimeFigureOut">
              <a:rPr lang="zh-CN" altLang="en-US" smtClean="0"/>
              <a:t>2025/12/17</a:t>
            </a:fld>
            <a:endParaRPr lang="zh-CN" altLang="en-US"/>
          </a:p>
        </p:txBody>
      </p:sp>
      <p:sp>
        <p:nvSpPr>
          <p:cNvPr id="5" name="Footer Placeholder 4"/>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zh-CN" altLang="en-US"/>
          </a:p>
        </p:txBody>
      </p:sp>
      <p:sp>
        <p:nvSpPr>
          <p:cNvPr id="6" name="Slide Number Placeholder 5"/>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FF5917A1-3B14-48C2-8A2E-F3CB7EC4523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1"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01"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101" y="635637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t>12/17/2025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637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37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D902D-3B35-49DC-9FAA-953C2351DFC5}"/>
              </a:ext>
            </a:extLst>
          </p:cNvPr>
          <p:cNvPicPr>
            <a:picLocks noChangeAspect="1"/>
          </p:cNvPicPr>
          <p:nvPr/>
        </p:nvPicPr>
        <p:blipFill>
          <a:blip r:embed="rId2"/>
          <a:stretch>
            <a:fillRect/>
          </a:stretch>
        </p:blipFill>
        <p:spPr>
          <a:xfrm>
            <a:off x="541176" y="1874385"/>
            <a:ext cx="11290040" cy="3109229"/>
          </a:xfrm>
          <a:prstGeom prst="rect">
            <a:avLst/>
          </a:prstGeom>
        </p:spPr>
      </p:pic>
      <p:pic>
        <p:nvPicPr>
          <p:cNvPr id="7" name="Picture 6">
            <a:extLst>
              <a:ext uri="{FF2B5EF4-FFF2-40B4-BE49-F238E27FC236}">
                <a16:creationId xmlns:a16="http://schemas.microsoft.com/office/drawing/2014/main" id="{3CD86D6B-138C-4E76-B21B-031F96B74424}"/>
              </a:ext>
            </a:extLst>
          </p:cNvPr>
          <p:cNvPicPr>
            <a:picLocks noChangeAspect="1"/>
          </p:cNvPicPr>
          <p:nvPr/>
        </p:nvPicPr>
        <p:blipFill>
          <a:blip r:embed="rId3"/>
          <a:stretch>
            <a:fillRect/>
          </a:stretch>
        </p:blipFill>
        <p:spPr>
          <a:xfrm>
            <a:off x="-1" y="176832"/>
            <a:ext cx="12190413" cy="6681168"/>
          </a:xfrm>
          <a:prstGeom prst="rect">
            <a:avLst/>
          </a:prstGeom>
        </p:spPr>
      </p:pic>
      <p:pic>
        <p:nvPicPr>
          <p:cNvPr id="8" name="Picture 7">
            <a:extLst>
              <a:ext uri="{FF2B5EF4-FFF2-40B4-BE49-F238E27FC236}">
                <a16:creationId xmlns:a16="http://schemas.microsoft.com/office/drawing/2014/main" id="{1D878967-2A69-4093-9239-65924AE9D4CA}"/>
              </a:ext>
            </a:extLst>
          </p:cNvPr>
          <p:cNvPicPr>
            <a:picLocks noChangeAspect="1"/>
          </p:cNvPicPr>
          <p:nvPr/>
        </p:nvPicPr>
        <p:blipFill>
          <a:blip r:embed="rId4"/>
          <a:stretch>
            <a:fillRect/>
          </a:stretch>
        </p:blipFill>
        <p:spPr>
          <a:xfrm>
            <a:off x="541176" y="4714517"/>
            <a:ext cx="2146041" cy="1780191"/>
          </a:xfrm>
          <a:prstGeom prst="rect">
            <a:avLst/>
          </a:prstGeom>
        </p:spPr>
      </p:pic>
      <p:pic>
        <p:nvPicPr>
          <p:cNvPr id="9" name="Picture 8">
            <a:extLst>
              <a:ext uri="{FF2B5EF4-FFF2-40B4-BE49-F238E27FC236}">
                <a16:creationId xmlns:a16="http://schemas.microsoft.com/office/drawing/2014/main" id="{DB711BA2-AE63-46EE-963D-FEA39E65636A}"/>
              </a:ext>
            </a:extLst>
          </p:cNvPr>
          <p:cNvPicPr>
            <a:picLocks noChangeAspect="1"/>
          </p:cNvPicPr>
          <p:nvPr/>
        </p:nvPicPr>
        <p:blipFill>
          <a:blip r:embed="rId5"/>
          <a:stretch>
            <a:fillRect/>
          </a:stretch>
        </p:blipFill>
        <p:spPr>
          <a:xfrm>
            <a:off x="9349273" y="3853542"/>
            <a:ext cx="2678239" cy="3004457"/>
          </a:xfrm>
          <a:prstGeom prst="rect">
            <a:avLst/>
          </a:prstGeom>
        </p:spPr>
      </p:pic>
      <p:sp>
        <p:nvSpPr>
          <p:cNvPr id="11" name="TextBox 10">
            <a:extLst>
              <a:ext uri="{FF2B5EF4-FFF2-40B4-BE49-F238E27FC236}">
                <a16:creationId xmlns:a16="http://schemas.microsoft.com/office/drawing/2014/main" id="{C7B4CFE6-7920-4C04-BC03-6A4C7A423C68}"/>
              </a:ext>
            </a:extLst>
          </p:cNvPr>
          <p:cNvSpPr txBox="1"/>
          <p:nvPr/>
        </p:nvSpPr>
        <p:spPr>
          <a:xfrm>
            <a:off x="2687217" y="704834"/>
            <a:ext cx="7660431"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ỦY BAN NHÂN DÂN PHƯỜNG TÍCH LƯƠNG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TRƯỜNG TIỂU HỌC TRUNG THÀNH</a:t>
            </a:r>
          </a:p>
        </p:txBody>
      </p:sp>
      <p:sp>
        <p:nvSpPr>
          <p:cNvPr id="12" name="Rectangle 11">
            <a:extLst>
              <a:ext uri="{FF2B5EF4-FFF2-40B4-BE49-F238E27FC236}">
                <a16:creationId xmlns:a16="http://schemas.microsoft.com/office/drawing/2014/main" id="{0CA971F0-549E-432F-A5B5-DCBDD6EBDE41}"/>
              </a:ext>
            </a:extLst>
          </p:cNvPr>
          <p:cNvSpPr/>
          <p:nvPr/>
        </p:nvSpPr>
        <p:spPr>
          <a:xfrm>
            <a:off x="398206" y="1776026"/>
            <a:ext cx="11267768" cy="2229393"/>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itchFamily="18" charset="0"/>
                <a:cs typeface="Times New Roman" pitchFamily="18" charset="0"/>
              </a:rPr>
              <a:t>CHÀO MỪNG CÁC THẦY CÔ GIÁO ĐẾN VỚI TIẾT HỌC</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itchFamily="18" charset="0"/>
                <a:cs typeface="Times New Roman" pitchFamily="18" charset="0"/>
              </a:rPr>
              <a:t>MÔN: TIẾNG VIỆT – LỚP 2B</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Times New Roman" pitchFamily="18" charset="0"/>
                <a:cs typeface="Times New Roman" pitchFamily="18" charset="0"/>
              </a:rPr>
              <a:t>NĂM HỌC 2025-2026</a:t>
            </a:r>
            <a:endParaRPr kumimoji="0" lang="en-US" sz="1200" b="0" i="0" u="none" strike="noStrike" kern="0" cap="none" spc="0" normalizeH="0" baseline="0" noProof="0" dirty="0">
              <a:ln>
                <a:noFill/>
              </a:ln>
              <a:solidFill>
                <a:srgbClr val="FF0000"/>
              </a:solidFill>
              <a:effectLst/>
              <a:uLnTx/>
              <a:uFillTx/>
            </a:endParaRPr>
          </a:p>
        </p:txBody>
      </p:sp>
      <p:sp>
        <p:nvSpPr>
          <p:cNvPr id="13" name="Subtitle 2">
            <a:extLst>
              <a:ext uri="{FF2B5EF4-FFF2-40B4-BE49-F238E27FC236}">
                <a16:creationId xmlns:a16="http://schemas.microsoft.com/office/drawing/2014/main" id="{174EB951-758A-4722-9484-180310B9CCCF}"/>
              </a:ext>
            </a:extLst>
          </p:cNvPr>
          <p:cNvSpPr txBox="1">
            <a:spLocks/>
          </p:cNvSpPr>
          <p:nvPr/>
        </p:nvSpPr>
        <p:spPr>
          <a:xfrm>
            <a:off x="1908464" y="4723245"/>
            <a:ext cx="8153400" cy="1473200"/>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R="64008">
              <a:spcBef>
                <a:spcPts val="400"/>
              </a:spcBef>
              <a:buClr>
                <a:srgbClr val="2DA2BF"/>
              </a:buClr>
              <a:buSzPct val="68000"/>
              <a:defRPr/>
            </a:pPr>
            <a:endParaRPr lang="en-US" sz="2400" b="1" dirty="0">
              <a:solidFill>
                <a:srgbClr val="002060"/>
              </a:solidFill>
              <a:latin typeface="Times New Roman" pitchFamily="18" charset="0"/>
              <a:cs typeface="Times New Roman" pitchFamily="18" charset="0"/>
            </a:endParaRPr>
          </a:p>
          <a:p>
            <a:pPr marR="64008">
              <a:spcBef>
                <a:spcPts val="400"/>
              </a:spcBef>
              <a:buClr>
                <a:srgbClr val="2DA2BF"/>
              </a:buClr>
              <a:buSzPct val="68000"/>
              <a:defRPr/>
            </a:pPr>
            <a:r>
              <a:rPr lang="en-US" sz="2400" b="1" dirty="0" err="1">
                <a:solidFill>
                  <a:srgbClr val="002060"/>
                </a:solidFill>
                <a:latin typeface="Times New Roman" pitchFamily="18" charset="0"/>
                <a:cs typeface="Times New Roman" pitchFamily="18" charset="0"/>
              </a:rPr>
              <a:t>Giáo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viên</a:t>
            </a:r>
            <a:r>
              <a:rPr lang="en-US" sz="2400" b="1" dirty="0">
                <a:solidFill>
                  <a:srgbClr val="002060"/>
                </a:solidFill>
                <a:latin typeface="Times New Roman" pitchFamily="18" charset="0"/>
                <a:cs typeface="Times New Roman" pitchFamily="18" charset="0"/>
              </a:rPr>
              <a:t> : </a:t>
            </a:r>
            <a:r>
              <a:rPr lang="en-US" sz="2400" b="1" dirty="0" err="1">
                <a:solidFill>
                  <a:srgbClr val="002060"/>
                </a:solidFill>
                <a:latin typeface="Times New Roman" pitchFamily="18" charset="0"/>
                <a:cs typeface="Times New Roman" pitchFamily="18" charset="0"/>
              </a:rPr>
              <a:t>Lưu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Thị</a:t>
            </a:r>
            <a:r>
              <a:rPr lang="en-US" sz="2400" b="1" dirty="0">
                <a:solidFill>
                  <a:srgbClr val="002060"/>
                </a:solidFill>
                <a:latin typeface="Times New Roman" pitchFamily="18" charset="0"/>
                <a:cs typeface="Times New Roman" pitchFamily="18" charset="0"/>
              </a:rPr>
              <a:t> Thanh </a:t>
            </a:r>
            <a:r>
              <a:rPr lang="en-US" sz="2400" b="1" dirty="0" err="1">
                <a:solidFill>
                  <a:srgbClr val="002060"/>
                </a:solidFill>
                <a:latin typeface="Times New Roman" pitchFamily="18" charset="0"/>
                <a:cs typeface="Times New Roman" pitchFamily="18" charset="0"/>
              </a:rPr>
              <a:t>Huyền</a:t>
            </a:r>
            <a:endParaRPr lang="en-US"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66678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3398" y="416338"/>
            <a:ext cx="4023858" cy="584775"/>
          </a:xfrm>
          <a:prstGeom prst="rect">
            <a:avLst/>
          </a:prstGeom>
        </p:spPr>
        <p:txBody>
          <a:bodyPr wrap="none">
            <a:spAutoFit/>
          </a:bodyPr>
          <a:lstStyle/>
          <a:p>
            <a:r>
              <a:rPr lang="en-US" sz="3200" b="1" dirty="0" err="1">
                <a:solidFill>
                  <a:srgbClr val="FF0000"/>
                </a:solidFill>
                <a:cs typeface="Times New Roman" panose="02020603050405020304" pitchFamily="18" charset="0"/>
              </a:rPr>
              <a:t>Sự</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tích</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cây</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vú</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sữa</a:t>
            </a:r>
            <a:endParaRPr lang="vi-VN" sz="3200" b="1" dirty="0">
              <a:solidFill>
                <a:srgbClr val="FF0000"/>
              </a:solidFill>
              <a:cs typeface="Times New Roman" panose="02020603050405020304" pitchFamily="18" charset="0"/>
            </a:endParaRPr>
          </a:p>
        </p:txBody>
      </p:sp>
      <p:sp>
        <p:nvSpPr>
          <p:cNvPr id="3" name="Rectangle 2"/>
          <p:cNvSpPr/>
          <p:nvPr/>
        </p:nvSpPr>
        <p:spPr>
          <a:xfrm>
            <a:off x="455143" y="1001113"/>
            <a:ext cx="11280126" cy="5093702"/>
          </a:xfrm>
          <a:prstGeom prst="rect">
            <a:avLst/>
          </a:prstGeom>
        </p:spPr>
        <p:txBody>
          <a:bodyPr wrap="square">
            <a:spAutoFit/>
          </a:bodyPr>
          <a:lstStyle/>
          <a:p>
            <a:pPr algn="just"/>
            <a:r>
              <a:rPr lang="vi-VN" sz="2300" dirty="0">
                <a:cs typeface="Times New Roman" panose="02020603050405020304" pitchFamily="18" charset="0"/>
              </a:rPr>
              <a:t>    </a:t>
            </a:r>
            <a:r>
              <a:rPr lang="vi-VN" sz="2500" dirty="0">
                <a:cs typeface="Times New Roman" panose="02020603050405020304" pitchFamily="18" charset="0"/>
              </a:rPr>
              <a:t>1. Ngày xưa, có một cậu bé ham chơi. Một lần, bị mẹ mắng, cậu vùng vằng bỏ đi. Cậu la cà khắp nơi, chẳng nghĩ đến mẹ ở nhà mỏi mắt chờ mong.</a:t>
            </a:r>
          </a:p>
          <a:p>
            <a:pPr algn="just"/>
            <a:r>
              <a:rPr lang="vi-VN" sz="2500" dirty="0">
                <a:cs typeface="Times New Roman" panose="02020603050405020304" pitchFamily="18" charset="0"/>
              </a:rPr>
              <a:t>     2. Một hôm, vừa đ</a:t>
            </a:r>
            <a:r>
              <a:rPr lang="en-US" sz="2500" dirty="0" err="1">
                <a:cs typeface="Times New Roman" panose="02020603050405020304" pitchFamily="18" charset="0"/>
              </a:rPr>
              <a:t>ói</a:t>
            </a:r>
            <a:r>
              <a:rPr lang="vi-VN" sz="2500" dirty="0">
                <a:cs typeface="Times New Roman" panose="02020603050405020304" pitchFamily="18" charset="0"/>
              </a:rPr>
              <a:t> vừa rét, cậu mới tìm đường về nhà. </a:t>
            </a:r>
          </a:p>
          <a:p>
            <a:pPr algn="just"/>
            <a:r>
              <a:rPr lang="vi-VN" sz="2500" dirty="0">
                <a:cs typeface="Times New Roman" panose="02020603050405020304" pitchFamily="18" charset="0"/>
              </a:rPr>
              <a:t>     Ở nhà, cảnh vật vẫn như xưa, nhưng không thấy mẹ đâu. Cậu khản tiếng gọi mẹ, rồi ôm lấy một cây xanh trong vườn mà khóc. Cây xanh bỗng run rẩy. Từ các cành lá, những đài hoa bé tí trổ ra, nở trắng như mây. Hoa tàn, quả xuất hiện, lớn nhanh, da căng mịn, </a:t>
            </a:r>
            <a:r>
              <a:rPr lang="en-US" sz="2500" dirty="0">
                <a:cs typeface="Times New Roman" panose="02020603050405020304" pitchFamily="18" charset="0"/>
              </a:rPr>
              <a:t>x</a:t>
            </a:r>
            <a:r>
              <a:rPr lang="vi-VN" sz="2500" dirty="0">
                <a:cs typeface="Times New Roman" panose="02020603050405020304" pitchFamily="18" charset="0"/>
              </a:rPr>
              <a:t>anh óng ánh, rồi chín. Một quả rơi vào lòng cậu.</a:t>
            </a:r>
          </a:p>
          <a:p>
            <a:pPr algn="just"/>
            <a:r>
              <a:rPr lang="vi-VN" sz="2500" dirty="0">
                <a:cs typeface="Times New Roman" panose="02020603050405020304" pitchFamily="18" charset="0"/>
              </a:rPr>
              <a:t>      3. Môi cậu vừa chạm vào, một dòng sữa trắng trào ra, ngọt</a:t>
            </a:r>
            <a:r>
              <a:rPr lang="en-US" sz="2500" dirty="0">
                <a:cs typeface="Times New Roman" panose="02020603050405020304" pitchFamily="18" charset="0"/>
              </a:rPr>
              <a:t> </a:t>
            </a:r>
            <a:r>
              <a:rPr lang="en-US" sz="2500" dirty="0" err="1">
                <a:cs typeface="Times New Roman" panose="02020603050405020304" pitchFamily="18" charset="0"/>
              </a:rPr>
              <a:t>thơm</a:t>
            </a:r>
            <a:r>
              <a:rPr lang="en-US" sz="2500" dirty="0">
                <a:cs typeface="Times New Roman" panose="02020603050405020304" pitchFamily="18" charset="0"/>
              </a:rPr>
              <a:t> </a:t>
            </a:r>
            <a:r>
              <a:rPr lang="vi-VN" sz="2500" dirty="0">
                <a:cs typeface="Times New Roman" panose="02020603050405020304" pitchFamily="18" charset="0"/>
              </a:rPr>
              <a:t>như sữa mẹ.</a:t>
            </a:r>
          </a:p>
          <a:p>
            <a:pPr algn="just"/>
            <a:r>
              <a:rPr lang="vi-VN" sz="2500" dirty="0">
                <a:cs typeface="Times New Roman" panose="02020603050405020304" pitchFamily="18" charset="0"/>
              </a:rPr>
              <a:t>      Cậu nhìn lên tán lá. Lá một mặt xanh bóng</a:t>
            </a:r>
            <a:r>
              <a:rPr lang="en-US" sz="2500" dirty="0">
                <a:cs typeface="Times New Roman" panose="02020603050405020304" pitchFamily="18" charset="0"/>
              </a:rPr>
              <a:t>,</a:t>
            </a:r>
            <a:r>
              <a:rPr lang="vi-VN" sz="2500" dirty="0">
                <a:cs typeface="Times New Roman" panose="02020603050405020304" pitchFamily="18" charset="0"/>
              </a:rPr>
              <a:t> mặt kia đỏ hoe như mắt mẹ khóc chờ con. Cậu bé oà khóc. Cây xoà cành ôm cậu, như tay mẹ âu yếm vỗ về.</a:t>
            </a:r>
          </a:p>
          <a:p>
            <a:pPr algn="just"/>
            <a:r>
              <a:rPr lang="vi-VN" sz="2500" dirty="0">
                <a:cs typeface="Times New Roman" panose="02020603050405020304" pitchFamily="18" charset="0"/>
              </a:rPr>
              <a:t>      Trái cây thơm ngon ở vườn nhà cậu bé, ai cũng thích. Họ đem hạt gieo trồng khắp nơi và gọi đó là cây vú sữa.</a:t>
            </a:r>
          </a:p>
          <a:p>
            <a:pPr algn="r"/>
            <a:r>
              <a:rPr lang="vi-VN" sz="2500" dirty="0">
                <a:cs typeface="Times New Roman" panose="02020603050405020304" pitchFamily="18" charset="0"/>
              </a:rPr>
              <a:t>Theo Ngọc Châu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090" y="600799"/>
            <a:ext cx="9442941" cy="1325563"/>
          </a:xfrm>
        </p:spPr>
        <p:txBody>
          <a:bodyPr/>
          <a:lstStyle/>
          <a:p>
            <a:r>
              <a:rPr lang="en-US" dirty="0"/>
              <a:t>              </a:t>
            </a:r>
          </a:p>
        </p:txBody>
      </p:sp>
      <p:sp>
        <p:nvSpPr>
          <p:cNvPr id="17" name="Rectangle 16"/>
          <p:cNvSpPr/>
          <p:nvPr/>
        </p:nvSpPr>
        <p:spPr>
          <a:xfrm>
            <a:off x="1080627" y="2327769"/>
            <a:ext cx="9873512" cy="1938992"/>
          </a:xfrm>
          <a:prstGeom prst="rect">
            <a:avLst/>
          </a:prstGeom>
        </p:spPr>
        <p:txBody>
          <a:bodyPr wrap="square">
            <a:spAutoFit/>
          </a:bodyPr>
          <a:lstStyle/>
          <a:p>
            <a:pPr>
              <a:spcAft>
                <a:spcPts val="1200"/>
              </a:spcAft>
            </a:pPr>
            <a:r>
              <a:rPr lang="en-US" sz="4000" dirty="0">
                <a:cs typeface="Times New Roman" panose="02020603050405020304" pitchFamily="18" charset="0"/>
              </a:rPr>
              <a:t>Ở </a:t>
            </a:r>
            <a:r>
              <a:rPr lang="en-US" sz="4000" dirty="0" err="1">
                <a:cs typeface="Times New Roman" panose="02020603050405020304" pitchFamily="18" charset="0"/>
              </a:rPr>
              <a:t>nhà</a:t>
            </a:r>
            <a:r>
              <a:rPr lang="en-US" sz="4000" dirty="0">
                <a:cs typeface="Times New Roman" panose="02020603050405020304" pitchFamily="18" charset="0"/>
              </a:rPr>
              <a:t>, </a:t>
            </a:r>
            <a:r>
              <a:rPr lang="en-US" sz="4000" dirty="0" err="1">
                <a:cs typeface="Times New Roman" panose="02020603050405020304" pitchFamily="18" charset="0"/>
              </a:rPr>
              <a:t>cảnh</a:t>
            </a:r>
            <a:r>
              <a:rPr lang="en-US" sz="4000" dirty="0">
                <a:cs typeface="Times New Roman" panose="02020603050405020304" pitchFamily="18" charset="0"/>
              </a:rPr>
              <a:t> </a:t>
            </a:r>
            <a:r>
              <a:rPr lang="en-US" sz="4000" dirty="0" err="1">
                <a:cs typeface="Times New Roman" panose="02020603050405020304" pitchFamily="18" charset="0"/>
              </a:rPr>
              <a:t>vật</a:t>
            </a:r>
            <a:r>
              <a:rPr lang="en-US" sz="4000" dirty="0">
                <a:cs typeface="Times New Roman" panose="02020603050405020304" pitchFamily="18" charset="0"/>
              </a:rPr>
              <a:t> </a:t>
            </a:r>
            <a:r>
              <a:rPr lang="en-US" sz="4000" dirty="0" err="1">
                <a:cs typeface="Times New Roman" panose="02020603050405020304" pitchFamily="18" charset="0"/>
              </a:rPr>
              <a:t>vẫn</a:t>
            </a:r>
            <a:r>
              <a:rPr lang="en-US" sz="4000" dirty="0">
                <a:cs typeface="Times New Roman" panose="02020603050405020304" pitchFamily="18" charset="0"/>
              </a:rPr>
              <a:t> </a:t>
            </a:r>
            <a:r>
              <a:rPr lang="en-US" sz="4000" dirty="0" err="1">
                <a:cs typeface="Times New Roman" panose="02020603050405020304" pitchFamily="18" charset="0"/>
              </a:rPr>
              <a:t>như</a:t>
            </a:r>
            <a:r>
              <a:rPr lang="en-US" sz="4000" dirty="0">
                <a:cs typeface="Times New Roman" panose="02020603050405020304" pitchFamily="18" charset="0"/>
              </a:rPr>
              <a:t> </a:t>
            </a:r>
            <a:r>
              <a:rPr lang="en-US" sz="4000" dirty="0" err="1">
                <a:cs typeface="Times New Roman" panose="02020603050405020304" pitchFamily="18" charset="0"/>
              </a:rPr>
              <a:t>xưa</a:t>
            </a:r>
            <a:r>
              <a:rPr lang="en-US" sz="4000" dirty="0">
                <a:cs typeface="Times New Roman" panose="02020603050405020304" pitchFamily="18" charset="0"/>
              </a:rPr>
              <a:t>, </a:t>
            </a:r>
            <a:r>
              <a:rPr lang="en-US" sz="4000" dirty="0" err="1">
                <a:cs typeface="Times New Roman" panose="02020603050405020304" pitchFamily="18" charset="0"/>
              </a:rPr>
              <a:t>nhưng</a:t>
            </a:r>
            <a:r>
              <a:rPr lang="en-US" sz="4000" dirty="0">
                <a:cs typeface="Times New Roman" panose="02020603050405020304" pitchFamily="18" charset="0"/>
              </a:rPr>
              <a:t> </a:t>
            </a:r>
            <a:r>
              <a:rPr lang="en-US" sz="4000" dirty="0" err="1">
                <a:cs typeface="Times New Roman" panose="02020603050405020304" pitchFamily="18" charset="0"/>
              </a:rPr>
              <a:t>không</a:t>
            </a:r>
            <a:r>
              <a:rPr lang="en-US" sz="4000" dirty="0">
                <a:cs typeface="Times New Roman" panose="02020603050405020304" pitchFamily="18" charset="0"/>
              </a:rPr>
              <a:t> </a:t>
            </a:r>
            <a:r>
              <a:rPr lang="en-US" sz="4000" dirty="0" err="1">
                <a:cs typeface="Times New Roman" panose="02020603050405020304" pitchFamily="18" charset="0"/>
              </a:rPr>
              <a:t>thấy</a:t>
            </a:r>
            <a:r>
              <a:rPr lang="en-US" sz="4000" dirty="0">
                <a:cs typeface="Times New Roman" panose="02020603050405020304" pitchFamily="18" charset="0"/>
              </a:rPr>
              <a:t> </a:t>
            </a:r>
            <a:r>
              <a:rPr lang="en-US" sz="4000" dirty="0" err="1">
                <a:cs typeface="Times New Roman" panose="02020603050405020304" pitchFamily="18" charset="0"/>
              </a:rPr>
              <a:t>mẹ</a:t>
            </a:r>
            <a:r>
              <a:rPr lang="en-US" sz="4000" dirty="0">
                <a:cs typeface="Times New Roman" panose="02020603050405020304" pitchFamily="18" charset="0"/>
              </a:rPr>
              <a:t> </a:t>
            </a:r>
            <a:r>
              <a:rPr lang="en-US" sz="4000" dirty="0" err="1">
                <a:cs typeface="Times New Roman" panose="02020603050405020304" pitchFamily="18" charset="0"/>
              </a:rPr>
              <a:t>đâu</a:t>
            </a:r>
            <a:r>
              <a:rPr lang="en-US" sz="4000" dirty="0">
                <a:cs typeface="Times New Roman" panose="02020603050405020304" pitchFamily="18" charset="0"/>
              </a:rPr>
              <a:t>.  </a:t>
            </a:r>
            <a:r>
              <a:rPr lang="en-US" sz="4000" dirty="0" err="1">
                <a:cs typeface="Times New Roman" panose="02020603050405020304" pitchFamily="18" charset="0"/>
              </a:rPr>
              <a:t>Cậu</a:t>
            </a:r>
            <a:r>
              <a:rPr lang="en-US" sz="4000" dirty="0">
                <a:cs typeface="Times New Roman" panose="02020603050405020304" pitchFamily="18" charset="0"/>
              </a:rPr>
              <a:t> </a:t>
            </a:r>
            <a:r>
              <a:rPr lang="en-US" sz="4000" dirty="0" err="1">
                <a:cs typeface="Times New Roman" panose="02020603050405020304" pitchFamily="18" charset="0"/>
              </a:rPr>
              <a:t>khản</a:t>
            </a:r>
            <a:r>
              <a:rPr lang="en-US" sz="4000" dirty="0">
                <a:cs typeface="Times New Roman" panose="02020603050405020304" pitchFamily="18" charset="0"/>
              </a:rPr>
              <a:t> </a:t>
            </a:r>
            <a:r>
              <a:rPr lang="en-US" sz="4000" dirty="0" err="1">
                <a:cs typeface="Times New Roman" panose="02020603050405020304" pitchFamily="18" charset="0"/>
              </a:rPr>
              <a:t>tiếng</a:t>
            </a:r>
            <a:r>
              <a:rPr lang="en-US" sz="4000" dirty="0">
                <a:cs typeface="Times New Roman" panose="02020603050405020304" pitchFamily="18" charset="0"/>
              </a:rPr>
              <a:t> </a:t>
            </a:r>
            <a:r>
              <a:rPr lang="en-US" sz="4000" dirty="0" err="1">
                <a:cs typeface="Times New Roman" panose="02020603050405020304" pitchFamily="18" charset="0"/>
              </a:rPr>
              <a:t>gọi</a:t>
            </a:r>
            <a:r>
              <a:rPr lang="en-US" sz="4000" dirty="0">
                <a:cs typeface="Times New Roman" panose="02020603050405020304" pitchFamily="18" charset="0"/>
              </a:rPr>
              <a:t> </a:t>
            </a:r>
            <a:r>
              <a:rPr lang="en-US" sz="4000" dirty="0" err="1">
                <a:cs typeface="Times New Roman" panose="02020603050405020304" pitchFamily="18" charset="0"/>
              </a:rPr>
              <a:t>mẹ</a:t>
            </a:r>
            <a:r>
              <a:rPr lang="en-US" sz="4000" dirty="0">
                <a:cs typeface="Times New Roman" panose="02020603050405020304" pitchFamily="18" charset="0"/>
              </a:rPr>
              <a:t>, </a:t>
            </a:r>
            <a:r>
              <a:rPr lang="en-US" sz="4000" dirty="0" err="1">
                <a:cs typeface="Times New Roman" panose="02020603050405020304" pitchFamily="18" charset="0"/>
              </a:rPr>
              <a:t>rồi</a:t>
            </a:r>
            <a:r>
              <a:rPr lang="en-US" sz="4000" dirty="0">
                <a:cs typeface="Times New Roman" panose="02020603050405020304" pitchFamily="18" charset="0"/>
              </a:rPr>
              <a:t> </a:t>
            </a:r>
            <a:r>
              <a:rPr lang="en-US" sz="4000" dirty="0" err="1">
                <a:cs typeface="Times New Roman" panose="02020603050405020304" pitchFamily="18" charset="0"/>
              </a:rPr>
              <a:t>ôm</a:t>
            </a:r>
            <a:r>
              <a:rPr lang="en-US" sz="4000" dirty="0">
                <a:cs typeface="Times New Roman" panose="02020603050405020304" pitchFamily="18" charset="0"/>
              </a:rPr>
              <a:t> </a:t>
            </a:r>
            <a:r>
              <a:rPr lang="en-US" sz="4000" dirty="0" err="1">
                <a:cs typeface="Times New Roman" panose="02020603050405020304" pitchFamily="18" charset="0"/>
              </a:rPr>
              <a:t>lấy</a:t>
            </a:r>
            <a:r>
              <a:rPr lang="en-US" sz="4000" dirty="0">
                <a:cs typeface="Times New Roman" panose="02020603050405020304" pitchFamily="18" charset="0"/>
              </a:rPr>
              <a:t> </a:t>
            </a:r>
            <a:r>
              <a:rPr lang="en-US" sz="4000" dirty="0" err="1">
                <a:cs typeface="Times New Roman" panose="02020603050405020304" pitchFamily="18" charset="0"/>
              </a:rPr>
              <a:t>một</a:t>
            </a:r>
            <a:r>
              <a:rPr lang="en-US" sz="4000" dirty="0">
                <a:cs typeface="Times New Roman" panose="02020603050405020304" pitchFamily="18" charset="0"/>
              </a:rPr>
              <a:t> </a:t>
            </a:r>
            <a:r>
              <a:rPr lang="en-US" sz="4000" dirty="0" err="1">
                <a:cs typeface="Times New Roman" panose="02020603050405020304" pitchFamily="18" charset="0"/>
              </a:rPr>
              <a:t>cây</a:t>
            </a:r>
            <a:r>
              <a:rPr lang="en-US" sz="4000" dirty="0">
                <a:cs typeface="Times New Roman" panose="02020603050405020304" pitchFamily="18" charset="0"/>
              </a:rPr>
              <a:t> </a:t>
            </a:r>
            <a:r>
              <a:rPr lang="en-US" sz="4000" dirty="0" err="1">
                <a:cs typeface="Times New Roman" panose="02020603050405020304" pitchFamily="18" charset="0"/>
              </a:rPr>
              <a:t>xanh</a:t>
            </a:r>
            <a:r>
              <a:rPr lang="en-US" sz="4000" dirty="0">
                <a:cs typeface="Times New Roman" panose="02020603050405020304" pitchFamily="18" charset="0"/>
              </a:rPr>
              <a:t> </a:t>
            </a:r>
            <a:r>
              <a:rPr lang="en-US" sz="4000" dirty="0" err="1">
                <a:cs typeface="Times New Roman" panose="02020603050405020304" pitchFamily="18" charset="0"/>
              </a:rPr>
              <a:t>trong</a:t>
            </a:r>
            <a:r>
              <a:rPr lang="en-US" sz="4000" dirty="0">
                <a:cs typeface="Times New Roman" panose="02020603050405020304" pitchFamily="18" charset="0"/>
              </a:rPr>
              <a:t> </a:t>
            </a:r>
            <a:r>
              <a:rPr lang="en-US" sz="4000" dirty="0" err="1">
                <a:cs typeface="Times New Roman" panose="02020603050405020304" pitchFamily="18" charset="0"/>
              </a:rPr>
              <a:t>vườn</a:t>
            </a:r>
            <a:r>
              <a:rPr lang="en-US" sz="4000" dirty="0">
                <a:cs typeface="Times New Roman" panose="02020603050405020304" pitchFamily="18" charset="0"/>
              </a:rPr>
              <a:t> </a:t>
            </a:r>
            <a:r>
              <a:rPr lang="en-US" sz="4000" dirty="0" err="1">
                <a:cs typeface="Times New Roman" panose="02020603050405020304" pitchFamily="18" charset="0"/>
              </a:rPr>
              <a:t>mà</a:t>
            </a:r>
            <a:r>
              <a:rPr lang="en-US" sz="4000" dirty="0">
                <a:cs typeface="Times New Roman" panose="02020603050405020304" pitchFamily="18" charset="0"/>
              </a:rPr>
              <a:t> </a:t>
            </a:r>
            <a:r>
              <a:rPr lang="en-US" sz="4000" dirty="0" err="1">
                <a:cs typeface="Times New Roman" panose="02020603050405020304" pitchFamily="18" charset="0"/>
              </a:rPr>
              <a:t>khóc</a:t>
            </a:r>
            <a:r>
              <a:rPr lang="en-US" sz="4000" dirty="0">
                <a:cs typeface="Times New Roman" panose="02020603050405020304" pitchFamily="18" charset="0"/>
              </a:rPr>
              <a:t>. </a:t>
            </a:r>
            <a:endParaRPr lang="vi-VN" sz="4000" dirty="0">
              <a:cs typeface="Times New Roman" panose="02020603050405020304" pitchFamily="18" charset="0"/>
            </a:endParaRPr>
          </a:p>
        </p:txBody>
      </p:sp>
      <p:cxnSp>
        <p:nvCxnSpPr>
          <p:cNvPr id="18" name="Straight Connector 17"/>
          <p:cNvCxnSpPr/>
          <p:nvPr/>
        </p:nvCxnSpPr>
        <p:spPr>
          <a:xfrm flipH="1">
            <a:off x="2543284" y="2489089"/>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192652" y="2501097"/>
            <a:ext cx="128184" cy="425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104867" y="3749767"/>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026815" y="3721464"/>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911399" y="313153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33347" y="3120597"/>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790791" y="3120597"/>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9" y="0"/>
            <a:ext cx="12184616" cy="6852237"/>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296" y="4039473"/>
            <a:ext cx="1907399" cy="1907399"/>
          </a:xfrm>
          <a:prstGeom prst="ellipse">
            <a:avLst/>
          </a:prstGeom>
          <a:noFill/>
          <a:ln w="12700">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4999" y="483256"/>
            <a:ext cx="1869201" cy="1869201"/>
          </a:xfrm>
          <a:prstGeom prst="ellipse">
            <a:avLst/>
          </a:prstGeom>
          <a:ln w="12700">
            <a:solidFill>
              <a:schemeClr val="tx1"/>
            </a:solidFill>
            <a:prstDash val="sysDash"/>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498" y="1972753"/>
            <a:ext cx="1907399" cy="1919665"/>
          </a:xfrm>
          <a:prstGeom prst="ellipse">
            <a:avLst/>
          </a:prstGeom>
          <a:ln w="12700">
            <a:solidFill>
              <a:schemeClr val="tx1"/>
            </a:solidFill>
            <a:prstDash val="sysDash"/>
          </a:ln>
        </p:spPr>
      </p:pic>
      <p:pic>
        <p:nvPicPr>
          <p:cNvPr id="8" name="Picture 3" descr="E:\0000000我图PPT\00001PNG素材\儿童卡通\11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33" y="2542586"/>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1090" y="483256"/>
            <a:ext cx="3500890" cy="230832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7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cs typeface="Times New Roman" panose="02020603050405020304" pitchFamily="18" charset="0"/>
              </a:rPr>
              <a:t>Chú thích</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cs typeface="Times New Roman" panose="02020603050405020304" pitchFamily="18" charset="0"/>
            </a:endParaRPr>
          </a:p>
        </p:txBody>
      </p:sp>
      <p:sp>
        <p:nvSpPr>
          <p:cNvPr id="10" name="Rectangle 9"/>
          <p:cNvSpPr/>
          <p:nvPr/>
        </p:nvSpPr>
        <p:spPr>
          <a:xfrm>
            <a:off x="7141357" y="624885"/>
            <a:ext cx="3494653" cy="954107"/>
          </a:xfrm>
          <a:prstGeom prst="rect">
            <a:avLst/>
          </a:prstGeom>
        </p:spPr>
        <p:txBody>
          <a:bodyPr wrap="square">
            <a:spAutoFit/>
          </a:bodyPr>
          <a:lstStyle/>
          <a:p>
            <a:r>
              <a:rPr lang="vi-VN" sz="2800" b="1" dirty="0">
                <a:solidFill>
                  <a:srgbClr val="FF0000"/>
                </a:solidFill>
                <a:cs typeface="Times New Roman" panose="02020603050405020304" pitchFamily="18" charset="0"/>
              </a:rPr>
              <a:t>Vùng vằng: </a:t>
            </a:r>
            <a:r>
              <a:rPr lang="vi-VN" sz="2800" dirty="0">
                <a:cs typeface="Times New Roman" panose="02020603050405020304" pitchFamily="18" charset="0"/>
              </a:rPr>
              <a:t>tỏ ý giận dỗi, cáu kỉnh</a:t>
            </a:r>
          </a:p>
        </p:txBody>
      </p:sp>
      <p:sp>
        <p:nvSpPr>
          <p:cNvPr id="11" name="Rectangle 10"/>
          <p:cNvSpPr/>
          <p:nvPr/>
        </p:nvSpPr>
        <p:spPr>
          <a:xfrm>
            <a:off x="4573062" y="2446431"/>
            <a:ext cx="2562810" cy="1384995"/>
          </a:xfrm>
          <a:prstGeom prst="rect">
            <a:avLst/>
          </a:prstGeom>
        </p:spPr>
        <p:txBody>
          <a:bodyPr wrap="square">
            <a:spAutoFit/>
          </a:bodyPr>
          <a:lstStyle/>
          <a:p>
            <a:pPr algn="ctr"/>
            <a:r>
              <a:rPr lang="vi-VN" sz="2800" b="1" dirty="0">
                <a:solidFill>
                  <a:srgbClr val="FF0000"/>
                </a:solidFill>
                <a:cs typeface="Times New Roman" panose="02020603050405020304" pitchFamily="18" charset="0"/>
              </a:rPr>
              <a:t>Trổ ra: </a:t>
            </a:r>
            <a:endParaRPr lang="en-US" sz="2800" b="1" dirty="0">
              <a:solidFill>
                <a:srgbClr val="FF0000"/>
              </a:solidFill>
              <a:cs typeface="Times New Roman" panose="02020603050405020304" pitchFamily="18" charset="0"/>
            </a:endParaRPr>
          </a:p>
          <a:p>
            <a:pPr algn="ctr"/>
            <a:r>
              <a:rPr lang="vi-VN" sz="2800" dirty="0">
                <a:cs typeface="Times New Roman" panose="02020603050405020304" pitchFamily="18" charset="0"/>
              </a:rPr>
              <a:t>nhô ra, mọc ra</a:t>
            </a:r>
          </a:p>
        </p:txBody>
      </p:sp>
      <p:sp>
        <p:nvSpPr>
          <p:cNvPr id="12" name="Rectangle 11"/>
          <p:cNvSpPr/>
          <p:nvPr/>
        </p:nvSpPr>
        <p:spPr>
          <a:xfrm>
            <a:off x="8429207" y="4701329"/>
            <a:ext cx="3569175" cy="1384995"/>
          </a:xfrm>
          <a:prstGeom prst="rect">
            <a:avLst/>
          </a:prstGeom>
        </p:spPr>
        <p:txBody>
          <a:bodyPr wrap="square">
            <a:spAutoFit/>
          </a:bodyPr>
          <a:lstStyle/>
          <a:p>
            <a:r>
              <a:rPr lang="vi-VN" sz="2800" b="1" dirty="0">
                <a:solidFill>
                  <a:srgbClr val="FF0000"/>
                </a:solidFill>
                <a:cs typeface="Times New Roman" panose="02020603050405020304" pitchFamily="18" charset="0"/>
              </a:rPr>
              <a:t>Xòa cành: </a:t>
            </a:r>
            <a:r>
              <a:rPr lang="vi-VN" sz="2800" dirty="0">
                <a:cs typeface="Times New Roman" panose="02020603050405020304" pitchFamily="18" charset="0"/>
              </a:rPr>
              <a:t>xòe rộng cành để bao bọc</a:t>
            </a:r>
          </a:p>
        </p:txBody>
      </p:sp>
      <p:sp>
        <p:nvSpPr>
          <p:cNvPr id="13" name="Freeform 2"/>
          <p:cNvSpPr/>
          <p:nvPr/>
        </p:nvSpPr>
        <p:spPr>
          <a:xfrm>
            <a:off x="6541995" y="5838891"/>
            <a:ext cx="346507" cy="1043431"/>
          </a:xfrm>
          <a:custGeom>
            <a:avLst/>
            <a:gdLst>
              <a:gd name="connsiteX0" fmla="*/ 290001 w 312304"/>
              <a:gd name="connsiteY0" fmla="*/ 724829 h 724829"/>
              <a:gd name="connsiteX1" fmla="*/ 69 w 312304"/>
              <a:gd name="connsiteY1" fmla="*/ 479503 h 724829"/>
              <a:gd name="connsiteX2" fmla="*/ 312304 w 312304"/>
              <a:gd name="connsiteY2" fmla="*/ 0 h 724829"/>
            </a:gdLst>
            <a:ahLst/>
            <a:cxnLst>
              <a:cxn ang="0">
                <a:pos x="connsiteX0" y="connsiteY0"/>
              </a:cxn>
              <a:cxn ang="0">
                <a:pos x="connsiteX1" y="connsiteY1"/>
              </a:cxn>
              <a:cxn ang="0">
                <a:pos x="connsiteX2" y="connsiteY2"/>
              </a:cxn>
            </a:cxnLst>
            <a:rect l="l" t="t" r="r" b="b"/>
            <a:pathLst>
              <a:path w="312304" h="724829">
                <a:moveTo>
                  <a:pt x="290001" y="724829"/>
                </a:moveTo>
                <a:cubicBezTo>
                  <a:pt x="143176" y="662568"/>
                  <a:pt x="-3648" y="600308"/>
                  <a:pt x="69" y="479503"/>
                </a:cubicBezTo>
                <a:cubicBezTo>
                  <a:pt x="3786" y="358698"/>
                  <a:pt x="158045" y="179349"/>
                  <a:pt x="312304"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4" name="Freeform 3"/>
          <p:cNvSpPr/>
          <p:nvPr/>
        </p:nvSpPr>
        <p:spPr>
          <a:xfrm>
            <a:off x="7766610" y="3896010"/>
            <a:ext cx="312921" cy="250350"/>
          </a:xfrm>
          <a:custGeom>
            <a:avLst/>
            <a:gdLst>
              <a:gd name="connsiteX0" fmla="*/ 0 w 356839"/>
              <a:gd name="connsiteY0" fmla="*/ 122664 h 122664"/>
              <a:gd name="connsiteX1" fmla="*/ 278780 w 356839"/>
              <a:gd name="connsiteY1" fmla="*/ 89210 h 122664"/>
              <a:gd name="connsiteX2" fmla="*/ 356839 w 356839"/>
              <a:gd name="connsiteY2" fmla="*/ 0 h 122664"/>
            </a:gdLst>
            <a:ahLst/>
            <a:cxnLst>
              <a:cxn ang="0">
                <a:pos x="connsiteX0" y="connsiteY0"/>
              </a:cxn>
              <a:cxn ang="0">
                <a:pos x="connsiteX1" y="connsiteY1"/>
              </a:cxn>
              <a:cxn ang="0">
                <a:pos x="connsiteX2" y="connsiteY2"/>
              </a:cxn>
            </a:cxnLst>
            <a:rect l="l" t="t" r="r" b="b"/>
            <a:pathLst>
              <a:path w="356839" h="122664">
                <a:moveTo>
                  <a:pt x="0" y="122664"/>
                </a:moveTo>
                <a:cubicBezTo>
                  <a:pt x="109653" y="116159"/>
                  <a:pt x="219307" y="109654"/>
                  <a:pt x="278780" y="89210"/>
                </a:cubicBezTo>
                <a:cubicBezTo>
                  <a:pt x="338253" y="68766"/>
                  <a:pt x="347546" y="34383"/>
                  <a:pt x="356839"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5" name="Freeform 16"/>
          <p:cNvSpPr/>
          <p:nvPr/>
        </p:nvSpPr>
        <p:spPr>
          <a:xfrm rot="11163567">
            <a:off x="6870044" y="1834648"/>
            <a:ext cx="531432" cy="321591"/>
          </a:xfrm>
          <a:custGeom>
            <a:avLst/>
            <a:gdLst>
              <a:gd name="connsiteX0" fmla="*/ 304800 w 304800"/>
              <a:gd name="connsiteY0" fmla="*/ 279400 h 279400"/>
              <a:gd name="connsiteX1" fmla="*/ 215900 w 304800"/>
              <a:gd name="connsiteY1" fmla="*/ 88900 h 279400"/>
              <a:gd name="connsiteX2" fmla="*/ 0 w 304800"/>
              <a:gd name="connsiteY2" fmla="*/ 0 h 279400"/>
            </a:gdLst>
            <a:ahLst/>
            <a:cxnLst>
              <a:cxn ang="0">
                <a:pos x="connsiteX0" y="connsiteY0"/>
              </a:cxn>
              <a:cxn ang="0">
                <a:pos x="connsiteX1" y="connsiteY1"/>
              </a:cxn>
              <a:cxn ang="0">
                <a:pos x="connsiteX2" y="connsiteY2"/>
              </a:cxn>
            </a:cxnLst>
            <a:rect l="l" t="t" r="r" b="b"/>
            <a:pathLst>
              <a:path w="304800" h="279400">
                <a:moveTo>
                  <a:pt x="304800" y="279400"/>
                </a:moveTo>
                <a:cubicBezTo>
                  <a:pt x="285750" y="207433"/>
                  <a:pt x="266700" y="135467"/>
                  <a:pt x="215900" y="88900"/>
                </a:cubicBezTo>
                <a:cubicBezTo>
                  <a:pt x="165100" y="42333"/>
                  <a:pt x="82550" y="21166"/>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445" y="471805"/>
            <a:ext cx="11856085" cy="6256655"/>
          </a:xfrm>
        </p:spPr>
        <p:txBody>
          <a:bodyPr/>
          <a:lstStyle/>
          <a:p>
            <a:pPr marL="0" indent="0">
              <a:buNone/>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2351278" y="2469217"/>
            <a:ext cx="9142809" cy="1919567"/>
          </a:xfrm>
        </p:spPr>
        <p:txBody>
          <a:bodyPr>
            <a:normAutofit/>
          </a:bodyPr>
          <a:lstStyle/>
          <a:p>
            <a:pPr algn="ctr"/>
            <a:br>
              <a:rPr lang="en-US" sz="4800" b="1" dirty="0">
                <a:solidFill>
                  <a:srgbClr val="FF8119"/>
                </a:solidFill>
              </a:rPr>
            </a:br>
            <a:r>
              <a:rPr lang="en-US" sz="4800" b="1" dirty="0" err="1">
                <a:solidFill>
                  <a:srgbClr val="FF8119"/>
                </a:solidFill>
                <a:cs typeface="Arial" panose="020B0604020202020204" pitchFamily="34" charset="0"/>
              </a:rPr>
              <a:t>Chúc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các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em</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học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tốt</a:t>
            </a:r>
            <a:r>
              <a:rPr lang="en-US" sz="4800" b="1" dirty="0">
                <a:solidFill>
                  <a:srgbClr val="FF8119"/>
                </a:solidFill>
                <a:cs typeface="Arial" panose="020B0604020202020204" pitchFamily="34"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66" y="-258085"/>
            <a:ext cx="7487444" cy="8605066"/>
          </a:xfrm>
          <a:prstGeom prst="rect">
            <a:avLst/>
          </a:prstGeom>
        </p:spPr>
      </p:pic>
      <p:sp>
        <p:nvSpPr>
          <p:cNvPr id="7" name="TextBox 6"/>
          <p:cNvSpPr txBox="1"/>
          <p:nvPr/>
        </p:nvSpPr>
        <p:spPr>
          <a:xfrm>
            <a:off x="5040047" y="2188808"/>
            <a:ext cx="3601155" cy="2246769"/>
          </a:xfrm>
          <a:prstGeom prst="rect">
            <a:avLst/>
          </a:prstGeom>
          <a:noFill/>
        </p:spPr>
        <p:txBody>
          <a:bodyPr wrap="square" rtlCol="0">
            <a:spAutoFit/>
          </a:bodyPr>
          <a:lstStyle/>
          <a:p>
            <a:pPr algn="ctr"/>
            <a:r>
              <a:rPr lang="en-US" sz="7000" b="1">
                <a:solidFill>
                  <a:schemeClr val="bg1"/>
                </a:solidFill>
                <a:latin typeface="UTM Avo" panose="02040603050506020204" pitchFamily="18" charset="0"/>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descr="4f942a9486ec68153575dc78a42d480b.png"/>
          <p:cNvPicPr>
            <a:picLocks noChangeAspect="1"/>
          </p:cNvPicPr>
          <p:nvPr/>
        </p:nvPicPr>
        <p:blipFill>
          <a:blip r:embed="rId3" cstate="print"/>
          <a:stretch>
            <a:fillRect/>
          </a:stretch>
        </p:blipFill>
        <p:spPr>
          <a:xfrm>
            <a:off x="3126454" y="3415942"/>
            <a:ext cx="3721148" cy="2765718"/>
          </a:xfrm>
          <a:prstGeom prst="rect">
            <a:avLst/>
          </a:prstGeom>
        </p:spPr>
      </p:pic>
      <p:sp>
        <p:nvSpPr>
          <p:cNvPr id="4" name="Cloud 3"/>
          <p:cNvSpPr/>
          <p:nvPr/>
        </p:nvSpPr>
        <p:spPr>
          <a:xfrm>
            <a:off x="4507078" y="973394"/>
            <a:ext cx="6958227" cy="342671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latin typeface="UTM Avo"/>
                <a:cs typeface="Times New Roman" panose="02020603050405020304" pitchFamily="18" charset="0"/>
              </a:rPr>
              <a:t>Đến</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giờ</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câu</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cá</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rồi</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Các</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cháu</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giúp</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ông</a:t>
            </a:r>
            <a:r>
              <a:rPr lang="en-US" sz="3600" dirty="0">
                <a:latin typeface="UTM Avo"/>
                <a:cs typeface="Times New Roman" panose="02020603050405020304" pitchFamily="18" charset="0"/>
              </a:rPr>
              <a:t> </a:t>
            </a:r>
            <a:r>
              <a:rPr lang="en-US" sz="3600" dirty="0" err="1">
                <a:latin typeface="UTM Avo"/>
                <a:cs typeface="Times New Roman" panose="02020603050405020304" pitchFamily="18" charset="0"/>
              </a:rPr>
              <a:t>nhé</a:t>
            </a:r>
            <a:r>
              <a:rPr lang="en-US" sz="3600" dirty="0">
                <a:latin typeface="UTM Avo"/>
                <a:cs typeface="Times New Roman" panose="02020603050405020304" pitchFamily="18" charset="0"/>
              </a:rPr>
              <a:t> ^^</a:t>
            </a:r>
          </a:p>
          <a:p>
            <a:pPr algn="ctr"/>
            <a:r>
              <a:rPr lang="en-US" sz="6000" b="1" cap="all" dirty="0">
                <a:ln w="9000" cmpd="sng">
                  <a:noFill/>
                  <a:prstDash val="solid"/>
                </a:ln>
                <a:solidFill>
                  <a:srgbClr val="FF0000"/>
                </a:solidFill>
                <a:effectLst>
                  <a:reflection blurRad="12700" stA="28000" endPos="45000" dist="1000" dir="5400000" sy="-100000" algn="bl" rotWithShape="0"/>
                </a:effectLst>
                <a:latin typeface="UTM Avo" panose="02040603050506020204" pitchFamily="18" charset="0"/>
                <a:cs typeface="Times New Roman" panose="02020603050405020304" pitchFamily="18" charset="0"/>
              </a:rPr>
              <a:t>play</a:t>
            </a:r>
            <a:endParaRPr lang="en-US" sz="6000" dirty="0">
              <a:ln w="9000" cmpd="sng">
                <a:noFill/>
                <a:prstDash val="solid"/>
              </a:ln>
              <a:solidFill>
                <a:srgbClr val="FF0000"/>
              </a:solidFill>
              <a:latin typeface="UTM Avo" panose="02040603050506020204" pitchFamily="18" charset="0"/>
              <a:cs typeface="Times New Roman" panose="02020603050405020304" pitchFamily="18" charset="0"/>
            </a:endParaRPr>
          </a:p>
        </p:txBody>
      </p:sp>
      <p:sp>
        <p:nvSpPr>
          <p:cNvPr id="5" name="Rounded Rectangle 4"/>
          <p:cNvSpPr/>
          <p:nvPr/>
        </p:nvSpPr>
        <p:spPr>
          <a:xfrm>
            <a:off x="11090804" y="0"/>
            <a:ext cx="988142" cy="9733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7" y="150221"/>
            <a:ext cx="1168693" cy="506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1.56742E-6 L 0.87135 -1.56742E-6 " pathEditMode="relative" rAng="0" ptsTypes="AA">
                                      <p:cBhvr>
                                        <p:cTn id="6" dur="5000" fill="hold"/>
                                        <p:tgtEl>
                                          <p:spTgt spid="3"/>
                                        </p:tgtEl>
                                        <p:attrNameLst>
                                          <p:attrName>ppt_x</p:attrName>
                                          <p:attrName>ppt_y</p:attrName>
                                        </p:attrNameLst>
                                      </p:cBhvr>
                                      <p:rCtr x="43559" y="0"/>
                                    </p:animMotion>
                                  </p:childTnLst>
                                </p:cTn>
                              </p:par>
                              <p:par>
                                <p:cTn id="7" presetID="42" presetClass="exit" presetSubtype="0" fill="hold" grpId="0" nodeType="withEffect">
                                  <p:stCondLst>
                                    <p:cond delay="0"/>
                                  </p:stCondLst>
                                  <p:childTnLst>
                                    <p:animEffect transition="out" filter="fade">
                                      <p:cBhvr>
                                        <p:cTn id="8" dur="1000"/>
                                        <p:tgtEl>
                                          <p:spTgt spid="4"/>
                                        </p:tgtEl>
                                      </p:cBhvr>
                                    </p:animEffect>
                                    <p:anim calcmode="lin" valueType="num">
                                      <p:cBhvr>
                                        <p:cTn id="9" dur="1000"/>
                                        <p:tgtEl>
                                          <p:spTgt spid="4"/>
                                        </p:tgtEl>
                                        <p:attrNameLst>
                                          <p:attrName>ppt_x</p:attrName>
                                        </p:attrNameLst>
                                      </p:cBhvr>
                                      <p:tavLst>
                                        <p:tav tm="0">
                                          <p:val>
                                            <p:strVal val="ppt_x"/>
                                          </p:val>
                                        </p:tav>
                                        <p:tav tm="100000">
                                          <p:val>
                                            <p:strVal val="ppt_x"/>
                                          </p:val>
                                        </p:tav>
                                      </p:tavLst>
                                    </p:anim>
                                    <p:anim calcmode="lin" valueType="num">
                                      <p:cBhvr>
                                        <p:cTn id="10" dur="1000"/>
                                        <p:tgtEl>
                                          <p:spTgt spid="4"/>
                                        </p:tgtEl>
                                        <p:attrNameLst>
                                          <p:attrName>ppt_y</p:attrName>
                                        </p:attrNameLst>
                                      </p:cBhvr>
                                      <p:tavLst>
                                        <p:tav tm="0">
                                          <p:val>
                                            <p:strVal val="ppt_y"/>
                                          </p:val>
                                        </p:tav>
                                        <p:tav tm="100000">
                                          <p:val>
                                            <p:strVal val="ppt_y+.1"/>
                                          </p:val>
                                        </p:tav>
                                      </p:tavLst>
                                    </p:anim>
                                    <p:set>
                                      <p:cBhvr>
                                        <p:cTn id="1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47" name="Picture 46" descr="4f942a9486ec68153575dc78a42d480b.png"/>
          <p:cNvPicPr>
            <a:picLocks noChangeAspect="1"/>
          </p:cNvPicPr>
          <p:nvPr/>
        </p:nvPicPr>
        <p:blipFill>
          <a:blip r:embed="rId6" cstate="print"/>
          <a:stretch>
            <a:fillRect/>
          </a:stretch>
        </p:blipFill>
        <p:spPr>
          <a:xfrm>
            <a:off x="6048322" y="3289923"/>
            <a:ext cx="3107094" cy="2819400"/>
          </a:xfrm>
          <a:prstGeom prst="rect">
            <a:avLst/>
          </a:prstGeom>
        </p:spPr>
      </p:pic>
      <p:pic>
        <p:nvPicPr>
          <p:cNvPr id="24" name="Picture 23" descr="4f942a9486ec68153575dc78a42d480b.png"/>
          <p:cNvPicPr>
            <a:picLocks noChangeAspect="1"/>
          </p:cNvPicPr>
          <p:nvPr/>
        </p:nvPicPr>
        <p:blipFill>
          <a:blip r:embed="rId6" cstate="print"/>
          <a:stretch>
            <a:fillRect/>
          </a:stretch>
        </p:blipFill>
        <p:spPr>
          <a:xfrm>
            <a:off x="-778862" y="3369331"/>
            <a:ext cx="3107094" cy="2819400"/>
          </a:xfrm>
          <a:prstGeom prst="rect">
            <a:avLst/>
          </a:prstGeom>
        </p:spPr>
      </p:pic>
      <p:pic>
        <p:nvPicPr>
          <p:cNvPr id="25" name="Picture 24" descr="e324d9d037662d64fc16b51b9bfbdbac.png"/>
          <p:cNvPicPr>
            <a:picLocks noChangeAspect="1"/>
          </p:cNvPicPr>
          <p:nvPr/>
        </p:nvPicPr>
        <p:blipFill>
          <a:blip r:embed="rId7" cstate="print"/>
          <a:stretch>
            <a:fillRect/>
          </a:stretch>
        </p:blipFill>
        <p:spPr>
          <a:xfrm>
            <a:off x="1908951" y="5351430"/>
            <a:ext cx="1536048" cy="1658932"/>
          </a:xfrm>
          <a:prstGeom prst="rect">
            <a:avLst/>
          </a:prstGeom>
        </p:spPr>
      </p:pic>
      <p:pic>
        <p:nvPicPr>
          <p:cNvPr id="26" name="Picture 25" descr="e324d9d037662d64fc16b51b9bfbdbac.png"/>
          <p:cNvPicPr>
            <a:picLocks noChangeAspect="1"/>
          </p:cNvPicPr>
          <p:nvPr/>
        </p:nvPicPr>
        <p:blipFill>
          <a:blip r:embed="rId8" cstate="print"/>
          <a:stretch>
            <a:fillRect/>
          </a:stretch>
        </p:blipFill>
        <p:spPr>
          <a:xfrm>
            <a:off x="6419509" y="5596117"/>
            <a:ext cx="1536048" cy="1550960"/>
          </a:xfrm>
          <a:prstGeom prst="rect">
            <a:avLst/>
          </a:prstGeom>
        </p:spPr>
      </p:pic>
      <p:pic>
        <p:nvPicPr>
          <p:cNvPr id="27" name="Picture 26" descr="e324d9d037662d64fc16b51b9bfbdbac.png"/>
          <p:cNvPicPr>
            <a:picLocks noChangeAspect="1"/>
          </p:cNvPicPr>
          <p:nvPr/>
        </p:nvPicPr>
        <p:blipFill>
          <a:blip r:embed="rId9" cstate="print"/>
          <a:stretch>
            <a:fillRect/>
          </a:stretch>
        </p:blipFill>
        <p:spPr>
          <a:xfrm>
            <a:off x="8781727" y="5654012"/>
            <a:ext cx="1460429" cy="1474607"/>
          </a:xfrm>
          <a:prstGeom prst="rect">
            <a:avLst/>
          </a:prstGeom>
        </p:spPr>
      </p:pic>
      <p:pic>
        <p:nvPicPr>
          <p:cNvPr id="28" name="Picture 27" descr="e324d9d037662d64fc16b51b9bfbdbac.png"/>
          <p:cNvPicPr>
            <a:picLocks noChangeAspect="1"/>
          </p:cNvPicPr>
          <p:nvPr/>
        </p:nvPicPr>
        <p:blipFill>
          <a:blip r:embed="rId8" cstate="print"/>
          <a:stretch>
            <a:fillRect/>
          </a:stretch>
        </p:blipFill>
        <p:spPr>
          <a:xfrm>
            <a:off x="4214220" y="5564293"/>
            <a:ext cx="1536048" cy="1550960"/>
          </a:xfrm>
          <a:prstGeom prst="rect">
            <a:avLst/>
          </a:prstGeom>
        </p:spPr>
      </p:pic>
      <p:pic>
        <p:nvPicPr>
          <p:cNvPr id="29" name="Picture 28" descr="e86f050d219b5585368f7ef298c00175.png"/>
          <p:cNvPicPr>
            <a:picLocks noChangeAspect="1"/>
          </p:cNvPicPr>
          <p:nvPr/>
        </p:nvPicPr>
        <p:blipFill>
          <a:blip r:embed="rId10" cstate="print"/>
          <a:stretch>
            <a:fillRect/>
          </a:stretch>
        </p:blipFill>
        <p:spPr>
          <a:xfrm>
            <a:off x="8903965" y="5257911"/>
            <a:ext cx="1413164" cy="1413164"/>
          </a:xfrm>
          <a:prstGeom prst="rect">
            <a:avLst/>
          </a:prstGeom>
        </p:spPr>
      </p:pic>
      <p:sp>
        <p:nvSpPr>
          <p:cNvPr id="31" name="TextBox 30"/>
          <p:cNvSpPr txBox="1"/>
          <p:nvPr/>
        </p:nvSpPr>
        <p:spPr>
          <a:xfrm>
            <a:off x="9112685" y="5631556"/>
            <a:ext cx="79851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D</a:t>
            </a:r>
          </a:p>
        </p:txBody>
      </p:sp>
      <p:sp>
        <p:nvSpPr>
          <p:cNvPr id="32" name="Rectangle 31"/>
          <p:cNvSpPr/>
          <p:nvPr/>
        </p:nvSpPr>
        <p:spPr>
          <a:xfrm>
            <a:off x="6646334" y="3000768"/>
            <a:ext cx="5127320" cy="9185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500" dirty="0">
                <a:solidFill>
                  <a:schemeClr val="tx1"/>
                </a:solidFill>
                <a:latin typeface="UTM Avo" panose="02040603050506020204" pitchFamily="18" charset="0"/>
                <a:cs typeface="Times New Roman" panose="02020603050405020304" pitchFamily="18" charset="0"/>
              </a:rPr>
              <a:t>D) </a:t>
            </a:r>
            <a:r>
              <a:rPr lang="en-US" sz="2500" err="1">
                <a:solidFill>
                  <a:schemeClr val="tx1"/>
                </a:solidFill>
                <a:latin typeface="UTM Avo" panose="02040603050506020204" pitchFamily="18" charset="0"/>
                <a:cs typeface="Times New Roman" panose="02020603050405020304" pitchFamily="18" charset="0"/>
              </a:rPr>
              <a:t>Bạn</a:t>
            </a:r>
            <a:r>
              <a:rPr lang="en-US" sz="2500">
                <a:solidFill>
                  <a:schemeClr val="tx1"/>
                </a:solidFill>
                <a:latin typeface="UTM Avo" panose="02040603050506020204" pitchFamily="18" charset="0"/>
                <a:cs typeface="Times New Roman" panose="02020603050405020304" pitchFamily="18" charset="0"/>
              </a:rPr>
              <a:t> nhỏ lau nhà.</a:t>
            </a:r>
            <a:endParaRPr lang="en-US" sz="2500" dirty="0">
              <a:solidFill>
                <a:schemeClr val="tx1"/>
              </a:solidFill>
              <a:latin typeface="UTM Avo" panose="02040603050506020204" pitchFamily="18" charset="0"/>
              <a:cs typeface="Times New Roman" panose="02020603050405020304" pitchFamily="18" charset="0"/>
            </a:endParaRPr>
          </a:p>
        </p:txBody>
      </p:sp>
      <p:sp>
        <p:nvSpPr>
          <p:cNvPr id="33" name="Rectangle 32"/>
          <p:cNvSpPr/>
          <p:nvPr/>
        </p:nvSpPr>
        <p:spPr>
          <a:xfrm>
            <a:off x="369149" y="1892064"/>
            <a:ext cx="5615192" cy="9185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500" dirty="0">
                <a:solidFill>
                  <a:schemeClr val="tx1"/>
                </a:solidFill>
                <a:latin typeface="UTM Avo" panose="02040603050506020204" pitchFamily="18" charset="0"/>
                <a:cs typeface="Times New Roman" panose="02020603050405020304" pitchFamily="18" charset="0"/>
              </a:rPr>
              <a:t>A) </a:t>
            </a:r>
            <a:r>
              <a:rPr lang="en-US" sz="2500" dirty="0" err="1">
                <a:solidFill>
                  <a:schemeClr val="tx1"/>
                </a:solidFill>
                <a:latin typeface="UTM Avo" panose="02040603050506020204" pitchFamily="18" charset="0"/>
                <a:cs typeface="Times New Roman" panose="02020603050405020304" pitchFamily="18" charset="0"/>
              </a:rPr>
              <a:t>Bạn</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nhỏ</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nấu</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bữa</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cơm</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đầu</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tiên</a:t>
            </a:r>
            <a:r>
              <a:rPr lang="en-US" sz="2500" dirty="0">
                <a:solidFill>
                  <a:schemeClr val="tx1"/>
                </a:solidFill>
                <a:latin typeface="UTM Avo" panose="02040603050506020204" pitchFamily="18" charset="0"/>
                <a:cs typeface="Times New Roman" panose="02020603050405020304" pitchFamily="18" charset="0"/>
              </a:rPr>
              <a:t>.</a:t>
            </a:r>
          </a:p>
        </p:txBody>
      </p:sp>
      <p:sp>
        <p:nvSpPr>
          <p:cNvPr id="34" name="Rectangle 33"/>
          <p:cNvSpPr/>
          <p:nvPr/>
        </p:nvSpPr>
        <p:spPr>
          <a:xfrm>
            <a:off x="347338" y="3025906"/>
            <a:ext cx="5637003" cy="8725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500" dirty="0">
                <a:solidFill>
                  <a:schemeClr val="tx1"/>
                </a:solidFill>
                <a:latin typeface="UTM Avo" panose="02040603050506020204" pitchFamily="18" charset="0"/>
                <a:cs typeface="Times New Roman" panose="02020603050405020304" pitchFamily="18" charset="0"/>
              </a:rPr>
              <a:t>C) </a:t>
            </a:r>
            <a:r>
              <a:rPr lang="en-US" sz="2500" dirty="0" err="1">
                <a:solidFill>
                  <a:schemeClr val="tx1"/>
                </a:solidFill>
                <a:latin typeface="UTM Avo" panose="02040603050506020204" pitchFamily="18" charset="0"/>
                <a:cs typeface="Times New Roman" panose="02020603050405020304" pitchFamily="18" charset="0"/>
              </a:rPr>
              <a:t>Bạn</a:t>
            </a:r>
            <a:r>
              <a:rPr lang="en-US" sz="2500" dirty="0">
                <a:solidFill>
                  <a:schemeClr val="tx1"/>
                </a:solidFill>
                <a:latin typeface="UTM Avo" panose="02040603050506020204" pitchFamily="18" charset="0"/>
                <a:cs typeface="Times New Roman" panose="02020603050405020304" pitchFamily="18" charset="0"/>
              </a:rPr>
              <a:t> </a:t>
            </a:r>
            <a:r>
              <a:rPr lang="en-US" sz="2500" err="1">
                <a:solidFill>
                  <a:schemeClr val="tx1"/>
                </a:solidFill>
                <a:latin typeface="UTM Avo" panose="02040603050506020204" pitchFamily="18" charset="0"/>
                <a:cs typeface="Times New Roman" panose="02020603050405020304" pitchFamily="18" charset="0"/>
              </a:rPr>
              <a:t>nhỏ</a:t>
            </a:r>
            <a:r>
              <a:rPr lang="en-US" sz="2500">
                <a:solidFill>
                  <a:schemeClr val="tx1"/>
                </a:solidFill>
                <a:latin typeface="UTM Avo" panose="02040603050506020204" pitchFamily="18" charset="0"/>
                <a:cs typeface="Times New Roman" panose="02020603050405020304" pitchFamily="18" charset="0"/>
              </a:rPr>
              <a:t> rửa bát.</a:t>
            </a:r>
            <a:endParaRPr lang="en-US" sz="2500" dirty="0">
              <a:solidFill>
                <a:schemeClr val="tx1"/>
              </a:solidFill>
              <a:latin typeface="UTM Avo" panose="02040603050506020204" pitchFamily="18" charset="0"/>
              <a:cs typeface="Times New Roman" panose="02020603050405020304" pitchFamily="18" charset="0"/>
            </a:endParaRPr>
          </a:p>
        </p:txBody>
      </p:sp>
      <p:sp>
        <p:nvSpPr>
          <p:cNvPr id="35" name="Rectangle 34"/>
          <p:cNvSpPr/>
          <p:nvPr/>
        </p:nvSpPr>
        <p:spPr>
          <a:xfrm>
            <a:off x="6646334" y="1893828"/>
            <a:ext cx="5154741" cy="88495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500" dirty="0">
                <a:solidFill>
                  <a:schemeClr val="tx1"/>
                </a:solidFill>
                <a:latin typeface="UTM Avo" panose="02040603050506020204" pitchFamily="18" charset="0"/>
                <a:cs typeface="Times New Roman" panose="02020603050405020304" pitchFamily="18" charset="0"/>
              </a:rPr>
              <a:t>B) </a:t>
            </a:r>
            <a:r>
              <a:rPr lang="en-US" sz="2500" dirty="0" err="1">
                <a:solidFill>
                  <a:schemeClr val="tx1"/>
                </a:solidFill>
                <a:latin typeface="UTM Avo" panose="02040603050506020204" pitchFamily="18" charset="0"/>
                <a:cs typeface="Times New Roman" panose="02020603050405020304" pitchFamily="18" charset="0"/>
              </a:rPr>
              <a:t>Bạn</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nhỏ</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nấu</a:t>
            </a:r>
            <a:r>
              <a:rPr lang="en-US" sz="2500" dirty="0">
                <a:solidFill>
                  <a:schemeClr val="tx1"/>
                </a:solidFill>
                <a:latin typeface="UTM Avo" panose="02040603050506020204" pitchFamily="18" charset="0"/>
                <a:cs typeface="Times New Roman" panose="02020603050405020304" pitchFamily="18" charset="0"/>
              </a:rPr>
              <a:t> </a:t>
            </a:r>
            <a:r>
              <a:rPr lang="en-US" sz="2500" dirty="0" err="1">
                <a:solidFill>
                  <a:schemeClr val="tx1"/>
                </a:solidFill>
                <a:latin typeface="UTM Avo" panose="02040603050506020204" pitchFamily="18" charset="0"/>
                <a:cs typeface="Times New Roman" panose="02020603050405020304" pitchFamily="18" charset="0"/>
              </a:rPr>
              <a:t>canh</a:t>
            </a:r>
            <a:r>
              <a:rPr lang="en-US" sz="2500" dirty="0">
                <a:solidFill>
                  <a:schemeClr val="tx1"/>
                </a:solidFill>
                <a:latin typeface="UTM Avo" panose="02040603050506020204" pitchFamily="18" charset="0"/>
                <a:cs typeface="Times New Roman" panose="02020603050405020304" pitchFamily="18" charset="0"/>
              </a:rPr>
              <a:t>.</a:t>
            </a:r>
          </a:p>
        </p:txBody>
      </p:sp>
      <p:pic>
        <p:nvPicPr>
          <p:cNvPr id="36" name="Picture 35" descr="e86f050d219b5585368f7ef298c00175.png"/>
          <p:cNvPicPr>
            <a:picLocks noChangeAspect="1"/>
          </p:cNvPicPr>
          <p:nvPr/>
        </p:nvPicPr>
        <p:blipFill>
          <a:blip r:embed="rId11" cstate="print"/>
          <a:stretch>
            <a:fillRect/>
          </a:stretch>
        </p:blipFill>
        <p:spPr>
          <a:xfrm>
            <a:off x="4214220" y="5103511"/>
            <a:ext cx="1597490" cy="1536048"/>
          </a:xfrm>
          <a:prstGeom prst="rect">
            <a:avLst/>
          </a:prstGeom>
        </p:spPr>
      </p:pic>
      <p:sp>
        <p:nvSpPr>
          <p:cNvPr id="37" name="TextBox 36"/>
          <p:cNvSpPr txBox="1"/>
          <p:nvPr/>
        </p:nvSpPr>
        <p:spPr>
          <a:xfrm>
            <a:off x="4507396" y="5548369"/>
            <a:ext cx="71561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B</a:t>
            </a:r>
          </a:p>
        </p:txBody>
      </p:sp>
      <p:pic>
        <p:nvPicPr>
          <p:cNvPr id="39" name="Picture 38" descr="e86f050d219b5585368f7ef298c00175.png"/>
          <p:cNvPicPr>
            <a:picLocks noChangeAspect="1"/>
          </p:cNvPicPr>
          <p:nvPr/>
        </p:nvPicPr>
        <p:blipFill>
          <a:blip r:embed="rId12" cstate="print"/>
          <a:stretch>
            <a:fillRect/>
          </a:stretch>
        </p:blipFill>
        <p:spPr>
          <a:xfrm>
            <a:off x="6646334" y="5238356"/>
            <a:ext cx="1351722" cy="1413164"/>
          </a:xfrm>
          <a:prstGeom prst="rect">
            <a:avLst/>
          </a:prstGeom>
        </p:spPr>
      </p:pic>
      <p:sp>
        <p:nvSpPr>
          <p:cNvPr id="40" name="TextBox 39"/>
          <p:cNvSpPr txBox="1"/>
          <p:nvPr/>
        </p:nvSpPr>
        <p:spPr>
          <a:xfrm>
            <a:off x="6844394" y="5633905"/>
            <a:ext cx="68627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C</a:t>
            </a:r>
          </a:p>
        </p:txBody>
      </p:sp>
      <p:sp>
        <p:nvSpPr>
          <p:cNvPr id="43" name="Rectangle 42"/>
          <p:cNvSpPr/>
          <p:nvPr/>
        </p:nvSpPr>
        <p:spPr>
          <a:xfrm>
            <a:off x="4436200" y="5548369"/>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44" name="Rectangle 43"/>
          <p:cNvSpPr/>
          <p:nvPr/>
        </p:nvSpPr>
        <p:spPr>
          <a:xfrm>
            <a:off x="9050812" y="5603799"/>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45" name="Rectangle 44"/>
          <p:cNvSpPr/>
          <p:nvPr/>
        </p:nvSpPr>
        <p:spPr>
          <a:xfrm>
            <a:off x="6750633" y="5625957"/>
            <a:ext cx="885623"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pic>
        <p:nvPicPr>
          <p:cNvPr id="46" name="Picture 45" descr="ca.png"/>
          <p:cNvPicPr>
            <a:picLocks noChangeAspect="1"/>
          </p:cNvPicPr>
          <p:nvPr/>
        </p:nvPicPr>
        <p:blipFill>
          <a:blip r:embed="rId13" cstate="print"/>
          <a:stretch>
            <a:fillRect/>
          </a:stretch>
        </p:blipFill>
        <p:spPr>
          <a:xfrm>
            <a:off x="2370286" y="5674174"/>
            <a:ext cx="533400" cy="473671"/>
          </a:xfrm>
          <a:prstGeom prst="rect">
            <a:avLst/>
          </a:prstGeom>
        </p:spPr>
      </p:pic>
      <p:pic>
        <p:nvPicPr>
          <p:cNvPr id="41" name="Picture 40" descr="e86f050d219b5585368f7ef298c00175.png"/>
          <p:cNvPicPr>
            <a:picLocks noChangeAspect="1"/>
          </p:cNvPicPr>
          <p:nvPr/>
        </p:nvPicPr>
        <p:blipFill>
          <a:blip r:embed="rId14" cstate="print"/>
          <a:stretch>
            <a:fillRect/>
          </a:stretch>
        </p:blipFill>
        <p:spPr>
          <a:xfrm>
            <a:off x="1993026" y="5106404"/>
            <a:ext cx="1413164" cy="1351722"/>
          </a:xfrm>
          <a:prstGeom prst="rect">
            <a:avLst/>
          </a:prstGeom>
        </p:spPr>
      </p:pic>
      <p:sp>
        <p:nvSpPr>
          <p:cNvPr id="42" name="TextBox 41"/>
          <p:cNvSpPr txBox="1"/>
          <p:nvPr/>
        </p:nvSpPr>
        <p:spPr>
          <a:xfrm>
            <a:off x="2228252" y="5446936"/>
            <a:ext cx="76922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A</a:t>
            </a:r>
          </a:p>
        </p:txBody>
      </p:sp>
      <p:sp>
        <p:nvSpPr>
          <p:cNvPr id="38" name="Rounded Rectangle 37"/>
          <p:cNvSpPr/>
          <p:nvPr/>
        </p:nvSpPr>
        <p:spPr>
          <a:xfrm>
            <a:off x="11090804" y="159087"/>
            <a:ext cx="988142" cy="9733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8" name="Rectangle 47"/>
          <p:cNvSpPr/>
          <p:nvPr/>
        </p:nvSpPr>
        <p:spPr>
          <a:xfrm>
            <a:off x="347338" y="547354"/>
            <a:ext cx="11441956" cy="12735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00" dirty="0" err="1">
                <a:solidFill>
                  <a:schemeClr val="tx1"/>
                </a:solidFill>
                <a:latin typeface="UTM Avo"/>
                <a:cs typeface="Times New Roman" panose="02020603050405020304" pitchFamily="18" charset="0"/>
              </a:rPr>
              <a:t>Trong</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bài</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thơ</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Nấu</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bữa</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cơm</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đầu</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tiên</a:t>
            </a:r>
            <a:r>
              <a:rPr lang="en-US" sz="2600" dirty="0">
                <a:solidFill>
                  <a:schemeClr val="tx1"/>
                </a:solidFill>
                <a:latin typeface="UTM Avo"/>
                <a:cs typeface="Times New Roman" panose="02020603050405020304" pitchFamily="18" charset="0"/>
              </a:rPr>
              <a:t>”.</a:t>
            </a:r>
          </a:p>
          <a:p>
            <a:pPr algn="ctr"/>
            <a:r>
              <a:rPr lang="en-US" sz="2600" dirty="0" err="1">
                <a:solidFill>
                  <a:schemeClr val="tx1"/>
                </a:solidFill>
                <a:latin typeface="UTM Avo"/>
                <a:cs typeface="Times New Roman" panose="02020603050405020304" pitchFamily="18" charset="0"/>
              </a:rPr>
              <a:t>Bạn</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nhỏ</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trong</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bài</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thơ</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làm</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việc</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gì</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Chọn</a:t>
            </a:r>
            <a:r>
              <a:rPr lang="en-US" sz="2600" dirty="0">
                <a:solidFill>
                  <a:schemeClr val="tx1"/>
                </a:solidFill>
                <a:latin typeface="UTM Avo"/>
                <a:cs typeface="Times New Roman" panose="02020603050405020304" pitchFamily="18" charset="0"/>
              </a:rPr>
              <a:t> ý </a:t>
            </a:r>
            <a:r>
              <a:rPr lang="en-US" sz="2600" dirty="0" err="1">
                <a:solidFill>
                  <a:schemeClr val="tx1"/>
                </a:solidFill>
                <a:latin typeface="UTM Avo"/>
                <a:cs typeface="Times New Roman" panose="02020603050405020304" pitchFamily="18" charset="0"/>
              </a:rPr>
              <a:t>đúng</a:t>
            </a:r>
            <a:r>
              <a:rPr lang="en-US" sz="2600" dirty="0">
                <a:solidFill>
                  <a:schemeClr val="tx1"/>
                </a:solidFill>
                <a:latin typeface="UTM Avo"/>
                <a:cs typeface="Times New Roman" panose="02020603050405020304" pitchFamily="18" charset="0"/>
              </a:rPr>
              <a:t>:</a:t>
            </a:r>
          </a:p>
        </p:txBody>
      </p:sp>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467" y="150221"/>
            <a:ext cx="1168693" cy="5067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86014E-8 7.40741E-7 L 0.56244 -0.01181 " pathEditMode="relative" rAng="0" ptsTypes="AA">
                                      <p:cBhvr>
                                        <p:cTn id="6" dur="2000" fill="hold"/>
                                        <p:tgtEl>
                                          <p:spTgt spid="24"/>
                                        </p:tgtEl>
                                        <p:attrNameLst>
                                          <p:attrName>ppt_x</p:attrName>
                                          <p:attrName>ppt_y</p:attrName>
                                        </p:attrNameLst>
                                      </p:cBhvr>
                                      <p:rCtr x="28116" y="-60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2"/>
                    </p:tgtEl>
                  </p:cond>
                </p:stCondLst>
                <p:endSync evt="end" delay="0">
                  <p:rtn val="all"/>
                </p:endSync>
                <p:childTnLst>
                  <p:par>
                    <p:cTn id="24" fill="hold">
                      <p:stCondLst>
                        <p:cond delay="0"/>
                      </p:stCondLst>
                      <p:childTnLst>
                        <p:par>
                          <p:cTn id="25" fill="hold">
                            <p:stCondLst>
                              <p:cond delay="0"/>
                            </p:stCondLst>
                            <p:childTnLst>
                              <p:par>
                                <p:cTn id="26" presetID="47" presetClass="exit" presetSubtype="0" fill="hold" grpId="0" nodeType="clickEffect">
                                  <p:stCondLst>
                                    <p:cond delay="0"/>
                                  </p:stCondLst>
                                  <p:childTnLst>
                                    <p:animEffect transition="out" filter="fade">
                                      <p:cBhvr>
                                        <p:cTn id="27" dur="1000"/>
                                        <p:tgtEl>
                                          <p:spTgt spid="42"/>
                                        </p:tgtEl>
                                      </p:cBhvr>
                                    </p:animEffect>
                                    <p:anim calcmode="lin" valueType="num">
                                      <p:cBhvr>
                                        <p:cTn id="28" dur="1000"/>
                                        <p:tgtEl>
                                          <p:spTgt spid="42"/>
                                        </p:tgtEl>
                                        <p:attrNameLst>
                                          <p:attrName>ppt_x</p:attrName>
                                        </p:attrNameLst>
                                      </p:cBhvr>
                                      <p:tavLst>
                                        <p:tav tm="0">
                                          <p:val>
                                            <p:strVal val="ppt_x"/>
                                          </p:val>
                                        </p:tav>
                                        <p:tav tm="100000">
                                          <p:val>
                                            <p:strVal val="ppt_x"/>
                                          </p:val>
                                        </p:tav>
                                      </p:tavLst>
                                    </p:anim>
                                    <p:anim calcmode="lin" valueType="num">
                                      <p:cBhvr>
                                        <p:cTn id="29" dur="1000"/>
                                        <p:tgtEl>
                                          <p:spTgt spid="42"/>
                                        </p:tgtEl>
                                        <p:attrNameLst>
                                          <p:attrName>ppt_y</p:attrName>
                                        </p:attrNameLst>
                                      </p:cBhvr>
                                      <p:tavLst>
                                        <p:tav tm="0">
                                          <p:val>
                                            <p:strVal val="ppt_y"/>
                                          </p:val>
                                        </p:tav>
                                        <p:tav tm="100000">
                                          <p:val>
                                            <p:strVal val="ppt_y-.1"/>
                                          </p:val>
                                        </p:tav>
                                      </p:tavLst>
                                    </p:anim>
                                    <p:set>
                                      <p:cBhvr>
                                        <p:cTn id="30"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dung .wav"/>
                                        </p:tgtEl>
                                      </p:cMediaNode>
                                    </p:audio>
                                  </p:subTnLst>
                                </p:cTn>
                              </p:par>
                              <p:par>
                                <p:cTn id="31" presetID="47" presetClass="exit" presetSubtype="0" fill="hold" nodeType="with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4.20628E-6 4.44444E-6 C 0.00313 -0.03797 0.00691 -0.07524 0.05665 -0.09653 C 0.10627 -0.11783 0.23311 -0.11922 0.29796 -0.12871 C 0.36268 -0.13866 0.42714 -0.14075 0.44485 -0.15625 C 0.46256 -0.172 0.41412 -0.21551 0.40331 -0.222 C 0.39237 -0.22709 0.38599 -0.21042 0.37974 -0.19283 " pathEditMode="relative" rAng="0" ptsTypes="AAAAAA">
                                      <p:cBhvr>
                                        <p:cTn id="38" dur="2000" fill="hold"/>
                                        <p:tgtEl>
                                          <p:spTgt spid="46"/>
                                        </p:tgtEl>
                                        <p:attrNameLst>
                                          <p:attrName>ppt_x</p:attrName>
                                          <p:attrName>ppt_y</p:attrName>
                                        </p:attrNameLst>
                                      </p:cBhvr>
                                      <p:rCtr x="22425" y="-11157"/>
                                    </p:animMotion>
                                  </p:childTnLst>
                                </p:cTn>
                              </p:par>
                            </p:childTnLst>
                          </p:cTn>
                        </p:par>
                        <p:par>
                          <p:cTn id="39" fill="hold">
                            <p:stCondLst>
                              <p:cond delay="3000"/>
                            </p:stCondLst>
                            <p:childTnLst>
                              <p:par>
                                <p:cTn id="40" presetID="47" presetClass="exit" presetSubtype="0" fill="hold" nodeType="afterEffect">
                                  <p:stCondLst>
                                    <p:cond delay="0"/>
                                  </p:stCondLst>
                                  <p:childTnLst>
                                    <p:animEffect transition="out" filter="fade">
                                      <p:cBhvr>
                                        <p:cTn id="41" dur="2000"/>
                                        <p:tgtEl>
                                          <p:spTgt spid="46"/>
                                        </p:tgtEl>
                                      </p:cBhvr>
                                    </p:animEffect>
                                    <p:anim calcmode="lin" valueType="num">
                                      <p:cBhvr>
                                        <p:cTn id="42" dur="2000"/>
                                        <p:tgtEl>
                                          <p:spTgt spid="46"/>
                                        </p:tgtEl>
                                        <p:attrNameLst>
                                          <p:attrName>ppt_x</p:attrName>
                                        </p:attrNameLst>
                                      </p:cBhvr>
                                      <p:tavLst>
                                        <p:tav tm="0">
                                          <p:val>
                                            <p:strVal val="ppt_x"/>
                                          </p:val>
                                        </p:tav>
                                        <p:tav tm="100000">
                                          <p:val>
                                            <p:strVal val="ppt_x"/>
                                          </p:val>
                                        </p:tav>
                                      </p:tavLst>
                                    </p:anim>
                                    <p:anim calcmode="lin" valueType="num">
                                      <p:cBhvr>
                                        <p:cTn id="43" dur="2000"/>
                                        <p:tgtEl>
                                          <p:spTgt spid="46"/>
                                        </p:tgtEl>
                                        <p:attrNameLst>
                                          <p:attrName>ppt_y</p:attrName>
                                        </p:attrNameLst>
                                      </p:cBhvr>
                                      <p:tavLst>
                                        <p:tav tm="0">
                                          <p:val>
                                            <p:strVal val="ppt_y"/>
                                          </p:val>
                                        </p:tav>
                                        <p:tav tm="100000">
                                          <p:val>
                                            <p:strVal val="ppt_y-.1"/>
                                          </p:val>
                                        </p:tav>
                                      </p:tavLst>
                                    </p:anim>
                                    <p:set>
                                      <p:cBhvr>
                                        <p:cTn id="44" dur="1" fill="hold">
                                          <p:stCondLst>
                                            <p:cond delay="1999"/>
                                          </p:stCondLst>
                                        </p:cTn>
                                        <p:tgtEl>
                                          <p:spTgt spid="46"/>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2000" fill="hold"/>
                                        <p:tgtEl>
                                          <p:spTgt spid="33"/>
                                        </p:tgtEl>
                                        <p:attrNameLst>
                                          <p:attrName>fillcolor</p:attrName>
                                        </p:attrNameLst>
                                      </p:cBhvr>
                                      <p:to>
                                        <a:srgbClr val="5DD3FF"/>
                                      </p:to>
                                    </p:animClr>
                                    <p:set>
                                      <p:cBhvr>
                                        <p:cTn id="47" dur="2000" fill="hold"/>
                                        <p:tgtEl>
                                          <p:spTgt spid="33"/>
                                        </p:tgtEl>
                                        <p:attrNameLst>
                                          <p:attrName>fill.type</p:attrName>
                                        </p:attrNameLst>
                                      </p:cBhvr>
                                      <p:to>
                                        <p:strVal val="solid"/>
                                      </p:to>
                                    </p:set>
                                    <p:set>
                                      <p:cBhvr>
                                        <p:cTn id="48" dur="2000" fill="hold"/>
                                        <p:tgtEl>
                                          <p:spTgt spid="33"/>
                                        </p:tgtEl>
                                        <p:attrNameLst>
                                          <p:attrName>fill.on</p:attrName>
                                        </p:attrNameLst>
                                      </p:cBhvr>
                                      <p:to>
                                        <p:strVal val="true"/>
                                      </p:to>
                                    </p:set>
                                  </p:childTnLst>
                                </p:cTn>
                              </p:par>
                            </p:childTnLst>
                          </p:cTn>
                        </p:par>
                        <p:par>
                          <p:cTn id="49" fill="hold">
                            <p:stCondLst>
                              <p:cond delay="5000"/>
                            </p:stCondLst>
                            <p:childTnLst>
                              <p:par>
                                <p:cTn id="50" presetID="1"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63" presetClass="path" presetSubtype="0" accel="50000" decel="50000" fill="hold" nodeType="withEffect">
                                  <p:stCondLst>
                                    <p:cond delay="0"/>
                                  </p:stCondLst>
                                  <p:childTnLst>
                                    <p:animMotion origin="layout" path="M 0.00247 -0.00024 L 0.75557 0.00717 " pathEditMode="relative" rAng="0" ptsTypes="AA">
                                      <p:cBhvr>
                                        <p:cTn id="55" dur="4000" fill="hold"/>
                                        <p:tgtEl>
                                          <p:spTgt spid="47"/>
                                        </p:tgtEl>
                                        <p:attrNameLst>
                                          <p:attrName>ppt_x</p:attrName>
                                          <p:attrName>ppt_y</p:attrName>
                                        </p:attrNameLst>
                                      </p:cBhvr>
                                      <p:rCtr x="37648" y="370"/>
                                    </p:animMotion>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grpId="0" nodeType="clickEffect">
                                  <p:stCondLst>
                                    <p:cond delay="0"/>
                                  </p:stCondLst>
                                  <p:childTnLst>
                                    <p:animEffect transition="out" filter="fade">
                                      <p:cBhvr>
                                        <p:cTn id="60" dur="1000"/>
                                        <p:tgtEl>
                                          <p:spTgt spid="40"/>
                                        </p:tgtEl>
                                      </p:cBhvr>
                                    </p:animEffect>
                                    <p:anim calcmode="lin" valueType="num">
                                      <p:cBhvr>
                                        <p:cTn id="61" dur="1000"/>
                                        <p:tgtEl>
                                          <p:spTgt spid="40"/>
                                        </p:tgtEl>
                                        <p:attrNameLst>
                                          <p:attrName>ppt_x</p:attrName>
                                        </p:attrNameLst>
                                      </p:cBhvr>
                                      <p:tavLst>
                                        <p:tav tm="0">
                                          <p:val>
                                            <p:strVal val="ppt_x"/>
                                          </p:val>
                                        </p:tav>
                                        <p:tav tm="100000">
                                          <p:val>
                                            <p:strVal val="ppt_x"/>
                                          </p:val>
                                        </p:tav>
                                      </p:tavLst>
                                    </p:anim>
                                    <p:anim calcmode="lin" valueType="num">
                                      <p:cBhvr>
                                        <p:cTn id="62" dur="1000"/>
                                        <p:tgtEl>
                                          <p:spTgt spid="40"/>
                                        </p:tgtEl>
                                        <p:attrNameLst>
                                          <p:attrName>ppt_y</p:attrName>
                                        </p:attrNameLst>
                                      </p:cBhvr>
                                      <p:tavLst>
                                        <p:tav tm="0">
                                          <p:val>
                                            <p:strVal val="ppt_y"/>
                                          </p:val>
                                        </p:tav>
                                        <p:tav tm="100000">
                                          <p:val>
                                            <p:strVal val="ppt_y-.1"/>
                                          </p:val>
                                        </p:tav>
                                      </p:tavLst>
                                    </p:anim>
                                    <p:set>
                                      <p:cBhvr>
                                        <p:cTn id="63" dur="1" fill="hold">
                                          <p:stCondLst>
                                            <p:cond delay="999"/>
                                          </p:stCondLst>
                                        </p:cTn>
                                        <p:tgtEl>
                                          <p:spTgt spid="40"/>
                                        </p:tgtEl>
                                        <p:attrNameLst>
                                          <p:attrName>style.visibility</p:attrName>
                                        </p:attrNameLst>
                                      </p:cBhvr>
                                      <p:to>
                                        <p:strVal val="hidden"/>
                                      </p:to>
                                    </p:set>
                                  </p:childTnLst>
                                </p:cTn>
                              </p:par>
                              <p:par>
                                <p:cTn id="64" presetID="47" presetClass="exit" presetSubtype="0" fill="hold" nodeType="withEffect">
                                  <p:stCondLst>
                                    <p:cond delay="0"/>
                                  </p:stCondLst>
                                  <p:childTnLst>
                                    <p:animEffect transition="out" filter="fade">
                                      <p:cBhvr>
                                        <p:cTn id="65" dur="1000"/>
                                        <p:tgtEl>
                                          <p:spTgt spid="39"/>
                                        </p:tgtEl>
                                      </p:cBhvr>
                                    </p:animEffect>
                                    <p:anim calcmode="lin" valueType="num">
                                      <p:cBhvr>
                                        <p:cTn id="66" dur="1000"/>
                                        <p:tgtEl>
                                          <p:spTgt spid="39"/>
                                        </p:tgtEl>
                                        <p:attrNameLst>
                                          <p:attrName>ppt_x</p:attrName>
                                        </p:attrNameLst>
                                      </p:cBhvr>
                                      <p:tavLst>
                                        <p:tav tm="0">
                                          <p:val>
                                            <p:strVal val="ppt_x"/>
                                          </p:val>
                                        </p:tav>
                                        <p:tav tm="100000">
                                          <p:val>
                                            <p:strVal val="ppt_x"/>
                                          </p:val>
                                        </p:tav>
                                      </p:tavLst>
                                    </p:anim>
                                    <p:anim calcmode="lin" valueType="num">
                                      <p:cBhvr>
                                        <p:cTn id="67" dur="1000"/>
                                        <p:tgtEl>
                                          <p:spTgt spid="39"/>
                                        </p:tgtEl>
                                        <p:attrNameLst>
                                          <p:attrName>ppt_y</p:attrName>
                                        </p:attrNameLst>
                                      </p:cBhvr>
                                      <p:tavLst>
                                        <p:tav tm="0">
                                          <p:val>
                                            <p:strVal val="ppt_y"/>
                                          </p:val>
                                        </p:tav>
                                        <p:tav tm="100000">
                                          <p:val>
                                            <p:strVal val="ppt_y-.1"/>
                                          </p:val>
                                        </p:tav>
                                      </p:tavLst>
                                    </p:anim>
                                    <p:set>
                                      <p:cBhvr>
                                        <p:cTn id="68" dur="1" fill="hold">
                                          <p:stCondLst>
                                            <p:cond delay="999"/>
                                          </p:stCondLst>
                                        </p:cTn>
                                        <p:tgtEl>
                                          <p:spTgt spid="39"/>
                                        </p:tgtEl>
                                        <p:attrNameLst>
                                          <p:attrName>style.visibility</p:attrName>
                                        </p:attrNameLst>
                                      </p:cBhvr>
                                      <p:to>
                                        <p:strVal val="hidden"/>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sai-1.wav"/>
                                        </p:tgtEl>
                                      </p:cMediaNode>
                                    </p:audio>
                                  </p:subTnLst>
                                </p:cTn>
                              </p:par>
                              <p:par>
                                <p:cTn id="72" presetID="1" presetClass="emph" presetSubtype="2" fill="hold" nodeType="withEffect">
                                  <p:stCondLst>
                                    <p:cond delay="0"/>
                                  </p:stCondLst>
                                  <p:childTnLst>
                                    <p:animClr clrSpc="rgb" dir="cw">
                                      <p:cBhvr>
                                        <p:cTn id="73" dur="2000" fill="hold"/>
                                        <p:tgtEl>
                                          <p:spTgt spid="33"/>
                                        </p:tgtEl>
                                        <p:attrNameLst>
                                          <p:attrName>fillcolor</p:attrName>
                                        </p:attrNameLst>
                                      </p:cBhvr>
                                      <p:to>
                                        <a:srgbClr val="5DD3FF"/>
                                      </p:to>
                                    </p:animClr>
                                    <p:set>
                                      <p:cBhvr>
                                        <p:cTn id="74" dur="2000" fill="hold"/>
                                        <p:tgtEl>
                                          <p:spTgt spid="33"/>
                                        </p:tgtEl>
                                        <p:attrNameLst>
                                          <p:attrName>fill.type</p:attrName>
                                        </p:attrNameLst>
                                      </p:cBhvr>
                                      <p:to>
                                        <p:strVal val="solid"/>
                                      </p:to>
                                    </p:set>
                                    <p:set>
                                      <p:cBhvr>
                                        <p:cTn id="75" dur="2000" fill="hold"/>
                                        <p:tgtEl>
                                          <p:spTgt spid="33"/>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34"/>
                                        </p:tgtEl>
                                        <p:attrNameLst>
                                          <p:attrName>fillcolor</p:attrName>
                                        </p:attrNameLst>
                                      </p:cBhvr>
                                      <p:to>
                                        <a:srgbClr val="FF0000"/>
                                      </p:to>
                                    </p:animClr>
                                    <p:set>
                                      <p:cBhvr>
                                        <p:cTn id="78" dur="2000" fill="hold"/>
                                        <p:tgtEl>
                                          <p:spTgt spid="34"/>
                                        </p:tgtEl>
                                        <p:attrNameLst>
                                          <p:attrName>fill.type</p:attrName>
                                        </p:attrNameLst>
                                      </p:cBhvr>
                                      <p:to>
                                        <p:strVal val="solid"/>
                                      </p:to>
                                    </p:set>
                                    <p:set>
                                      <p:cBhvr>
                                        <p:cTn id="79" dur="2000" fill="hold"/>
                                        <p:tgtEl>
                                          <p:spTgt spid="34"/>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31"/>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1"/>
                                        </p:tgtEl>
                                      </p:cBhvr>
                                    </p:animEffect>
                                    <p:anim calcmode="lin" valueType="num">
                                      <p:cBhvr>
                                        <p:cTn id="85" dur="1000"/>
                                        <p:tgtEl>
                                          <p:spTgt spid="31"/>
                                        </p:tgtEl>
                                        <p:attrNameLst>
                                          <p:attrName>ppt_x</p:attrName>
                                        </p:attrNameLst>
                                      </p:cBhvr>
                                      <p:tavLst>
                                        <p:tav tm="0">
                                          <p:val>
                                            <p:strVal val="ppt_x"/>
                                          </p:val>
                                        </p:tav>
                                        <p:tav tm="100000">
                                          <p:val>
                                            <p:strVal val="ppt_x"/>
                                          </p:val>
                                        </p:tav>
                                      </p:tavLst>
                                    </p:anim>
                                    <p:anim calcmode="lin" valueType="num">
                                      <p:cBhvr>
                                        <p:cTn id="86" dur="1000"/>
                                        <p:tgtEl>
                                          <p:spTgt spid="31"/>
                                        </p:tgtEl>
                                        <p:attrNameLst>
                                          <p:attrName>ppt_y</p:attrName>
                                        </p:attrNameLst>
                                      </p:cBhvr>
                                      <p:tavLst>
                                        <p:tav tm="0">
                                          <p:val>
                                            <p:strVal val="ppt_y"/>
                                          </p:val>
                                        </p:tav>
                                        <p:tav tm="100000">
                                          <p:val>
                                            <p:strVal val="ppt_y-.1"/>
                                          </p:val>
                                        </p:tav>
                                      </p:tavLst>
                                    </p:anim>
                                    <p:set>
                                      <p:cBhvr>
                                        <p:cTn id="87" dur="1" fill="hold">
                                          <p:stCondLst>
                                            <p:cond delay="999"/>
                                          </p:stCondLst>
                                        </p:cTn>
                                        <p:tgtEl>
                                          <p:spTgt spid="31"/>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29"/>
                                        </p:tgtEl>
                                      </p:cBhvr>
                                    </p:animEffect>
                                    <p:anim calcmode="lin" valueType="num">
                                      <p:cBhvr>
                                        <p:cTn id="90" dur="1000"/>
                                        <p:tgtEl>
                                          <p:spTgt spid="29"/>
                                        </p:tgtEl>
                                        <p:attrNameLst>
                                          <p:attrName>ppt_x</p:attrName>
                                        </p:attrNameLst>
                                      </p:cBhvr>
                                      <p:tavLst>
                                        <p:tav tm="0">
                                          <p:val>
                                            <p:strVal val="ppt_x"/>
                                          </p:val>
                                        </p:tav>
                                        <p:tav tm="100000">
                                          <p:val>
                                            <p:strVal val="ppt_x"/>
                                          </p:val>
                                        </p:tav>
                                      </p:tavLst>
                                    </p:anim>
                                    <p:anim calcmode="lin" valueType="num">
                                      <p:cBhvr>
                                        <p:cTn id="91" dur="1000"/>
                                        <p:tgtEl>
                                          <p:spTgt spid="29"/>
                                        </p:tgtEl>
                                        <p:attrNameLst>
                                          <p:attrName>ppt_y</p:attrName>
                                        </p:attrNameLst>
                                      </p:cBhvr>
                                      <p:tavLst>
                                        <p:tav tm="0">
                                          <p:val>
                                            <p:strVal val="ppt_y"/>
                                          </p:val>
                                        </p:tav>
                                        <p:tav tm="100000">
                                          <p:val>
                                            <p:strVal val="ppt_y-.1"/>
                                          </p:val>
                                        </p:tav>
                                      </p:tavLst>
                                    </p:anim>
                                    <p:set>
                                      <p:cBhvr>
                                        <p:cTn id="92" dur="1" fill="hold">
                                          <p:stCondLst>
                                            <p:cond delay="999"/>
                                          </p:stCondLst>
                                        </p:cTn>
                                        <p:tgtEl>
                                          <p:spTgt spid="29"/>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sai-1.wav"/>
                                        </p:tgtEl>
                                      </p:cMediaNode>
                                    </p:audio>
                                  </p:subTnLst>
                                </p:cTn>
                              </p:par>
                              <p:par>
                                <p:cTn id="96" presetID="1" presetClass="emph" presetSubtype="2" fill="hold" nodeType="withEffect">
                                  <p:stCondLst>
                                    <p:cond delay="0"/>
                                  </p:stCondLst>
                                  <p:childTnLst>
                                    <p:animClr clrSpc="rgb" dir="cw">
                                      <p:cBhvr>
                                        <p:cTn id="97" dur="2000" fill="hold"/>
                                        <p:tgtEl>
                                          <p:spTgt spid="32"/>
                                        </p:tgtEl>
                                        <p:attrNameLst>
                                          <p:attrName>fillcolor</p:attrName>
                                        </p:attrNameLst>
                                      </p:cBhvr>
                                      <p:to>
                                        <a:srgbClr val="FF0000"/>
                                      </p:to>
                                    </p:animClr>
                                    <p:set>
                                      <p:cBhvr>
                                        <p:cTn id="98" dur="2000" fill="hold"/>
                                        <p:tgtEl>
                                          <p:spTgt spid="32"/>
                                        </p:tgtEl>
                                        <p:attrNameLst>
                                          <p:attrName>fill.type</p:attrName>
                                        </p:attrNameLst>
                                      </p:cBhvr>
                                      <p:to>
                                        <p:strVal val="solid"/>
                                      </p:to>
                                    </p:set>
                                    <p:set>
                                      <p:cBhvr>
                                        <p:cTn id="99" dur="2000" fill="hold"/>
                                        <p:tgtEl>
                                          <p:spTgt spid="32"/>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2000" fill="hold"/>
                                        <p:tgtEl>
                                          <p:spTgt spid="33"/>
                                        </p:tgtEl>
                                        <p:attrNameLst>
                                          <p:attrName>fillcolor</p:attrName>
                                        </p:attrNameLst>
                                      </p:cBhvr>
                                      <p:to>
                                        <a:srgbClr val="5DD3FF"/>
                                      </p:to>
                                    </p:animClr>
                                    <p:set>
                                      <p:cBhvr>
                                        <p:cTn id="102" dur="2000" fill="hold"/>
                                        <p:tgtEl>
                                          <p:spTgt spid="33"/>
                                        </p:tgtEl>
                                        <p:attrNameLst>
                                          <p:attrName>fill.type</p:attrName>
                                        </p:attrNameLst>
                                      </p:cBhvr>
                                      <p:to>
                                        <p:strVal val="solid"/>
                                      </p:to>
                                    </p:set>
                                    <p:set>
                                      <p:cBhvr>
                                        <p:cTn id="103" dur="2000" fill="hold"/>
                                        <p:tgtEl>
                                          <p:spTgt spid="33"/>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104" restart="whenNotActive" fill="hold" evtFilter="cancelBubble" nodeType="interactiveSeq">
                <p:stCondLst>
                  <p:cond evt="onClick" delay="0">
                    <p:tgtEl>
                      <p:spTgt spid="37"/>
                    </p:tgtEl>
                  </p:cond>
                </p:stCondLst>
                <p:endSync evt="end" delay="0">
                  <p:rtn val="all"/>
                </p:endSync>
                <p:childTnLst>
                  <p:par>
                    <p:cTn id="105" fill="hold">
                      <p:stCondLst>
                        <p:cond delay="0"/>
                      </p:stCondLst>
                      <p:childTnLst>
                        <p:par>
                          <p:cTn id="106" fill="hold">
                            <p:stCondLst>
                              <p:cond delay="0"/>
                            </p:stCondLst>
                            <p:childTnLst>
                              <p:par>
                                <p:cTn id="107" presetID="47" presetClass="exit" presetSubtype="0" fill="hold" grpId="0" nodeType="clickEffect">
                                  <p:stCondLst>
                                    <p:cond delay="0"/>
                                  </p:stCondLst>
                                  <p:childTnLst>
                                    <p:animEffect transition="out" filter="fade">
                                      <p:cBhvr>
                                        <p:cTn id="108" dur="1000"/>
                                        <p:tgtEl>
                                          <p:spTgt spid="37"/>
                                        </p:tgtEl>
                                      </p:cBhvr>
                                    </p:animEffect>
                                    <p:anim calcmode="lin" valueType="num">
                                      <p:cBhvr>
                                        <p:cTn id="109" dur="1000"/>
                                        <p:tgtEl>
                                          <p:spTgt spid="37"/>
                                        </p:tgtEl>
                                        <p:attrNameLst>
                                          <p:attrName>ppt_x</p:attrName>
                                        </p:attrNameLst>
                                      </p:cBhvr>
                                      <p:tavLst>
                                        <p:tav tm="0">
                                          <p:val>
                                            <p:strVal val="ppt_x"/>
                                          </p:val>
                                        </p:tav>
                                        <p:tav tm="100000">
                                          <p:val>
                                            <p:strVal val="ppt_x"/>
                                          </p:val>
                                        </p:tav>
                                      </p:tavLst>
                                    </p:anim>
                                    <p:anim calcmode="lin" valueType="num">
                                      <p:cBhvr>
                                        <p:cTn id="110" dur="1000"/>
                                        <p:tgtEl>
                                          <p:spTgt spid="37"/>
                                        </p:tgtEl>
                                        <p:attrNameLst>
                                          <p:attrName>ppt_y</p:attrName>
                                        </p:attrNameLst>
                                      </p:cBhvr>
                                      <p:tavLst>
                                        <p:tav tm="0">
                                          <p:val>
                                            <p:strVal val="ppt_y"/>
                                          </p:val>
                                        </p:tav>
                                        <p:tav tm="100000">
                                          <p:val>
                                            <p:strVal val="ppt_y-.1"/>
                                          </p:val>
                                        </p:tav>
                                      </p:tavLst>
                                    </p:anim>
                                    <p:set>
                                      <p:cBhvr>
                                        <p:cTn id="111" dur="1" fill="hold">
                                          <p:stCondLst>
                                            <p:cond delay="999"/>
                                          </p:stCondLst>
                                        </p:cTn>
                                        <p:tgtEl>
                                          <p:spTgt spid="37"/>
                                        </p:tgtEl>
                                        <p:attrNameLst>
                                          <p:attrName>style.visibility</p:attrName>
                                        </p:attrNameLst>
                                      </p:cBhvr>
                                      <p:to>
                                        <p:strVal val="hidden"/>
                                      </p:to>
                                    </p:set>
                                  </p:childTnLst>
                                </p:cTn>
                              </p:par>
                              <p:par>
                                <p:cTn id="112" presetID="47" presetClass="exit" presetSubtype="0" fill="hold" nodeType="withEffect">
                                  <p:stCondLst>
                                    <p:cond delay="0"/>
                                  </p:stCondLst>
                                  <p:childTnLst>
                                    <p:animEffect transition="out" filter="fade">
                                      <p:cBhvr>
                                        <p:cTn id="113" dur="1000"/>
                                        <p:tgtEl>
                                          <p:spTgt spid="36"/>
                                        </p:tgtEl>
                                      </p:cBhvr>
                                    </p:animEffect>
                                    <p:anim calcmode="lin" valueType="num">
                                      <p:cBhvr>
                                        <p:cTn id="114" dur="1000"/>
                                        <p:tgtEl>
                                          <p:spTgt spid="36"/>
                                        </p:tgtEl>
                                        <p:attrNameLst>
                                          <p:attrName>ppt_x</p:attrName>
                                        </p:attrNameLst>
                                      </p:cBhvr>
                                      <p:tavLst>
                                        <p:tav tm="0">
                                          <p:val>
                                            <p:strVal val="ppt_x"/>
                                          </p:val>
                                        </p:tav>
                                        <p:tav tm="100000">
                                          <p:val>
                                            <p:strVal val="ppt_x"/>
                                          </p:val>
                                        </p:tav>
                                      </p:tavLst>
                                    </p:anim>
                                    <p:anim calcmode="lin" valueType="num">
                                      <p:cBhvr>
                                        <p:cTn id="115" dur="1000"/>
                                        <p:tgtEl>
                                          <p:spTgt spid="36"/>
                                        </p:tgtEl>
                                        <p:attrNameLst>
                                          <p:attrName>ppt_y</p:attrName>
                                        </p:attrNameLst>
                                      </p:cBhvr>
                                      <p:tavLst>
                                        <p:tav tm="0">
                                          <p:val>
                                            <p:strVal val="ppt_y"/>
                                          </p:val>
                                        </p:tav>
                                        <p:tav tm="100000">
                                          <p:val>
                                            <p:strVal val="ppt_y-.1"/>
                                          </p:val>
                                        </p:tav>
                                      </p:tavLst>
                                    </p:anim>
                                    <p:set>
                                      <p:cBhvr>
                                        <p:cTn id="116" dur="1" fill="hold">
                                          <p:stCondLst>
                                            <p:cond delay="999"/>
                                          </p:stCondLst>
                                        </p:cTn>
                                        <p:tgtEl>
                                          <p:spTgt spid="36"/>
                                        </p:tgtEl>
                                        <p:attrNameLst>
                                          <p:attrName>style.visibility</p:attrName>
                                        </p:attrNameLst>
                                      </p:cBhvr>
                                      <p:to>
                                        <p:strVal val="hidden"/>
                                      </p:to>
                                    </p:set>
                                  </p:childTnLst>
                                </p:cTn>
                              </p:par>
                            </p:childTnLst>
                          </p:cTn>
                        </p:par>
                        <p:par>
                          <p:cTn id="117" fill="hold">
                            <p:stCondLst>
                              <p:cond delay="1000"/>
                            </p:stCondLst>
                            <p:childTnLst>
                              <p:par>
                                <p:cTn id="118" presetID="1" presetClass="entr" presetSubtype="0" fill="hold" grpId="0" nodeType="afterEffect">
                                  <p:stCondLst>
                                    <p:cond delay="0"/>
                                  </p:stCondLst>
                                  <p:childTnLst>
                                    <p:set>
                                      <p:cBhvr>
                                        <p:cTn id="11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sai-1.wav"/>
                                        </p:tgtEl>
                                      </p:cMediaNode>
                                    </p:audio>
                                  </p:subTnLst>
                                </p:cTn>
                              </p:par>
                              <p:par>
                                <p:cTn id="120" presetID="1" presetClass="emph" presetSubtype="2" fill="hold" nodeType="withEffect">
                                  <p:stCondLst>
                                    <p:cond delay="0"/>
                                  </p:stCondLst>
                                  <p:childTnLst>
                                    <p:animClr clrSpc="rgb" dir="cw">
                                      <p:cBhvr>
                                        <p:cTn id="121" dur="2000" fill="hold"/>
                                        <p:tgtEl>
                                          <p:spTgt spid="33"/>
                                        </p:tgtEl>
                                        <p:attrNameLst>
                                          <p:attrName>fillcolor</p:attrName>
                                        </p:attrNameLst>
                                      </p:cBhvr>
                                      <p:to>
                                        <a:srgbClr val="5DD3FF"/>
                                      </p:to>
                                    </p:animClr>
                                    <p:set>
                                      <p:cBhvr>
                                        <p:cTn id="122" dur="2000" fill="hold"/>
                                        <p:tgtEl>
                                          <p:spTgt spid="33"/>
                                        </p:tgtEl>
                                        <p:attrNameLst>
                                          <p:attrName>fill.type</p:attrName>
                                        </p:attrNameLst>
                                      </p:cBhvr>
                                      <p:to>
                                        <p:strVal val="solid"/>
                                      </p:to>
                                    </p:set>
                                    <p:set>
                                      <p:cBhvr>
                                        <p:cTn id="123" dur="2000" fill="hold"/>
                                        <p:tgtEl>
                                          <p:spTgt spid="3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2000" fill="hold"/>
                                        <p:tgtEl>
                                          <p:spTgt spid="35"/>
                                        </p:tgtEl>
                                        <p:attrNameLst>
                                          <p:attrName>fillcolor</p:attrName>
                                        </p:attrNameLst>
                                      </p:cBhvr>
                                      <p:to>
                                        <a:srgbClr val="FF0000"/>
                                      </p:to>
                                    </p:animClr>
                                    <p:set>
                                      <p:cBhvr>
                                        <p:cTn id="126" dur="2000" fill="hold"/>
                                        <p:tgtEl>
                                          <p:spTgt spid="35"/>
                                        </p:tgtEl>
                                        <p:attrNameLst>
                                          <p:attrName>fill.type</p:attrName>
                                        </p:attrNameLst>
                                      </p:cBhvr>
                                      <p:to>
                                        <p:strVal val="solid"/>
                                      </p:to>
                                    </p:set>
                                    <p:set>
                                      <p:cBhvr>
                                        <p:cTn id="127" dur="2000" fill="hold"/>
                                        <p:tgtEl>
                                          <p:spTgt spid="3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31" grpId="0"/>
      <p:bldP spid="32" grpId="0" animBg="1"/>
      <p:bldP spid="33" grpId="0" animBg="1"/>
      <p:bldP spid="34" grpId="0" animBg="1"/>
      <p:bldP spid="35" grpId="0" animBg="1"/>
      <p:bldP spid="37" grpId="0"/>
      <p:bldP spid="40" grpId="0"/>
      <p:bldP spid="43" grpId="0" animBg="1"/>
      <p:bldP spid="44" grpId="0" animBg="1"/>
      <p:bldP spid="45" grpId="0" animBg="1"/>
      <p:bldP spid="42" grpId="0"/>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 name="Picture 1" descr="4f942a9486ec68153575dc78a42d480b.png"/>
          <p:cNvPicPr>
            <a:picLocks noChangeAspect="1"/>
          </p:cNvPicPr>
          <p:nvPr/>
        </p:nvPicPr>
        <p:blipFill>
          <a:blip r:embed="rId6" cstate="print"/>
          <a:stretch>
            <a:fillRect/>
          </a:stretch>
        </p:blipFill>
        <p:spPr>
          <a:xfrm>
            <a:off x="-812129" y="3523173"/>
            <a:ext cx="3107094" cy="2819400"/>
          </a:xfrm>
          <a:prstGeom prst="rect">
            <a:avLst/>
          </a:prstGeom>
        </p:spPr>
      </p:pic>
      <p:pic>
        <p:nvPicPr>
          <p:cNvPr id="3" name="Picture 2" descr="e324d9d037662d64fc16b51b9bfbdbac.png"/>
          <p:cNvPicPr>
            <a:picLocks noChangeAspect="1"/>
          </p:cNvPicPr>
          <p:nvPr/>
        </p:nvPicPr>
        <p:blipFill>
          <a:blip r:embed="rId7" cstate="print"/>
          <a:stretch>
            <a:fillRect/>
          </a:stretch>
        </p:blipFill>
        <p:spPr>
          <a:xfrm>
            <a:off x="4122741" y="5553401"/>
            <a:ext cx="1536048" cy="1658932"/>
          </a:xfrm>
          <a:prstGeom prst="rect">
            <a:avLst/>
          </a:prstGeom>
        </p:spPr>
      </p:pic>
      <p:pic>
        <p:nvPicPr>
          <p:cNvPr id="4" name="Picture 3" descr="e324d9d037662d64fc16b51b9bfbdbac.png"/>
          <p:cNvPicPr>
            <a:picLocks noChangeAspect="1"/>
          </p:cNvPicPr>
          <p:nvPr/>
        </p:nvPicPr>
        <p:blipFill>
          <a:blip r:embed="rId8" cstate="print"/>
          <a:stretch>
            <a:fillRect/>
          </a:stretch>
        </p:blipFill>
        <p:spPr>
          <a:xfrm>
            <a:off x="6408741" y="5603667"/>
            <a:ext cx="1536048" cy="1550960"/>
          </a:xfrm>
          <a:prstGeom prst="rect">
            <a:avLst/>
          </a:prstGeom>
        </p:spPr>
      </p:pic>
      <p:pic>
        <p:nvPicPr>
          <p:cNvPr id="5" name="Picture 4" descr="e324d9d037662d64fc16b51b9bfbdbac.png"/>
          <p:cNvPicPr>
            <a:picLocks noChangeAspect="1"/>
          </p:cNvPicPr>
          <p:nvPr/>
        </p:nvPicPr>
        <p:blipFill>
          <a:blip r:embed="rId9" cstate="print"/>
          <a:stretch>
            <a:fillRect/>
          </a:stretch>
        </p:blipFill>
        <p:spPr>
          <a:xfrm>
            <a:off x="8770959" y="5661562"/>
            <a:ext cx="1460429" cy="1474607"/>
          </a:xfrm>
          <a:prstGeom prst="rect">
            <a:avLst/>
          </a:prstGeom>
        </p:spPr>
      </p:pic>
      <p:pic>
        <p:nvPicPr>
          <p:cNvPr id="6" name="Picture 5" descr="e324d9d037662d64fc16b51b9bfbdbac.png"/>
          <p:cNvPicPr>
            <a:picLocks noChangeAspect="1"/>
          </p:cNvPicPr>
          <p:nvPr/>
        </p:nvPicPr>
        <p:blipFill>
          <a:blip r:embed="rId8" cstate="print"/>
          <a:stretch>
            <a:fillRect/>
          </a:stretch>
        </p:blipFill>
        <p:spPr>
          <a:xfrm>
            <a:off x="1836741" y="5603667"/>
            <a:ext cx="1536048" cy="1550960"/>
          </a:xfrm>
          <a:prstGeom prst="rect">
            <a:avLst/>
          </a:prstGeom>
        </p:spPr>
      </p:pic>
      <p:pic>
        <p:nvPicPr>
          <p:cNvPr id="7" name="Picture 6" descr="e86f050d219b5585368f7ef298c00175.png"/>
          <p:cNvPicPr>
            <a:picLocks noChangeAspect="1"/>
          </p:cNvPicPr>
          <p:nvPr/>
        </p:nvPicPr>
        <p:blipFill>
          <a:blip r:embed="rId10" cstate="print"/>
          <a:stretch>
            <a:fillRect/>
          </a:stretch>
        </p:blipFill>
        <p:spPr>
          <a:xfrm>
            <a:off x="8893197" y="5265461"/>
            <a:ext cx="1413164" cy="1413164"/>
          </a:xfrm>
          <a:prstGeom prst="rect">
            <a:avLst/>
          </a:prstGeom>
        </p:spPr>
      </p:pic>
      <p:sp>
        <p:nvSpPr>
          <p:cNvPr id="9" name="TextBox 8"/>
          <p:cNvSpPr txBox="1"/>
          <p:nvPr/>
        </p:nvSpPr>
        <p:spPr>
          <a:xfrm>
            <a:off x="9129826" y="5684060"/>
            <a:ext cx="79851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D</a:t>
            </a:r>
          </a:p>
        </p:txBody>
      </p:sp>
      <p:sp>
        <p:nvSpPr>
          <p:cNvPr id="10" name="Rectangle 9"/>
          <p:cNvSpPr/>
          <p:nvPr/>
        </p:nvSpPr>
        <p:spPr>
          <a:xfrm>
            <a:off x="6817413" y="2810526"/>
            <a:ext cx="4926096" cy="10107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schemeClr val="tx1"/>
                </a:solidFill>
                <a:latin typeface="UTM Avo" panose="02040603050506020204" pitchFamily="18" charset="0"/>
                <a:cs typeface="Times New Roman" panose="02020603050405020304" pitchFamily="18" charset="0"/>
              </a:rPr>
              <a:t>D) </a:t>
            </a:r>
            <a:r>
              <a:rPr lang="en-US" sz="2600" dirty="0" err="1">
                <a:solidFill>
                  <a:schemeClr val="tx1"/>
                </a:solidFill>
                <a:latin typeface="UTM Avo" panose="02040603050506020204" pitchFamily="18" charset="0"/>
                <a:cs typeface="Times New Roman" panose="02020603050405020304" pitchFamily="18" charset="0"/>
              </a:rPr>
              <a:t>Chỉ</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thiếu</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trái</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ớt</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phần</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bố</a:t>
            </a:r>
            <a:r>
              <a:rPr lang="en-US" sz="2600" dirty="0">
                <a:solidFill>
                  <a:schemeClr val="tx1"/>
                </a:solidFill>
                <a:latin typeface="UTM Avo" panose="02040603050506020204" pitchFamily="18" charset="0"/>
                <a:cs typeface="Times New Roman" panose="02020603050405020304" pitchFamily="18" charset="0"/>
              </a:rPr>
              <a:t>.</a:t>
            </a:r>
          </a:p>
        </p:txBody>
      </p:sp>
      <p:sp>
        <p:nvSpPr>
          <p:cNvPr id="11" name="Rectangle 10"/>
          <p:cNvSpPr/>
          <p:nvPr/>
        </p:nvSpPr>
        <p:spPr>
          <a:xfrm>
            <a:off x="6817413" y="1735568"/>
            <a:ext cx="4926096" cy="9738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schemeClr val="tx1"/>
                </a:solidFill>
                <a:latin typeface="UTM Avo" panose="02040603050506020204" pitchFamily="18" charset="0"/>
                <a:cs typeface="Times New Roman" panose="02020603050405020304" pitchFamily="18" charset="0"/>
              </a:rPr>
              <a:t>B) </a:t>
            </a:r>
            <a:r>
              <a:rPr lang="en-US" sz="2600" dirty="0" err="1">
                <a:solidFill>
                  <a:schemeClr val="tx1"/>
                </a:solidFill>
                <a:latin typeface="UTM Avo" panose="02040603050506020204" pitchFamily="18" charset="0"/>
                <a:cs typeface="Times New Roman" panose="02020603050405020304" pitchFamily="18" charset="0"/>
              </a:rPr>
              <a:t>Chuẩn</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bị</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rất</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đầy</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đủ</a:t>
            </a:r>
            <a:r>
              <a:rPr lang="en-US" sz="2600" dirty="0">
                <a:solidFill>
                  <a:schemeClr val="tx1"/>
                </a:solidFill>
                <a:latin typeface="UTM Avo" panose="02040603050506020204" pitchFamily="18" charset="0"/>
                <a:cs typeface="Times New Roman" panose="02020603050405020304" pitchFamily="18" charset="0"/>
              </a:rPr>
              <a:t>.</a:t>
            </a:r>
          </a:p>
        </p:txBody>
      </p:sp>
      <p:sp>
        <p:nvSpPr>
          <p:cNvPr id="12" name="Rectangle 11"/>
          <p:cNvSpPr/>
          <p:nvPr/>
        </p:nvSpPr>
        <p:spPr>
          <a:xfrm>
            <a:off x="351171" y="2810526"/>
            <a:ext cx="6176377" cy="101075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schemeClr val="tx1"/>
                </a:solidFill>
                <a:latin typeface="UTM Avo" panose="02040603050506020204" pitchFamily="18" charset="0"/>
                <a:cs typeface="Times New Roman" panose="02020603050405020304" pitchFamily="18" charset="0"/>
              </a:rPr>
              <a:t>C) </a:t>
            </a:r>
            <a:r>
              <a:rPr lang="en-US" sz="2600" dirty="0" err="1">
                <a:solidFill>
                  <a:schemeClr val="tx1"/>
                </a:solidFill>
                <a:latin typeface="UTM Avo" panose="02040603050506020204" pitchFamily="18" charset="0"/>
                <a:cs typeface="Times New Roman" panose="02020603050405020304" pitchFamily="18" charset="0"/>
              </a:rPr>
              <a:t>Có</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thêm</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một</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vết</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nhọ</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nồi</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trên</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má</a:t>
            </a:r>
            <a:r>
              <a:rPr lang="en-US" sz="2600" dirty="0">
                <a:solidFill>
                  <a:schemeClr val="tx1"/>
                </a:solidFill>
                <a:latin typeface="UTM Avo" panose="02040603050506020204" pitchFamily="18" charset="0"/>
                <a:cs typeface="Times New Roman" panose="02020603050405020304" pitchFamily="18" charset="0"/>
              </a:rPr>
              <a:t>.</a:t>
            </a:r>
          </a:p>
        </p:txBody>
      </p:sp>
      <p:sp>
        <p:nvSpPr>
          <p:cNvPr id="13" name="Rectangle 12"/>
          <p:cNvSpPr/>
          <p:nvPr/>
        </p:nvSpPr>
        <p:spPr>
          <a:xfrm>
            <a:off x="351171" y="1738224"/>
            <a:ext cx="6176377" cy="9738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schemeClr val="tx1"/>
                </a:solidFill>
                <a:latin typeface="UTM Avo" panose="02040603050506020204" pitchFamily="18" charset="0"/>
                <a:cs typeface="Times New Roman" panose="02020603050405020304" pitchFamily="18" charset="0"/>
              </a:rPr>
              <a:t>A) </a:t>
            </a:r>
            <a:r>
              <a:rPr lang="en-US" sz="2600" dirty="0" err="1">
                <a:solidFill>
                  <a:schemeClr val="tx1"/>
                </a:solidFill>
                <a:latin typeface="UTM Avo" panose="02040603050506020204" pitchFamily="18" charset="0"/>
                <a:cs typeface="Times New Roman" panose="02020603050405020304" pitchFamily="18" charset="0"/>
              </a:rPr>
              <a:t>Thiếu</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một</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cái</a:t>
            </a:r>
            <a:r>
              <a:rPr lang="en-US" sz="2600" dirty="0">
                <a:solidFill>
                  <a:schemeClr val="tx1"/>
                </a:solidFill>
                <a:latin typeface="UTM Avo" panose="02040603050506020204" pitchFamily="18" charset="0"/>
                <a:cs typeface="Times New Roman" panose="02020603050405020304" pitchFamily="18" charset="0"/>
              </a:rPr>
              <a:t> </a:t>
            </a:r>
            <a:r>
              <a:rPr lang="en-US" sz="2600" dirty="0" err="1">
                <a:solidFill>
                  <a:schemeClr val="tx1"/>
                </a:solidFill>
                <a:latin typeface="UTM Avo" panose="02040603050506020204" pitchFamily="18" charset="0"/>
                <a:cs typeface="Times New Roman" panose="02020603050405020304" pitchFamily="18" charset="0"/>
              </a:rPr>
              <a:t>bát</a:t>
            </a:r>
            <a:r>
              <a:rPr lang="en-US" sz="2600" dirty="0">
                <a:solidFill>
                  <a:schemeClr val="tx1"/>
                </a:solidFill>
                <a:latin typeface="UTM Avo" panose="02040603050506020204" pitchFamily="18" charset="0"/>
                <a:cs typeface="Times New Roman" panose="02020603050405020304" pitchFamily="18" charset="0"/>
              </a:rPr>
              <a:t>.</a:t>
            </a:r>
          </a:p>
        </p:txBody>
      </p:sp>
      <p:pic>
        <p:nvPicPr>
          <p:cNvPr id="14" name="Picture 13" descr="e86f050d219b5585368f7ef298c00175.png"/>
          <p:cNvPicPr>
            <a:picLocks noChangeAspect="1"/>
          </p:cNvPicPr>
          <p:nvPr/>
        </p:nvPicPr>
        <p:blipFill>
          <a:blip r:embed="rId11" cstate="print"/>
          <a:stretch>
            <a:fillRect/>
          </a:stretch>
        </p:blipFill>
        <p:spPr>
          <a:xfrm>
            <a:off x="1784142" y="5157911"/>
            <a:ext cx="1597490" cy="1536048"/>
          </a:xfrm>
          <a:prstGeom prst="rect">
            <a:avLst/>
          </a:prstGeom>
        </p:spPr>
      </p:pic>
      <p:sp>
        <p:nvSpPr>
          <p:cNvPr id="15" name="TextBox 14"/>
          <p:cNvSpPr txBox="1"/>
          <p:nvPr/>
        </p:nvSpPr>
        <p:spPr>
          <a:xfrm>
            <a:off x="2067280" y="5605574"/>
            <a:ext cx="71561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A</a:t>
            </a:r>
          </a:p>
        </p:txBody>
      </p:sp>
      <p:pic>
        <p:nvPicPr>
          <p:cNvPr id="16" name="Picture 15" descr="ca.png"/>
          <p:cNvPicPr>
            <a:picLocks noChangeAspect="1"/>
          </p:cNvPicPr>
          <p:nvPr/>
        </p:nvPicPr>
        <p:blipFill>
          <a:blip r:embed="rId12" cstate="print"/>
          <a:stretch>
            <a:fillRect/>
          </a:stretch>
        </p:blipFill>
        <p:spPr>
          <a:xfrm>
            <a:off x="4649007" y="5909685"/>
            <a:ext cx="430093" cy="381932"/>
          </a:xfrm>
          <a:prstGeom prst="rect">
            <a:avLst/>
          </a:prstGeom>
        </p:spPr>
      </p:pic>
      <p:pic>
        <p:nvPicPr>
          <p:cNvPr id="17" name="Picture 16" descr="e86f050d219b5585368f7ef298c00175.png"/>
          <p:cNvPicPr>
            <a:picLocks noChangeAspect="1"/>
          </p:cNvPicPr>
          <p:nvPr/>
        </p:nvPicPr>
        <p:blipFill>
          <a:blip r:embed="rId13" cstate="print"/>
          <a:stretch>
            <a:fillRect/>
          </a:stretch>
        </p:blipFill>
        <p:spPr>
          <a:xfrm>
            <a:off x="6604215" y="5219560"/>
            <a:ext cx="1351722" cy="1413164"/>
          </a:xfrm>
          <a:prstGeom prst="rect">
            <a:avLst/>
          </a:prstGeom>
        </p:spPr>
      </p:pic>
      <p:sp>
        <p:nvSpPr>
          <p:cNvPr id="18" name="TextBox 17"/>
          <p:cNvSpPr txBox="1"/>
          <p:nvPr/>
        </p:nvSpPr>
        <p:spPr>
          <a:xfrm>
            <a:off x="6821437" y="5614938"/>
            <a:ext cx="68627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C</a:t>
            </a:r>
          </a:p>
        </p:txBody>
      </p:sp>
      <p:pic>
        <p:nvPicPr>
          <p:cNvPr id="19" name="Picture 18" descr="e86f050d219b5585368f7ef298c00175.png"/>
          <p:cNvPicPr>
            <a:picLocks noChangeAspect="1"/>
          </p:cNvPicPr>
          <p:nvPr/>
        </p:nvPicPr>
        <p:blipFill>
          <a:blip r:embed="rId14" cstate="print"/>
          <a:stretch>
            <a:fillRect/>
          </a:stretch>
        </p:blipFill>
        <p:spPr>
          <a:xfrm>
            <a:off x="4271276" y="5229005"/>
            <a:ext cx="1413164" cy="1351722"/>
          </a:xfrm>
          <a:prstGeom prst="rect">
            <a:avLst/>
          </a:prstGeom>
        </p:spPr>
      </p:pic>
      <p:sp>
        <p:nvSpPr>
          <p:cNvPr id="20" name="TextBox 19"/>
          <p:cNvSpPr txBox="1"/>
          <p:nvPr/>
        </p:nvSpPr>
        <p:spPr>
          <a:xfrm>
            <a:off x="4479442" y="5595128"/>
            <a:ext cx="76922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B</a:t>
            </a:r>
          </a:p>
        </p:txBody>
      </p:sp>
      <p:sp>
        <p:nvSpPr>
          <p:cNvPr id="21" name="Rectangle 20"/>
          <p:cNvSpPr/>
          <p:nvPr/>
        </p:nvSpPr>
        <p:spPr>
          <a:xfrm>
            <a:off x="1996239" y="5618725"/>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2" name="Rectangle 21"/>
          <p:cNvSpPr/>
          <p:nvPr/>
        </p:nvSpPr>
        <p:spPr>
          <a:xfrm>
            <a:off x="9033797" y="5633507"/>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3" name="Rectangle 22"/>
          <p:cNvSpPr/>
          <p:nvPr/>
        </p:nvSpPr>
        <p:spPr>
          <a:xfrm>
            <a:off x="6715323" y="5587742"/>
            <a:ext cx="881689"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pic>
        <p:nvPicPr>
          <p:cNvPr id="24" name="Picture 23" descr="4f942a9486ec68153575dc78a42d480b.png"/>
          <p:cNvPicPr>
            <a:picLocks noChangeAspect="1"/>
          </p:cNvPicPr>
          <p:nvPr/>
        </p:nvPicPr>
        <p:blipFill>
          <a:blip r:embed="rId6" cstate="print"/>
          <a:stretch>
            <a:fillRect/>
          </a:stretch>
        </p:blipFill>
        <p:spPr>
          <a:xfrm>
            <a:off x="4349318" y="3552520"/>
            <a:ext cx="3107094" cy="2819400"/>
          </a:xfrm>
          <a:prstGeom prst="rect">
            <a:avLst/>
          </a:prstGeom>
        </p:spPr>
      </p:pic>
      <p:sp>
        <p:nvSpPr>
          <p:cNvPr id="25" name="Rounded Rectangle 24"/>
          <p:cNvSpPr/>
          <p:nvPr/>
        </p:nvSpPr>
        <p:spPr>
          <a:xfrm>
            <a:off x="11090804" y="0"/>
            <a:ext cx="988142" cy="9733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Rectangle 26"/>
          <p:cNvSpPr/>
          <p:nvPr/>
        </p:nvSpPr>
        <p:spPr>
          <a:xfrm>
            <a:off x="351172" y="184856"/>
            <a:ext cx="11488068" cy="14347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00" dirty="0" err="1">
                <a:solidFill>
                  <a:schemeClr val="tx1"/>
                </a:solidFill>
                <a:latin typeface="UTM Avo"/>
                <a:cs typeface="Times New Roman" panose="02020603050405020304" pitchFamily="18" charset="0"/>
              </a:rPr>
              <a:t>Trong</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bài</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Nấu</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bữa</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cơm</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đầu</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tiên</a:t>
            </a:r>
            <a:r>
              <a:rPr lang="en-US" sz="2600" dirty="0">
                <a:solidFill>
                  <a:schemeClr val="tx1"/>
                </a:solidFill>
                <a:latin typeface="UTM Avo"/>
                <a:cs typeface="Times New Roman" panose="02020603050405020304" pitchFamily="18" charset="0"/>
              </a:rPr>
              <a:t>”. </a:t>
            </a:r>
          </a:p>
          <a:p>
            <a:pPr algn="ctr"/>
            <a:r>
              <a:rPr lang="en-US" sz="2600" dirty="0" err="1">
                <a:solidFill>
                  <a:schemeClr val="tx1"/>
                </a:solidFill>
                <a:latin typeface="UTM Avo"/>
                <a:cs typeface="Times New Roman" panose="02020603050405020304" pitchFamily="18" charset="0"/>
              </a:rPr>
              <a:t>Mâm</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cơm</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được</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bạn</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nhỏ</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chuẩn</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bị</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như</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thế</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nào</a:t>
            </a:r>
            <a:r>
              <a:rPr lang="en-US" sz="2600" dirty="0">
                <a:solidFill>
                  <a:schemeClr val="tx1"/>
                </a:solidFill>
                <a:latin typeface="UTM Avo"/>
                <a:cs typeface="Times New Roman" panose="02020603050405020304" pitchFamily="18" charset="0"/>
              </a:rPr>
              <a:t>? </a:t>
            </a:r>
            <a:r>
              <a:rPr lang="en-US" sz="2600" dirty="0" err="1">
                <a:solidFill>
                  <a:schemeClr val="tx1"/>
                </a:solidFill>
                <a:latin typeface="UTM Avo"/>
                <a:cs typeface="Times New Roman" panose="02020603050405020304" pitchFamily="18" charset="0"/>
              </a:rPr>
              <a:t>Chọn</a:t>
            </a:r>
            <a:r>
              <a:rPr lang="en-US" sz="2600" dirty="0">
                <a:solidFill>
                  <a:schemeClr val="tx1"/>
                </a:solidFill>
                <a:latin typeface="UTM Avo"/>
                <a:cs typeface="Times New Roman" panose="02020603050405020304" pitchFamily="18" charset="0"/>
              </a:rPr>
              <a:t> ý </a:t>
            </a:r>
            <a:r>
              <a:rPr lang="en-US" sz="2600" dirty="0" err="1">
                <a:solidFill>
                  <a:schemeClr val="tx1"/>
                </a:solidFill>
                <a:latin typeface="UTM Avo"/>
                <a:cs typeface="Times New Roman" panose="02020603050405020304" pitchFamily="18" charset="0"/>
              </a:rPr>
              <a:t>đúng</a:t>
            </a:r>
            <a:r>
              <a:rPr lang="en-US" sz="2600" dirty="0">
                <a:solidFill>
                  <a:schemeClr val="tx1"/>
                </a:solidFill>
                <a:latin typeface="UTM Avo"/>
                <a:cs typeface="Times New Roman" panose="02020603050405020304" pitchFamily="18" charset="0"/>
              </a:rPr>
              <a:t>:</a:t>
            </a:r>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467" y="150221"/>
            <a:ext cx="1168693" cy="5067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8969E-6 -2.96296E-6 L 0.42584 0.00417 " pathEditMode="relative" rAng="0" ptsTypes="AA">
                                      <p:cBhvr>
                                        <p:cTn id="6" dur="2000" fill="hold"/>
                                        <p:tgtEl>
                                          <p:spTgt spid="2"/>
                                        </p:tgtEl>
                                        <p:attrNameLst>
                                          <p:attrName>ppt_x</p:attrName>
                                          <p:attrName>ppt_y</p:attrName>
                                        </p:attrNameLst>
                                      </p:cBhvr>
                                      <p:rCtr x="21253" y="46"/>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47" presetClass="exit" presetSubtype="0" fill="hold" grpId="0" nodeType="clickEffect">
                                  <p:stCondLst>
                                    <p:cond delay="0"/>
                                  </p:stCondLst>
                                  <p:childTnLst>
                                    <p:animEffect transition="out" filter="fade">
                                      <p:cBhvr>
                                        <p:cTn id="36" dur="1000"/>
                                        <p:tgtEl>
                                          <p:spTgt spid="20"/>
                                        </p:tgtEl>
                                      </p:cBhvr>
                                    </p:animEffect>
                                    <p:anim calcmode="lin" valueType="num">
                                      <p:cBhvr>
                                        <p:cTn id="37" dur="1000"/>
                                        <p:tgtEl>
                                          <p:spTgt spid="20"/>
                                        </p:tgtEl>
                                        <p:attrNameLst>
                                          <p:attrName>ppt_x</p:attrName>
                                        </p:attrNameLst>
                                      </p:cBhvr>
                                      <p:tavLst>
                                        <p:tav tm="0">
                                          <p:val>
                                            <p:strVal val="ppt_x"/>
                                          </p:val>
                                        </p:tav>
                                        <p:tav tm="100000">
                                          <p:val>
                                            <p:strVal val="ppt_x"/>
                                          </p:val>
                                        </p:tav>
                                      </p:tavLst>
                                    </p:anim>
                                    <p:anim calcmode="lin" valueType="num">
                                      <p:cBhvr>
                                        <p:cTn id="38" dur="1000"/>
                                        <p:tgtEl>
                                          <p:spTgt spid="20"/>
                                        </p:tgtEl>
                                        <p:attrNameLst>
                                          <p:attrName>ppt_y</p:attrName>
                                        </p:attrNameLst>
                                      </p:cBhvr>
                                      <p:tavLst>
                                        <p:tav tm="0">
                                          <p:val>
                                            <p:strVal val="ppt_y"/>
                                          </p:val>
                                        </p:tav>
                                        <p:tav tm="100000">
                                          <p:val>
                                            <p:strVal val="ppt_y-.1"/>
                                          </p:val>
                                        </p:tav>
                                      </p:tavLst>
                                    </p:anim>
                                    <p:set>
                                      <p:cBhvr>
                                        <p:cTn id="3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dung .wav"/>
                                        </p:tgtEl>
                                      </p:cMediaNode>
                                    </p:audio>
                                  </p:subTnLst>
                                </p:cTn>
                              </p:par>
                              <p:par>
                                <p:cTn id="40" presetID="47" presetClass="exit" presetSubtype="0" fill="hold" nodeType="withEffect">
                                  <p:stCondLst>
                                    <p:cond delay="0"/>
                                  </p:stCondLst>
                                  <p:childTnLst>
                                    <p:animEffect transition="out" filter="fade">
                                      <p:cBhvr>
                                        <p:cTn id="41" dur="1000"/>
                                        <p:tgtEl>
                                          <p:spTgt spid="19"/>
                                        </p:tgtEl>
                                      </p:cBhvr>
                                    </p:animEffect>
                                    <p:anim calcmode="lin" valueType="num">
                                      <p:cBhvr>
                                        <p:cTn id="42" dur="1000"/>
                                        <p:tgtEl>
                                          <p:spTgt spid="19"/>
                                        </p:tgtEl>
                                        <p:attrNameLst>
                                          <p:attrName>ppt_x</p:attrName>
                                        </p:attrNameLst>
                                      </p:cBhvr>
                                      <p:tavLst>
                                        <p:tav tm="0">
                                          <p:val>
                                            <p:strVal val="ppt_x"/>
                                          </p:val>
                                        </p:tav>
                                        <p:tav tm="100000">
                                          <p:val>
                                            <p:strVal val="ppt_x"/>
                                          </p:val>
                                        </p:tav>
                                      </p:tavLst>
                                    </p:anim>
                                    <p:anim calcmode="lin" valueType="num">
                                      <p:cBhvr>
                                        <p:cTn id="43" dur="1000"/>
                                        <p:tgtEl>
                                          <p:spTgt spid="19"/>
                                        </p:tgtEl>
                                        <p:attrNameLst>
                                          <p:attrName>ppt_y</p:attrName>
                                        </p:attrNameLst>
                                      </p:cBhvr>
                                      <p:tavLst>
                                        <p:tav tm="0">
                                          <p:val>
                                            <p:strVal val="ppt_y"/>
                                          </p:val>
                                        </p:tav>
                                        <p:tav tm="100000">
                                          <p:val>
                                            <p:strVal val="ppt_y-.1"/>
                                          </p:val>
                                        </p:tav>
                                      </p:tavLst>
                                    </p:anim>
                                    <p:set>
                                      <p:cBhvr>
                                        <p:cTn id="44" dur="1" fill="hold">
                                          <p:stCondLst>
                                            <p:cond delay="999"/>
                                          </p:stCondLst>
                                        </p:cTn>
                                        <p:tgtEl>
                                          <p:spTgt spid="19"/>
                                        </p:tgtEl>
                                        <p:attrNameLst>
                                          <p:attrName>style.visibility</p:attrName>
                                        </p:attrNameLst>
                                      </p:cBhvr>
                                      <p:to>
                                        <p:strVal val="hidden"/>
                                      </p:to>
                                    </p:se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6.25081E-8 -3.33333E-6 C 0.05105 0.00417 0.1021 0.00834 0.14221 -0.01875 C 0.18232 -0.04583 0.22477 -0.11944 0.24066 -0.1625 C 0.25641 -0.20555 0.25837 -0.26365 0.23753 -0.27708 C 0.21669 -0.29051 0.13752 -0.25555 0.11564 -0.24375 C 0.09376 -0.23194 0.10001 -0.21921 0.10626 -0.20625 " pathEditMode="relative" rAng="0" ptsTypes="AAAAAA">
                                      <p:cBhvr>
                                        <p:cTn id="47" dur="2000" fill="hold"/>
                                        <p:tgtEl>
                                          <p:spTgt spid="16"/>
                                        </p:tgtEl>
                                        <p:attrNameLst>
                                          <p:attrName>ppt_x</p:attrName>
                                          <p:attrName>ppt_y</p:attrName>
                                        </p:attrNameLst>
                                      </p:cBhvr>
                                      <p:rCtr x="12632" y="-13866"/>
                                    </p:animMotion>
                                  </p:childTnLst>
                                </p:cTn>
                              </p:par>
                            </p:childTnLst>
                          </p:cTn>
                        </p:par>
                        <p:par>
                          <p:cTn id="48" fill="hold">
                            <p:stCondLst>
                              <p:cond delay="3000"/>
                            </p:stCondLst>
                            <p:childTnLst>
                              <p:par>
                                <p:cTn id="49" presetID="47" presetClass="exit" presetSubtype="0" fill="hold" nodeType="afterEffect">
                                  <p:stCondLst>
                                    <p:cond delay="0"/>
                                  </p:stCondLst>
                                  <p:childTnLst>
                                    <p:animEffect transition="out" filter="fade">
                                      <p:cBhvr>
                                        <p:cTn id="50" dur="2000"/>
                                        <p:tgtEl>
                                          <p:spTgt spid="16"/>
                                        </p:tgtEl>
                                      </p:cBhvr>
                                    </p:animEffect>
                                    <p:anim calcmode="lin" valueType="num">
                                      <p:cBhvr>
                                        <p:cTn id="51" dur="2000"/>
                                        <p:tgtEl>
                                          <p:spTgt spid="16"/>
                                        </p:tgtEl>
                                        <p:attrNameLst>
                                          <p:attrName>ppt_x</p:attrName>
                                        </p:attrNameLst>
                                      </p:cBhvr>
                                      <p:tavLst>
                                        <p:tav tm="0">
                                          <p:val>
                                            <p:strVal val="ppt_x"/>
                                          </p:val>
                                        </p:tav>
                                        <p:tav tm="100000">
                                          <p:val>
                                            <p:strVal val="ppt_x"/>
                                          </p:val>
                                        </p:tav>
                                      </p:tavLst>
                                    </p:anim>
                                    <p:anim calcmode="lin" valueType="num">
                                      <p:cBhvr>
                                        <p:cTn id="52" dur="2000"/>
                                        <p:tgtEl>
                                          <p:spTgt spid="16"/>
                                        </p:tgtEl>
                                        <p:attrNameLst>
                                          <p:attrName>ppt_y</p:attrName>
                                        </p:attrNameLst>
                                      </p:cBhvr>
                                      <p:tavLst>
                                        <p:tav tm="0">
                                          <p:val>
                                            <p:strVal val="ppt_y"/>
                                          </p:val>
                                        </p:tav>
                                        <p:tav tm="100000">
                                          <p:val>
                                            <p:strVal val="ppt_y-.1"/>
                                          </p:val>
                                        </p:tav>
                                      </p:tavLst>
                                    </p:anim>
                                    <p:set>
                                      <p:cBhvr>
                                        <p:cTn id="53" dur="1" fill="hold">
                                          <p:stCondLst>
                                            <p:cond delay="1999"/>
                                          </p:stCondLst>
                                        </p:cTn>
                                        <p:tgtEl>
                                          <p:spTgt spid="16"/>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2000" fill="hold"/>
                                        <p:tgtEl>
                                          <p:spTgt spid="11"/>
                                        </p:tgtEl>
                                        <p:attrNameLst>
                                          <p:attrName>fillcolor</p:attrName>
                                        </p:attrNameLst>
                                      </p:cBhvr>
                                      <p:to>
                                        <a:srgbClr val="5DD3FF"/>
                                      </p:to>
                                    </p:animClr>
                                    <p:set>
                                      <p:cBhvr>
                                        <p:cTn id="56" dur="2000" fill="hold"/>
                                        <p:tgtEl>
                                          <p:spTgt spid="11"/>
                                        </p:tgtEl>
                                        <p:attrNameLst>
                                          <p:attrName>fill.type</p:attrName>
                                        </p:attrNameLst>
                                      </p:cBhvr>
                                      <p:to>
                                        <p:strVal val="solid"/>
                                      </p:to>
                                    </p:set>
                                    <p:set>
                                      <p:cBhvr>
                                        <p:cTn id="57" dur="2000" fill="hold"/>
                                        <p:tgtEl>
                                          <p:spTgt spid="11"/>
                                        </p:tgtEl>
                                        <p:attrNameLst>
                                          <p:attrName>fill.on</p:attrName>
                                        </p:attrNameLst>
                                      </p:cBhvr>
                                      <p:to>
                                        <p:strVal val="true"/>
                                      </p:to>
                                    </p:set>
                                  </p:childTnLst>
                                </p:cTn>
                              </p:par>
                            </p:childTnLst>
                          </p:cTn>
                        </p:par>
                        <p:par>
                          <p:cTn id="58" fill="hold">
                            <p:stCondLst>
                              <p:cond delay="5000"/>
                            </p:stCondLst>
                            <p:childTnLst>
                              <p:par>
                                <p:cTn id="59" presetID="1"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5000"/>
                            </p:stCondLst>
                            <p:childTnLst>
                              <p:par>
                                <p:cTn id="62" presetID="1" presetClass="exit" presetSubtype="0" fill="hold" nodeType="afterEffect">
                                  <p:stCondLst>
                                    <p:cond delay="0"/>
                                  </p:stCondLst>
                                  <p:childTnLst>
                                    <p:set>
                                      <p:cBhvr>
                                        <p:cTn id="63" dur="1" fill="hold">
                                          <p:stCondLst>
                                            <p:cond delay="0"/>
                                          </p:stCondLst>
                                        </p:cTn>
                                        <p:tgtEl>
                                          <p:spTgt spid="2"/>
                                        </p:tgtEl>
                                        <p:attrNameLst>
                                          <p:attrName>style.visibility</p:attrName>
                                        </p:attrNameLst>
                                      </p:cBhvr>
                                      <p:to>
                                        <p:strVal val="hidden"/>
                                      </p:to>
                                    </p:set>
                                  </p:childTnLst>
                                </p:cTn>
                              </p:par>
                              <p:par>
                                <p:cTn id="64" presetID="63" presetClass="path" presetSubtype="0" accel="50000" decel="50000" fill="hold" nodeType="withEffect">
                                  <p:stCondLst>
                                    <p:cond delay="0"/>
                                  </p:stCondLst>
                                  <p:childTnLst>
                                    <p:animMotion origin="layout" path="M 0.00247 -0.00023 L 0.75556 0.00718 " pathEditMode="relative" rAng="0" ptsTypes="AA">
                                      <p:cBhvr>
                                        <p:cTn id="65" dur="4000" fill="hold"/>
                                        <p:tgtEl>
                                          <p:spTgt spid="24"/>
                                        </p:tgtEl>
                                        <p:attrNameLst>
                                          <p:attrName>ppt_x</p:attrName>
                                          <p:attrName>ppt_y</p:attrName>
                                        </p:attrNameLst>
                                      </p:cBhvr>
                                      <p:rCtr x="37648" y="370"/>
                                    </p:animMotion>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grpId="0" nodeType="clickEffect">
                                  <p:stCondLst>
                                    <p:cond delay="0"/>
                                  </p:stCondLst>
                                  <p:childTnLst>
                                    <p:animEffect transition="out" filter="fade">
                                      <p:cBhvr>
                                        <p:cTn id="70" dur="1000"/>
                                        <p:tgtEl>
                                          <p:spTgt spid="18"/>
                                        </p:tgtEl>
                                      </p:cBhvr>
                                    </p:animEffect>
                                    <p:anim calcmode="lin" valueType="num">
                                      <p:cBhvr>
                                        <p:cTn id="71" dur="1000"/>
                                        <p:tgtEl>
                                          <p:spTgt spid="18"/>
                                        </p:tgtEl>
                                        <p:attrNameLst>
                                          <p:attrName>ppt_x</p:attrName>
                                        </p:attrNameLst>
                                      </p:cBhvr>
                                      <p:tavLst>
                                        <p:tav tm="0">
                                          <p:val>
                                            <p:strVal val="ppt_x"/>
                                          </p:val>
                                        </p:tav>
                                        <p:tav tm="100000">
                                          <p:val>
                                            <p:strVal val="ppt_x"/>
                                          </p:val>
                                        </p:tav>
                                      </p:tavLst>
                                    </p:anim>
                                    <p:anim calcmode="lin" valueType="num">
                                      <p:cBhvr>
                                        <p:cTn id="72" dur="1000"/>
                                        <p:tgtEl>
                                          <p:spTgt spid="18"/>
                                        </p:tgtEl>
                                        <p:attrNameLst>
                                          <p:attrName>ppt_y</p:attrName>
                                        </p:attrNameLst>
                                      </p:cBhvr>
                                      <p:tavLst>
                                        <p:tav tm="0">
                                          <p:val>
                                            <p:strVal val="ppt_y"/>
                                          </p:val>
                                        </p:tav>
                                        <p:tav tm="100000">
                                          <p:val>
                                            <p:strVal val="ppt_y-.1"/>
                                          </p:val>
                                        </p:tav>
                                      </p:tavLst>
                                    </p:anim>
                                    <p:set>
                                      <p:cBhvr>
                                        <p:cTn id="73" dur="1" fill="hold">
                                          <p:stCondLst>
                                            <p:cond delay="999"/>
                                          </p:stCondLst>
                                        </p:cTn>
                                        <p:tgtEl>
                                          <p:spTgt spid="18"/>
                                        </p:tgtEl>
                                        <p:attrNameLst>
                                          <p:attrName>style.visibility</p:attrName>
                                        </p:attrNameLst>
                                      </p:cBhvr>
                                      <p:to>
                                        <p:strVal val="hidden"/>
                                      </p:to>
                                    </p:set>
                                  </p:childTnLst>
                                </p:cTn>
                              </p:par>
                              <p:par>
                                <p:cTn id="74" presetID="47" presetClass="exit" presetSubtype="0" fill="hold" nodeType="withEffect">
                                  <p:stCondLst>
                                    <p:cond delay="0"/>
                                  </p:stCondLst>
                                  <p:childTnLst>
                                    <p:animEffect transition="out" filter="fade">
                                      <p:cBhvr>
                                        <p:cTn id="75" dur="1000"/>
                                        <p:tgtEl>
                                          <p:spTgt spid="17"/>
                                        </p:tgtEl>
                                      </p:cBhvr>
                                    </p:animEffect>
                                    <p:anim calcmode="lin" valueType="num">
                                      <p:cBhvr>
                                        <p:cTn id="76" dur="1000"/>
                                        <p:tgtEl>
                                          <p:spTgt spid="17"/>
                                        </p:tgtEl>
                                        <p:attrNameLst>
                                          <p:attrName>ppt_x</p:attrName>
                                        </p:attrNameLst>
                                      </p:cBhvr>
                                      <p:tavLst>
                                        <p:tav tm="0">
                                          <p:val>
                                            <p:strVal val="ppt_x"/>
                                          </p:val>
                                        </p:tav>
                                        <p:tav tm="100000">
                                          <p:val>
                                            <p:strVal val="ppt_x"/>
                                          </p:val>
                                        </p:tav>
                                      </p:tavLst>
                                    </p:anim>
                                    <p:anim calcmode="lin" valueType="num">
                                      <p:cBhvr>
                                        <p:cTn id="77" dur="1000"/>
                                        <p:tgtEl>
                                          <p:spTgt spid="17"/>
                                        </p:tgtEl>
                                        <p:attrNameLst>
                                          <p:attrName>ppt_y</p:attrName>
                                        </p:attrNameLst>
                                      </p:cBhvr>
                                      <p:tavLst>
                                        <p:tav tm="0">
                                          <p:val>
                                            <p:strVal val="ppt_y"/>
                                          </p:val>
                                        </p:tav>
                                        <p:tav tm="100000">
                                          <p:val>
                                            <p:strVal val="ppt_y-.1"/>
                                          </p:val>
                                        </p:tav>
                                      </p:tavLst>
                                    </p:anim>
                                    <p:set>
                                      <p:cBhvr>
                                        <p:cTn id="78" dur="1" fill="hold">
                                          <p:stCondLst>
                                            <p:cond delay="999"/>
                                          </p:stCondLst>
                                        </p:cTn>
                                        <p:tgtEl>
                                          <p:spTgt spid="17"/>
                                        </p:tgtEl>
                                        <p:attrNameLst>
                                          <p:attrName>style.visibility</p:attrName>
                                        </p:attrNameLst>
                                      </p:cBhvr>
                                      <p:to>
                                        <p:strVal val="hidden"/>
                                      </p:to>
                                    </p:set>
                                  </p:childTnLst>
                                </p:cTn>
                              </p:par>
                            </p:childTnLst>
                          </p:cTn>
                        </p:par>
                        <p:par>
                          <p:cTn id="79" fill="hold">
                            <p:stCondLst>
                              <p:cond delay="1000"/>
                            </p:stCondLst>
                            <p:childTnLst>
                              <p:par>
                                <p:cTn id="80" presetID="1" presetClass="entr" presetSubtype="0"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sai-1.wav"/>
                                        </p:tgtEl>
                                      </p:cMediaNode>
                                    </p:audio>
                                  </p:subTnLst>
                                </p:cTn>
                              </p:par>
                              <p:par>
                                <p:cTn id="82" presetID="1" presetClass="emph" presetSubtype="2" fill="hold" nodeType="withEffect">
                                  <p:stCondLst>
                                    <p:cond delay="0"/>
                                  </p:stCondLst>
                                  <p:childTnLst>
                                    <p:animClr clrSpc="rgb" dir="cw">
                                      <p:cBhvr>
                                        <p:cTn id="83" dur="2000" fill="hold"/>
                                        <p:tgtEl>
                                          <p:spTgt spid="11"/>
                                        </p:tgtEl>
                                        <p:attrNameLst>
                                          <p:attrName>fillcolor</p:attrName>
                                        </p:attrNameLst>
                                      </p:cBhvr>
                                      <p:to>
                                        <a:srgbClr val="5DD3FF"/>
                                      </p:to>
                                    </p:animClr>
                                    <p:set>
                                      <p:cBhvr>
                                        <p:cTn id="84" dur="2000" fill="hold"/>
                                        <p:tgtEl>
                                          <p:spTgt spid="11"/>
                                        </p:tgtEl>
                                        <p:attrNameLst>
                                          <p:attrName>fill.type</p:attrName>
                                        </p:attrNameLst>
                                      </p:cBhvr>
                                      <p:to>
                                        <p:strVal val="solid"/>
                                      </p:to>
                                    </p:set>
                                    <p:set>
                                      <p:cBhvr>
                                        <p:cTn id="85" dur="2000" fill="hold"/>
                                        <p:tgtEl>
                                          <p:spTgt spid="11"/>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2000" fill="hold"/>
                                        <p:tgtEl>
                                          <p:spTgt spid="12"/>
                                        </p:tgtEl>
                                        <p:attrNameLst>
                                          <p:attrName>fillcolor</p:attrName>
                                        </p:attrNameLst>
                                      </p:cBhvr>
                                      <p:to>
                                        <a:srgbClr val="FF0000"/>
                                      </p:to>
                                    </p:animClr>
                                    <p:set>
                                      <p:cBhvr>
                                        <p:cTn id="88" dur="2000" fill="hold"/>
                                        <p:tgtEl>
                                          <p:spTgt spid="12"/>
                                        </p:tgtEl>
                                        <p:attrNameLst>
                                          <p:attrName>fill.type</p:attrName>
                                        </p:attrNameLst>
                                      </p:cBhvr>
                                      <p:to>
                                        <p:strVal val="solid"/>
                                      </p:to>
                                    </p:set>
                                    <p:set>
                                      <p:cBhvr>
                                        <p:cTn id="89" dur="2000" fill="hold"/>
                                        <p:tgtEl>
                                          <p:spTgt spid="12"/>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47" presetClass="exit" presetSubtype="0" fill="hold" grpId="0" nodeType="clickEffect">
                                  <p:stCondLst>
                                    <p:cond delay="0"/>
                                  </p:stCondLst>
                                  <p:childTnLst>
                                    <p:animEffect transition="out" filter="fade">
                                      <p:cBhvr>
                                        <p:cTn id="94" dur="1000"/>
                                        <p:tgtEl>
                                          <p:spTgt spid="9"/>
                                        </p:tgtEl>
                                      </p:cBhvr>
                                    </p:animEffect>
                                    <p:anim calcmode="lin" valueType="num">
                                      <p:cBhvr>
                                        <p:cTn id="95" dur="1000"/>
                                        <p:tgtEl>
                                          <p:spTgt spid="9"/>
                                        </p:tgtEl>
                                        <p:attrNameLst>
                                          <p:attrName>ppt_x</p:attrName>
                                        </p:attrNameLst>
                                      </p:cBhvr>
                                      <p:tavLst>
                                        <p:tav tm="0">
                                          <p:val>
                                            <p:strVal val="ppt_x"/>
                                          </p:val>
                                        </p:tav>
                                        <p:tav tm="100000">
                                          <p:val>
                                            <p:strVal val="ppt_x"/>
                                          </p:val>
                                        </p:tav>
                                      </p:tavLst>
                                    </p:anim>
                                    <p:anim calcmode="lin" valueType="num">
                                      <p:cBhvr>
                                        <p:cTn id="96" dur="1000"/>
                                        <p:tgtEl>
                                          <p:spTgt spid="9"/>
                                        </p:tgtEl>
                                        <p:attrNameLst>
                                          <p:attrName>ppt_y</p:attrName>
                                        </p:attrNameLst>
                                      </p:cBhvr>
                                      <p:tavLst>
                                        <p:tav tm="0">
                                          <p:val>
                                            <p:strVal val="ppt_y"/>
                                          </p:val>
                                        </p:tav>
                                        <p:tav tm="100000">
                                          <p:val>
                                            <p:strVal val="ppt_y-.1"/>
                                          </p:val>
                                        </p:tav>
                                      </p:tavLst>
                                    </p:anim>
                                    <p:set>
                                      <p:cBhvr>
                                        <p:cTn id="97" dur="1" fill="hold">
                                          <p:stCondLst>
                                            <p:cond delay="999"/>
                                          </p:stCondLst>
                                        </p:cTn>
                                        <p:tgtEl>
                                          <p:spTgt spid="9"/>
                                        </p:tgtEl>
                                        <p:attrNameLst>
                                          <p:attrName>style.visibility</p:attrName>
                                        </p:attrNameLst>
                                      </p:cBhvr>
                                      <p:to>
                                        <p:strVal val="hidden"/>
                                      </p:to>
                                    </p:set>
                                  </p:childTnLst>
                                </p:cTn>
                              </p:par>
                              <p:par>
                                <p:cTn id="98" presetID="47" presetClass="exit" presetSubtype="0" fill="hold" nodeType="withEffect">
                                  <p:stCondLst>
                                    <p:cond delay="0"/>
                                  </p:stCondLst>
                                  <p:childTnLst>
                                    <p:animEffect transition="out" filter="fade">
                                      <p:cBhvr>
                                        <p:cTn id="99" dur="1000"/>
                                        <p:tgtEl>
                                          <p:spTgt spid="7"/>
                                        </p:tgtEl>
                                      </p:cBhvr>
                                    </p:animEffect>
                                    <p:anim calcmode="lin" valueType="num">
                                      <p:cBhvr>
                                        <p:cTn id="100" dur="1000"/>
                                        <p:tgtEl>
                                          <p:spTgt spid="7"/>
                                        </p:tgtEl>
                                        <p:attrNameLst>
                                          <p:attrName>ppt_x</p:attrName>
                                        </p:attrNameLst>
                                      </p:cBhvr>
                                      <p:tavLst>
                                        <p:tav tm="0">
                                          <p:val>
                                            <p:strVal val="ppt_x"/>
                                          </p:val>
                                        </p:tav>
                                        <p:tav tm="100000">
                                          <p:val>
                                            <p:strVal val="ppt_x"/>
                                          </p:val>
                                        </p:tav>
                                      </p:tavLst>
                                    </p:anim>
                                    <p:anim calcmode="lin" valueType="num">
                                      <p:cBhvr>
                                        <p:cTn id="101" dur="1000"/>
                                        <p:tgtEl>
                                          <p:spTgt spid="7"/>
                                        </p:tgtEl>
                                        <p:attrNameLst>
                                          <p:attrName>ppt_y</p:attrName>
                                        </p:attrNameLst>
                                      </p:cBhvr>
                                      <p:tavLst>
                                        <p:tav tm="0">
                                          <p:val>
                                            <p:strVal val="ppt_y"/>
                                          </p:val>
                                        </p:tav>
                                        <p:tav tm="100000">
                                          <p:val>
                                            <p:strVal val="ppt_y-.1"/>
                                          </p:val>
                                        </p:tav>
                                      </p:tavLst>
                                    </p:anim>
                                    <p:set>
                                      <p:cBhvr>
                                        <p:cTn id="102" dur="1" fill="hold">
                                          <p:stCondLst>
                                            <p:cond delay="999"/>
                                          </p:stCondLst>
                                        </p:cTn>
                                        <p:tgtEl>
                                          <p:spTgt spid="7"/>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4" name="sai-1.wav"/>
                                        </p:tgtEl>
                                      </p:cMediaNode>
                                    </p:audio>
                                  </p:subTnLst>
                                </p:cTn>
                              </p:par>
                              <p:par>
                                <p:cTn id="106" presetID="1" presetClass="emph" presetSubtype="2" fill="hold" nodeType="withEffect">
                                  <p:stCondLst>
                                    <p:cond delay="0"/>
                                  </p:stCondLst>
                                  <p:childTnLst>
                                    <p:animClr clrSpc="rgb" dir="cw">
                                      <p:cBhvr>
                                        <p:cTn id="107" dur="2000" fill="hold"/>
                                        <p:tgtEl>
                                          <p:spTgt spid="10"/>
                                        </p:tgtEl>
                                        <p:attrNameLst>
                                          <p:attrName>fillcolor</p:attrName>
                                        </p:attrNameLst>
                                      </p:cBhvr>
                                      <p:to>
                                        <a:srgbClr val="FF0000"/>
                                      </p:to>
                                    </p:animClr>
                                    <p:set>
                                      <p:cBhvr>
                                        <p:cTn id="108" dur="2000" fill="hold"/>
                                        <p:tgtEl>
                                          <p:spTgt spid="10"/>
                                        </p:tgtEl>
                                        <p:attrNameLst>
                                          <p:attrName>fill.type</p:attrName>
                                        </p:attrNameLst>
                                      </p:cBhvr>
                                      <p:to>
                                        <p:strVal val="solid"/>
                                      </p:to>
                                    </p:set>
                                    <p:set>
                                      <p:cBhvr>
                                        <p:cTn id="109" dur="2000" fill="hold"/>
                                        <p:tgtEl>
                                          <p:spTgt spid="10"/>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1"/>
                                        </p:tgtEl>
                                        <p:attrNameLst>
                                          <p:attrName>fillcolor</p:attrName>
                                        </p:attrNameLst>
                                      </p:cBhvr>
                                      <p:to>
                                        <a:srgbClr val="5DD3FF"/>
                                      </p:to>
                                    </p:animClr>
                                    <p:set>
                                      <p:cBhvr>
                                        <p:cTn id="112" dur="2000" fill="hold"/>
                                        <p:tgtEl>
                                          <p:spTgt spid="11"/>
                                        </p:tgtEl>
                                        <p:attrNameLst>
                                          <p:attrName>fill.type</p:attrName>
                                        </p:attrNameLst>
                                      </p:cBhvr>
                                      <p:to>
                                        <p:strVal val="solid"/>
                                      </p:to>
                                    </p:set>
                                    <p:set>
                                      <p:cBhvr>
                                        <p:cTn id="113" dur="20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14" restart="whenNotActive" fill="hold" evtFilter="cancelBubble" nodeType="interactiveSeq">
                <p:stCondLst>
                  <p:cond evt="onClick" delay="0">
                    <p:tgtEl>
                      <p:spTgt spid="15"/>
                    </p:tgtEl>
                  </p:cond>
                </p:stCondLst>
                <p:endSync evt="end" delay="0">
                  <p:rtn val="all"/>
                </p:endSync>
                <p:childTnLst>
                  <p:par>
                    <p:cTn id="115" fill="hold">
                      <p:stCondLst>
                        <p:cond delay="0"/>
                      </p:stCondLst>
                      <p:childTnLst>
                        <p:par>
                          <p:cTn id="116" fill="hold">
                            <p:stCondLst>
                              <p:cond delay="0"/>
                            </p:stCondLst>
                            <p:childTnLst>
                              <p:par>
                                <p:cTn id="117" presetID="47" presetClass="exit" presetSubtype="0" fill="hold" grpId="0" nodeType="clickEffect">
                                  <p:stCondLst>
                                    <p:cond delay="0"/>
                                  </p:stCondLst>
                                  <p:childTnLst>
                                    <p:animEffect transition="out" filter="fade">
                                      <p:cBhvr>
                                        <p:cTn id="118" dur="1000"/>
                                        <p:tgtEl>
                                          <p:spTgt spid="15"/>
                                        </p:tgtEl>
                                      </p:cBhvr>
                                    </p:animEffect>
                                    <p:anim calcmode="lin" valueType="num">
                                      <p:cBhvr>
                                        <p:cTn id="119" dur="1000"/>
                                        <p:tgtEl>
                                          <p:spTgt spid="15"/>
                                        </p:tgtEl>
                                        <p:attrNameLst>
                                          <p:attrName>ppt_x</p:attrName>
                                        </p:attrNameLst>
                                      </p:cBhvr>
                                      <p:tavLst>
                                        <p:tav tm="0">
                                          <p:val>
                                            <p:strVal val="ppt_x"/>
                                          </p:val>
                                        </p:tav>
                                        <p:tav tm="100000">
                                          <p:val>
                                            <p:strVal val="ppt_x"/>
                                          </p:val>
                                        </p:tav>
                                      </p:tavLst>
                                    </p:anim>
                                    <p:anim calcmode="lin" valueType="num">
                                      <p:cBhvr>
                                        <p:cTn id="120" dur="1000"/>
                                        <p:tgtEl>
                                          <p:spTgt spid="15"/>
                                        </p:tgtEl>
                                        <p:attrNameLst>
                                          <p:attrName>ppt_y</p:attrName>
                                        </p:attrNameLst>
                                      </p:cBhvr>
                                      <p:tavLst>
                                        <p:tav tm="0">
                                          <p:val>
                                            <p:strVal val="ppt_y"/>
                                          </p:val>
                                        </p:tav>
                                        <p:tav tm="100000">
                                          <p:val>
                                            <p:strVal val="ppt_y-.1"/>
                                          </p:val>
                                        </p:tav>
                                      </p:tavLst>
                                    </p:anim>
                                    <p:set>
                                      <p:cBhvr>
                                        <p:cTn id="121" dur="1" fill="hold">
                                          <p:stCondLst>
                                            <p:cond delay="999"/>
                                          </p:stCondLst>
                                        </p:cTn>
                                        <p:tgtEl>
                                          <p:spTgt spid="15"/>
                                        </p:tgtEl>
                                        <p:attrNameLst>
                                          <p:attrName>style.visibility</p:attrName>
                                        </p:attrNameLst>
                                      </p:cBhvr>
                                      <p:to>
                                        <p:strVal val="hidden"/>
                                      </p:to>
                                    </p:set>
                                  </p:childTnLst>
                                </p:cTn>
                              </p:par>
                              <p:par>
                                <p:cTn id="122" presetID="47" presetClass="exit" presetSubtype="0" fill="hold" nodeType="with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par>
                          <p:cTn id="127" fill="hold">
                            <p:stCondLst>
                              <p:cond delay="1000"/>
                            </p:stCondLst>
                            <p:childTnLst>
                              <p:par>
                                <p:cTn id="128" presetID="1" presetClass="entr" presetSubtype="0" fill="hold" grpId="0" nodeType="afterEffect">
                                  <p:stCondLst>
                                    <p:cond delay="0"/>
                                  </p:stCondLst>
                                  <p:childTnLst>
                                    <p:set>
                                      <p:cBhvr>
                                        <p:cTn id="12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4" name="sai-1.wav"/>
                                        </p:tgtEl>
                                      </p:cMediaNode>
                                    </p:audio>
                                  </p:subTnLst>
                                </p:cTn>
                              </p:par>
                              <p:par>
                                <p:cTn id="130" presetID="1" presetClass="emph" presetSubtype="2" fill="hold" nodeType="withEffect">
                                  <p:stCondLst>
                                    <p:cond delay="0"/>
                                  </p:stCondLst>
                                  <p:childTnLst>
                                    <p:animClr clrSpc="rgb" dir="cw">
                                      <p:cBhvr>
                                        <p:cTn id="131" dur="2000" fill="hold"/>
                                        <p:tgtEl>
                                          <p:spTgt spid="11"/>
                                        </p:tgtEl>
                                        <p:attrNameLst>
                                          <p:attrName>fillcolor</p:attrName>
                                        </p:attrNameLst>
                                      </p:cBhvr>
                                      <p:to>
                                        <a:srgbClr val="5DD3FF"/>
                                      </p:to>
                                    </p:animClr>
                                    <p:set>
                                      <p:cBhvr>
                                        <p:cTn id="132" dur="2000" fill="hold"/>
                                        <p:tgtEl>
                                          <p:spTgt spid="11"/>
                                        </p:tgtEl>
                                        <p:attrNameLst>
                                          <p:attrName>fill.type</p:attrName>
                                        </p:attrNameLst>
                                      </p:cBhvr>
                                      <p:to>
                                        <p:strVal val="solid"/>
                                      </p:to>
                                    </p:set>
                                    <p:set>
                                      <p:cBhvr>
                                        <p:cTn id="133" dur="2000" fill="hold"/>
                                        <p:tgtEl>
                                          <p:spTgt spid="11"/>
                                        </p:tgtEl>
                                        <p:attrNameLst>
                                          <p:attrName>fill.on</p:attrName>
                                        </p:attrNameLst>
                                      </p:cBhvr>
                                      <p:to>
                                        <p:strVal val="true"/>
                                      </p:to>
                                    </p:set>
                                  </p:childTnLst>
                                </p:cTn>
                              </p:par>
                              <p:par>
                                <p:cTn id="134" presetID="1" presetClass="emph" presetSubtype="2" fill="hold" nodeType="withEffect">
                                  <p:stCondLst>
                                    <p:cond delay="0"/>
                                  </p:stCondLst>
                                  <p:childTnLst>
                                    <p:animClr clrSpc="rgb" dir="cw">
                                      <p:cBhvr>
                                        <p:cTn id="135" dur="2000" fill="hold"/>
                                        <p:tgtEl>
                                          <p:spTgt spid="13"/>
                                        </p:tgtEl>
                                        <p:attrNameLst>
                                          <p:attrName>fillcolor</p:attrName>
                                        </p:attrNameLst>
                                      </p:cBhvr>
                                      <p:to>
                                        <a:srgbClr val="FF0000"/>
                                      </p:to>
                                    </p:animClr>
                                    <p:set>
                                      <p:cBhvr>
                                        <p:cTn id="136" dur="2000" fill="hold"/>
                                        <p:tgtEl>
                                          <p:spTgt spid="13"/>
                                        </p:tgtEl>
                                        <p:attrNameLst>
                                          <p:attrName>fill.type</p:attrName>
                                        </p:attrNameLst>
                                      </p:cBhvr>
                                      <p:to>
                                        <p:strVal val="solid"/>
                                      </p:to>
                                    </p:set>
                                    <p:set>
                                      <p:cBhvr>
                                        <p:cTn id="137" dur="2000" fill="hold"/>
                                        <p:tgtEl>
                                          <p:spTgt spid="13"/>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p:bldP spid="10" grpId="0" animBg="1"/>
      <p:bldP spid="11" grpId="0" animBg="1"/>
      <p:bldP spid="12" grpId="0" animBg="1"/>
      <p:bldP spid="13" grpId="0" animBg="1"/>
      <p:bldP spid="15" grpId="0"/>
      <p:bldP spid="18" grpId="0"/>
      <p:bldP spid="20" grpId="0"/>
      <p:bldP spid="21" grpId="0" animBg="1"/>
      <p:bldP spid="22" grpId="0" animBg="1"/>
      <p:bldP spid="23"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5" name="Picture 24" descr="4f942a9486ec68153575dc78a42d480b.png"/>
          <p:cNvPicPr>
            <a:picLocks noChangeAspect="1"/>
          </p:cNvPicPr>
          <p:nvPr/>
        </p:nvPicPr>
        <p:blipFill>
          <a:blip r:embed="rId6" cstate="print"/>
          <a:stretch>
            <a:fillRect/>
          </a:stretch>
        </p:blipFill>
        <p:spPr>
          <a:xfrm>
            <a:off x="4025581" y="3711373"/>
            <a:ext cx="3107094" cy="2819400"/>
          </a:xfrm>
          <a:prstGeom prst="rect">
            <a:avLst/>
          </a:prstGeom>
        </p:spPr>
      </p:pic>
      <p:pic>
        <p:nvPicPr>
          <p:cNvPr id="2" name="Picture 1" descr="4f942a9486ec68153575dc78a42d480b.png"/>
          <p:cNvPicPr>
            <a:picLocks noChangeAspect="1"/>
          </p:cNvPicPr>
          <p:nvPr/>
        </p:nvPicPr>
        <p:blipFill>
          <a:blip r:embed="rId6" cstate="print"/>
          <a:stretch>
            <a:fillRect/>
          </a:stretch>
        </p:blipFill>
        <p:spPr>
          <a:xfrm>
            <a:off x="-807380" y="3643427"/>
            <a:ext cx="3107094" cy="2819400"/>
          </a:xfrm>
          <a:prstGeom prst="rect">
            <a:avLst/>
          </a:prstGeom>
        </p:spPr>
      </p:pic>
      <p:pic>
        <p:nvPicPr>
          <p:cNvPr id="3" name="Picture 2" descr="e324d9d037662d64fc16b51b9bfbdbac.png"/>
          <p:cNvPicPr>
            <a:picLocks noChangeAspect="1"/>
          </p:cNvPicPr>
          <p:nvPr/>
        </p:nvPicPr>
        <p:blipFill>
          <a:blip r:embed="rId7" cstate="print"/>
          <a:stretch>
            <a:fillRect/>
          </a:stretch>
        </p:blipFill>
        <p:spPr>
          <a:xfrm>
            <a:off x="1898183" y="5739980"/>
            <a:ext cx="1536048" cy="1658932"/>
          </a:xfrm>
          <a:prstGeom prst="rect">
            <a:avLst/>
          </a:prstGeom>
        </p:spPr>
      </p:pic>
      <p:pic>
        <p:nvPicPr>
          <p:cNvPr id="4" name="Picture 3" descr="e324d9d037662d64fc16b51b9bfbdbac.png"/>
          <p:cNvPicPr>
            <a:picLocks noChangeAspect="1"/>
          </p:cNvPicPr>
          <p:nvPr/>
        </p:nvPicPr>
        <p:blipFill>
          <a:blip r:embed="rId8" cstate="print"/>
          <a:stretch>
            <a:fillRect/>
          </a:stretch>
        </p:blipFill>
        <p:spPr>
          <a:xfrm>
            <a:off x="6450914" y="5801728"/>
            <a:ext cx="1536048" cy="1550960"/>
          </a:xfrm>
          <a:prstGeom prst="rect">
            <a:avLst/>
          </a:prstGeom>
        </p:spPr>
      </p:pic>
      <p:pic>
        <p:nvPicPr>
          <p:cNvPr id="5" name="Picture 4" descr="e324d9d037662d64fc16b51b9bfbdbac.png"/>
          <p:cNvPicPr>
            <a:picLocks noChangeAspect="1"/>
          </p:cNvPicPr>
          <p:nvPr/>
        </p:nvPicPr>
        <p:blipFill>
          <a:blip r:embed="rId9" cstate="print"/>
          <a:stretch>
            <a:fillRect/>
          </a:stretch>
        </p:blipFill>
        <p:spPr>
          <a:xfrm>
            <a:off x="8805796" y="5855228"/>
            <a:ext cx="1460429" cy="1474607"/>
          </a:xfrm>
          <a:prstGeom prst="rect">
            <a:avLst/>
          </a:prstGeom>
        </p:spPr>
      </p:pic>
      <p:pic>
        <p:nvPicPr>
          <p:cNvPr id="6" name="Picture 5" descr="e324d9d037662d64fc16b51b9bfbdbac.png"/>
          <p:cNvPicPr>
            <a:picLocks noChangeAspect="1"/>
          </p:cNvPicPr>
          <p:nvPr/>
        </p:nvPicPr>
        <p:blipFill>
          <a:blip r:embed="rId8" cstate="print"/>
          <a:stretch>
            <a:fillRect/>
          </a:stretch>
        </p:blipFill>
        <p:spPr>
          <a:xfrm>
            <a:off x="4203451" y="5813273"/>
            <a:ext cx="1536048" cy="1550960"/>
          </a:xfrm>
          <a:prstGeom prst="rect">
            <a:avLst/>
          </a:prstGeom>
        </p:spPr>
      </p:pic>
      <p:pic>
        <p:nvPicPr>
          <p:cNvPr id="7" name="Picture 6" descr="e86f050d219b5585368f7ef298c00175.png"/>
          <p:cNvPicPr>
            <a:picLocks noChangeAspect="1"/>
          </p:cNvPicPr>
          <p:nvPr/>
        </p:nvPicPr>
        <p:blipFill>
          <a:blip r:embed="rId10" cstate="print"/>
          <a:stretch>
            <a:fillRect/>
          </a:stretch>
        </p:blipFill>
        <p:spPr>
          <a:xfrm>
            <a:off x="8931179" y="5511056"/>
            <a:ext cx="1413164" cy="1413164"/>
          </a:xfrm>
          <a:prstGeom prst="rect">
            <a:avLst/>
          </a:prstGeom>
        </p:spPr>
      </p:pic>
      <p:sp>
        <p:nvSpPr>
          <p:cNvPr id="9" name="TextBox 8"/>
          <p:cNvSpPr txBox="1"/>
          <p:nvPr/>
        </p:nvSpPr>
        <p:spPr>
          <a:xfrm>
            <a:off x="9167790" y="5871801"/>
            <a:ext cx="79851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D</a:t>
            </a:r>
          </a:p>
        </p:txBody>
      </p:sp>
      <p:sp>
        <p:nvSpPr>
          <p:cNvPr id="10" name="Rectangle 9"/>
          <p:cNvSpPr/>
          <p:nvPr/>
        </p:nvSpPr>
        <p:spPr>
          <a:xfrm>
            <a:off x="6333159" y="3177353"/>
            <a:ext cx="4426032" cy="9712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a:solidFill>
                  <a:schemeClr val="tx1"/>
                </a:solidFill>
                <a:latin typeface="UTM Avo" panose="02040603050506020204" pitchFamily="18" charset="0"/>
                <a:cs typeface="Times New Roman" panose="02020603050405020304" pitchFamily="18" charset="0"/>
              </a:rPr>
              <a:t>D. </a:t>
            </a:r>
            <a:r>
              <a:rPr lang="en-US" sz="3200" dirty="0" err="1">
                <a:solidFill>
                  <a:schemeClr val="tx1"/>
                </a:solidFill>
                <a:latin typeface="UTM Avo" panose="02040603050506020204" pitchFamily="18" charset="0"/>
                <a:cs typeface="Times New Roman" panose="02020603050405020304" pitchFamily="18" charset="0"/>
              </a:rPr>
              <a:t>Cả</a:t>
            </a:r>
            <a:r>
              <a:rPr lang="en-US" sz="3200" dirty="0">
                <a:solidFill>
                  <a:schemeClr val="tx1"/>
                </a:solidFill>
                <a:latin typeface="UTM Avo" panose="02040603050506020204" pitchFamily="18" charset="0"/>
                <a:cs typeface="Times New Roman" panose="02020603050405020304" pitchFamily="18" charset="0"/>
              </a:rPr>
              <a:t> 3 </a:t>
            </a:r>
            <a:r>
              <a:rPr lang="en-US" sz="3200" dirty="0" err="1">
                <a:solidFill>
                  <a:schemeClr val="tx1"/>
                </a:solidFill>
                <a:latin typeface="UTM Avo" panose="02040603050506020204" pitchFamily="18" charset="0"/>
                <a:cs typeface="Times New Roman" panose="02020603050405020304" pitchFamily="18" charset="0"/>
              </a:rPr>
              <a:t>đáp</a:t>
            </a:r>
            <a:r>
              <a:rPr lang="en-US" sz="3200" dirty="0">
                <a:solidFill>
                  <a:schemeClr val="tx1"/>
                </a:solidFill>
                <a:latin typeface="UTM Avo" panose="02040603050506020204" pitchFamily="18" charset="0"/>
                <a:cs typeface="Times New Roman" panose="02020603050405020304" pitchFamily="18" charset="0"/>
              </a:rPr>
              <a:t> </a:t>
            </a:r>
            <a:r>
              <a:rPr lang="en-US" sz="3200" dirty="0" err="1">
                <a:solidFill>
                  <a:schemeClr val="tx1"/>
                </a:solidFill>
                <a:latin typeface="UTM Avo" panose="02040603050506020204" pitchFamily="18" charset="0"/>
                <a:cs typeface="Times New Roman" panose="02020603050405020304" pitchFamily="18" charset="0"/>
              </a:rPr>
              <a:t>án</a:t>
            </a:r>
            <a:r>
              <a:rPr lang="en-US" sz="3200" dirty="0">
                <a:solidFill>
                  <a:schemeClr val="tx1"/>
                </a:solidFill>
                <a:latin typeface="UTM Avo" panose="02040603050506020204" pitchFamily="18" charset="0"/>
                <a:cs typeface="Times New Roman" panose="02020603050405020304" pitchFamily="18" charset="0"/>
              </a:rPr>
              <a:t> </a:t>
            </a:r>
            <a:r>
              <a:rPr lang="en-US" sz="3200" dirty="0" err="1">
                <a:solidFill>
                  <a:schemeClr val="tx1"/>
                </a:solidFill>
                <a:latin typeface="UTM Avo" panose="02040603050506020204" pitchFamily="18" charset="0"/>
                <a:cs typeface="Times New Roman" panose="02020603050405020304" pitchFamily="18" charset="0"/>
              </a:rPr>
              <a:t>trên</a:t>
            </a:r>
            <a:r>
              <a:rPr lang="en-US" sz="3200" dirty="0">
                <a:solidFill>
                  <a:schemeClr val="tx1"/>
                </a:solidFill>
                <a:latin typeface="UTM Avo" panose="02040603050506020204" pitchFamily="18" charset="0"/>
                <a:cs typeface="Times New Roman" panose="02020603050405020304" pitchFamily="18" charset="0"/>
              </a:rPr>
              <a:t>.</a:t>
            </a:r>
          </a:p>
        </p:txBody>
      </p:sp>
      <p:sp>
        <p:nvSpPr>
          <p:cNvPr id="11" name="Rectangle 10"/>
          <p:cNvSpPr/>
          <p:nvPr/>
        </p:nvSpPr>
        <p:spPr>
          <a:xfrm>
            <a:off x="501856" y="3174029"/>
            <a:ext cx="4329079" cy="97128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a:solidFill>
                  <a:schemeClr val="tx1"/>
                </a:solidFill>
                <a:latin typeface="UTM Avo" panose="02040603050506020204" pitchFamily="18" charset="0"/>
                <a:cs typeface="Times New Roman" panose="02020603050405020304" pitchFamily="18" charset="0"/>
              </a:rPr>
              <a:t>C. Ai </a:t>
            </a:r>
            <a:r>
              <a:rPr lang="en-US" sz="3200" dirty="0" err="1">
                <a:solidFill>
                  <a:schemeClr val="tx1"/>
                </a:solidFill>
                <a:latin typeface="UTM Avo" panose="02040603050506020204" pitchFamily="18" charset="0"/>
                <a:cs typeface="Times New Roman" panose="02020603050405020304" pitchFamily="18" charset="0"/>
              </a:rPr>
              <a:t>thế</a:t>
            </a:r>
            <a:r>
              <a:rPr lang="en-US" sz="3200" dirty="0">
                <a:solidFill>
                  <a:schemeClr val="tx1"/>
                </a:solidFill>
                <a:latin typeface="UTM Avo" panose="02040603050506020204" pitchFamily="18" charset="0"/>
                <a:cs typeface="Times New Roman" panose="02020603050405020304" pitchFamily="18" charset="0"/>
              </a:rPr>
              <a:t> </a:t>
            </a:r>
            <a:r>
              <a:rPr lang="en-US" sz="3200" dirty="0" err="1">
                <a:solidFill>
                  <a:schemeClr val="tx1"/>
                </a:solidFill>
                <a:latin typeface="UTM Avo" panose="02040603050506020204" pitchFamily="18" charset="0"/>
                <a:cs typeface="Times New Roman" panose="02020603050405020304" pitchFamily="18" charset="0"/>
              </a:rPr>
              <a:t>nào</a:t>
            </a:r>
            <a:r>
              <a:rPr lang="en-US" sz="3200" dirty="0">
                <a:solidFill>
                  <a:schemeClr val="tx1"/>
                </a:solidFill>
                <a:latin typeface="UTM Avo" panose="02040603050506020204" pitchFamily="18" charset="0"/>
                <a:cs typeface="Times New Roman" panose="02020603050405020304" pitchFamily="18" charset="0"/>
              </a:rPr>
              <a:t>?</a:t>
            </a:r>
          </a:p>
        </p:txBody>
      </p:sp>
      <p:sp>
        <p:nvSpPr>
          <p:cNvPr id="12" name="Rectangle 11"/>
          <p:cNvSpPr/>
          <p:nvPr/>
        </p:nvSpPr>
        <p:spPr>
          <a:xfrm>
            <a:off x="477253" y="1904115"/>
            <a:ext cx="4331197" cy="93550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a:solidFill>
                  <a:schemeClr val="tx1"/>
                </a:solidFill>
                <a:latin typeface="UTM Avo" panose="02040603050506020204" pitchFamily="18" charset="0"/>
                <a:cs typeface="Times New Roman" panose="02020603050405020304" pitchFamily="18" charset="0"/>
              </a:rPr>
              <a:t>A. Ai </a:t>
            </a:r>
            <a:r>
              <a:rPr lang="en-US" sz="3200" dirty="0" err="1">
                <a:solidFill>
                  <a:schemeClr val="tx1"/>
                </a:solidFill>
                <a:latin typeface="UTM Avo" panose="02040603050506020204" pitchFamily="18" charset="0"/>
                <a:cs typeface="Times New Roman" panose="02020603050405020304" pitchFamily="18" charset="0"/>
              </a:rPr>
              <a:t>là</a:t>
            </a:r>
            <a:r>
              <a:rPr lang="en-US" sz="3200" dirty="0">
                <a:solidFill>
                  <a:schemeClr val="tx1"/>
                </a:solidFill>
                <a:latin typeface="UTM Avo" panose="02040603050506020204" pitchFamily="18" charset="0"/>
                <a:cs typeface="Times New Roman" panose="02020603050405020304" pitchFamily="18" charset="0"/>
              </a:rPr>
              <a:t> </a:t>
            </a:r>
            <a:r>
              <a:rPr lang="en-US" sz="3200" dirty="0" err="1">
                <a:solidFill>
                  <a:schemeClr val="tx1"/>
                </a:solidFill>
                <a:latin typeface="UTM Avo" panose="02040603050506020204" pitchFamily="18" charset="0"/>
                <a:cs typeface="Times New Roman" panose="02020603050405020304" pitchFamily="18" charset="0"/>
              </a:rPr>
              <a:t>gì</a:t>
            </a:r>
            <a:r>
              <a:rPr lang="en-US" sz="3200" dirty="0">
                <a:solidFill>
                  <a:schemeClr val="tx1"/>
                </a:solidFill>
                <a:latin typeface="UTM Avo" panose="02040603050506020204" pitchFamily="18" charset="0"/>
                <a:cs typeface="Times New Roman" panose="02020603050405020304" pitchFamily="18" charset="0"/>
              </a:rPr>
              <a:t>?</a:t>
            </a:r>
          </a:p>
        </p:txBody>
      </p:sp>
      <p:sp>
        <p:nvSpPr>
          <p:cNvPr id="13" name="Rectangle 12"/>
          <p:cNvSpPr/>
          <p:nvPr/>
        </p:nvSpPr>
        <p:spPr>
          <a:xfrm>
            <a:off x="6333159" y="1937372"/>
            <a:ext cx="4426032" cy="9757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a:solidFill>
                  <a:schemeClr val="tx1"/>
                </a:solidFill>
                <a:latin typeface="UTM Avo" panose="02040603050506020204" pitchFamily="18" charset="0"/>
                <a:cs typeface="Times New Roman" panose="02020603050405020304" pitchFamily="18" charset="0"/>
              </a:rPr>
              <a:t>B.  Ai </a:t>
            </a:r>
            <a:r>
              <a:rPr lang="en-US" sz="3200" dirty="0" err="1">
                <a:solidFill>
                  <a:schemeClr val="tx1"/>
                </a:solidFill>
                <a:latin typeface="UTM Avo" panose="02040603050506020204" pitchFamily="18" charset="0"/>
                <a:cs typeface="Times New Roman" panose="02020603050405020304" pitchFamily="18" charset="0"/>
              </a:rPr>
              <a:t>làm</a:t>
            </a:r>
            <a:r>
              <a:rPr lang="en-US" sz="3200" dirty="0">
                <a:solidFill>
                  <a:schemeClr val="tx1"/>
                </a:solidFill>
                <a:latin typeface="UTM Avo" panose="02040603050506020204" pitchFamily="18" charset="0"/>
                <a:cs typeface="Times New Roman" panose="02020603050405020304" pitchFamily="18" charset="0"/>
              </a:rPr>
              <a:t> </a:t>
            </a:r>
            <a:r>
              <a:rPr lang="en-US" sz="3200" dirty="0" err="1">
                <a:solidFill>
                  <a:schemeClr val="tx1"/>
                </a:solidFill>
                <a:latin typeface="UTM Avo" panose="02040603050506020204" pitchFamily="18" charset="0"/>
                <a:cs typeface="Times New Roman" panose="02020603050405020304" pitchFamily="18" charset="0"/>
              </a:rPr>
              <a:t>gì</a:t>
            </a:r>
            <a:r>
              <a:rPr lang="en-US" sz="3200" dirty="0">
                <a:solidFill>
                  <a:schemeClr val="tx1"/>
                </a:solidFill>
                <a:latin typeface="UTM Avo" panose="02040603050506020204" pitchFamily="18" charset="0"/>
                <a:cs typeface="Times New Roman" panose="02020603050405020304" pitchFamily="18" charset="0"/>
              </a:rPr>
              <a:t>?  </a:t>
            </a:r>
          </a:p>
        </p:txBody>
      </p:sp>
      <p:pic>
        <p:nvPicPr>
          <p:cNvPr id="14" name="Picture 13" descr="e86f050d219b5585368f7ef298c00175.png"/>
          <p:cNvPicPr>
            <a:picLocks noChangeAspect="1"/>
          </p:cNvPicPr>
          <p:nvPr/>
        </p:nvPicPr>
        <p:blipFill>
          <a:blip r:embed="rId11" cstate="print"/>
          <a:stretch>
            <a:fillRect/>
          </a:stretch>
        </p:blipFill>
        <p:spPr>
          <a:xfrm>
            <a:off x="4225295" y="5463801"/>
            <a:ext cx="1597490" cy="1536048"/>
          </a:xfrm>
          <a:prstGeom prst="rect">
            <a:avLst/>
          </a:prstGeom>
        </p:spPr>
      </p:pic>
      <p:sp>
        <p:nvSpPr>
          <p:cNvPr id="15" name="TextBox 14"/>
          <p:cNvSpPr txBox="1"/>
          <p:nvPr/>
        </p:nvSpPr>
        <p:spPr>
          <a:xfrm>
            <a:off x="4548629" y="5930877"/>
            <a:ext cx="71561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B</a:t>
            </a:r>
          </a:p>
        </p:txBody>
      </p:sp>
      <p:pic>
        <p:nvPicPr>
          <p:cNvPr id="24" name="Picture 23" descr="ca.png"/>
          <p:cNvPicPr>
            <a:picLocks noChangeAspect="1"/>
          </p:cNvPicPr>
          <p:nvPr/>
        </p:nvPicPr>
        <p:blipFill>
          <a:blip r:embed="rId12" cstate="print"/>
          <a:stretch>
            <a:fillRect/>
          </a:stretch>
        </p:blipFill>
        <p:spPr>
          <a:xfrm>
            <a:off x="7011299" y="6093810"/>
            <a:ext cx="533400" cy="473671"/>
          </a:xfrm>
          <a:prstGeom prst="rect">
            <a:avLst/>
          </a:prstGeom>
        </p:spPr>
      </p:pic>
      <p:pic>
        <p:nvPicPr>
          <p:cNvPr id="17" name="Picture 16" descr="e86f050d219b5585368f7ef298c00175.png"/>
          <p:cNvPicPr>
            <a:picLocks noChangeAspect="1"/>
          </p:cNvPicPr>
          <p:nvPr/>
        </p:nvPicPr>
        <p:blipFill>
          <a:blip r:embed="rId13" cstate="print"/>
          <a:stretch>
            <a:fillRect/>
          </a:stretch>
        </p:blipFill>
        <p:spPr>
          <a:xfrm>
            <a:off x="2082509" y="5489064"/>
            <a:ext cx="1351722" cy="1413164"/>
          </a:xfrm>
          <a:prstGeom prst="rect">
            <a:avLst/>
          </a:prstGeom>
        </p:spPr>
      </p:pic>
      <p:sp>
        <p:nvSpPr>
          <p:cNvPr id="18" name="TextBox 17"/>
          <p:cNvSpPr txBox="1"/>
          <p:nvPr/>
        </p:nvSpPr>
        <p:spPr>
          <a:xfrm>
            <a:off x="2299714" y="5884442"/>
            <a:ext cx="68627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A</a:t>
            </a:r>
          </a:p>
        </p:txBody>
      </p:sp>
      <p:pic>
        <p:nvPicPr>
          <p:cNvPr id="19" name="Picture 18" descr="e86f050d219b5585368f7ef298c00175.png"/>
          <p:cNvPicPr>
            <a:picLocks noChangeAspect="1"/>
          </p:cNvPicPr>
          <p:nvPr/>
        </p:nvPicPr>
        <p:blipFill>
          <a:blip r:embed="rId14" cstate="print"/>
          <a:stretch>
            <a:fillRect/>
          </a:stretch>
        </p:blipFill>
        <p:spPr>
          <a:xfrm>
            <a:off x="6611285" y="5463801"/>
            <a:ext cx="1413164" cy="1351722"/>
          </a:xfrm>
          <a:prstGeom prst="rect">
            <a:avLst/>
          </a:prstGeom>
        </p:spPr>
      </p:pic>
      <p:sp>
        <p:nvSpPr>
          <p:cNvPr id="20" name="TextBox 19"/>
          <p:cNvSpPr txBox="1"/>
          <p:nvPr/>
        </p:nvSpPr>
        <p:spPr>
          <a:xfrm>
            <a:off x="6779280" y="5816496"/>
            <a:ext cx="76922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C</a:t>
            </a:r>
          </a:p>
        </p:txBody>
      </p:sp>
      <p:sp>
        <p:nvSpPr>
          <p:cNvPr id="21" name="Rectangle 20"/>
          <p:cNvSpPr/>
          <p:nvPr/>
        </p:nvSpPr>
        <p:spPr>
          <a:xfrm>
            <a:off x="4472792" y="5855228"/>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2" name="Rectangle 21"/>
          <p:cNvSpPr/>
          <p:nvPr/>
        </p:nvSpPr>
        <p:spPr>
          <a:xfrm>
            <a:off x="9071779" y="5879102"/>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3" name="Rectangle 22"/>
          <p:cNvSpPr/>
          <p:nvPr/>
        </p:nvSpPr>
        <p:spPr>
          <a:xfrm>
            <a:off x="2186100" y="5857487"/>
            <a:ext cx="913501"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6" name="Rounded Rectangle 25"/>
          <p:cNvSpPr/>
          <p:nvPr/>
        </p:nvSpPr>
        <p:spPr>
          <a:xfrm>
            <a:off x="11090804" y="0"/>
            <a:ext cx="988142" cy="9733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Rectangle 26"/>
          <p:cNvSpPr/>
          <p:nvPr/>
        </p:nvSpPr>
        <p:spPr>
          <a:xfrm>
            <a:off x="307264" y="640362"/>
            <a:ext cx="11575884" cy="10481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solidFill>
                  <a:schemeClr val="tx1"/>
                </a:solidFill>
                <a:latin typeface="UTM Avo"/>
                <a:cs typeface="Times New Roman" panose="02020603050405020304" pitchFamily="18" charset="0"/>
              </a:rPr>
              <a:t>Câu</a:t>
            </a:r>
            <a:r>
              <a:rPr lang="en-US" sz="2800" dirty="0">
                <a:solidFill>
                  <a:schemeClr val="tx1"/>
                </a:solidFill>
                <a:latin typeface="UTM Avo"/>
                <a:cs typeface="Times New Roman" panose="02020603050405020304" pitchFamily="18" charset="0"/>
              </a:rPr>
              <a:t> “</a:t>
            </a:r>
            <a:r>
              <a:rPr lang="en-US" sz="2800" b="1" dirty="0" err="1">
                <a:solidFill>
                  <a:schemeClr val="tx1"/>
                </a:solidFill>
                <a:latin typeface="UTM Avo"/>
                <a:cs typeface="Times New Roman" panose="02020603050405020304" pitchFamily="18" charset="0"/>
              </a:rPr>
              <a:t>Bạn</a:t>
            </a:r>
            <a:r>
              <a:rPr lang="en-US" sz="2800" b="1" dirty="0">
                <a:solidFill>
                  <a:schemeClr val="tx1"/>
                </a:solidFill>
                <a:latin typeface="UTM Avo"/>
                <a:cs typeface="Times New Roman" panose="02020603050405020304" pitchFamily="18" charset="0"/>
              </a:rPr>
              <a:t> </a:t>
            </a:r>
            <a:r>
              <a:rPr lang="en-US" sz="2800" b="1" dirty="0" err="1">
                <a:solidFill>
                  <a:schemeClr val="tx1"/>
                </a:solidFill>
                <a:latin typeface="UTM Avo"/>
                <a:cs typeface="Times New Roman" panose="02020603050405020304" pitchFamily="18" charset="0"/>
              </a:rPr>
              <a:t>nhỏ</a:t>
            </a:r>
            <a:r>
              <a:rPr lang="en-US" sz="2800" b="1" dirty="0">
                <a:solidFill>
                  <a:schemeClr val="tx1"/>
                </a:solidFill>
                <a:latin typeface="UTM Avo"/>
                <a:cs typeface="Times New Roman" panose="02020603050405020304" pitchFamily="18" charset="0"/>
              </a:rPr>
              <a:t> </a:t>
            </a:r>
            <a:r>
              <a:rPr lang="en-US" sz="2800" b="1" dirty="0" err="1">
                <a:solidFill>
                  <a:schemeClr val="tx1"/>
                </a:solidFill>
                <a:latin typeface="UTM Avo"/>
                <a:cs typeface="Times New Roman" panose="02020603050405020304" pitchFamily="18" charset="0"/>
              </a:rPr>
              <a:t>rất</a:t>
            </a:r>
            <a:r>
              <a:rPr lang="en-US" sz="2800" b="1" dirty="0">
                <a:solidFill>
                  <a:schemeClr val="tx1"/>
                </a:solidFill>
                <a:latin typeface="UTM Avo"/>
                <a:cs typeface="Times New Roman" panose="02020603050405020304" pitchFamily="18" charset="0"/>
              </a:rPr>
              <a:t> </a:t>
            </a:r>
            <a:r>
              <a:rPr lang="en-US" sz="2800" b="1" dirty="0" err="1">
                <a:solidFill>
                  <a:schemeClr val="tx1"/>
                </a:solidFill>
                <a:latin typeface="UTM Avo"/>
                <a:cs typeface="Times New Roman" panose="02020603050405020304" pitchFamily="18" charset="0"/>
              </a:rPr>
              <a:t>chăm</a:t>
            </a:r>
            <a:r>
              <a:rPr lang="en-US" sz="2800" b="1" dirty="0">
                <a:solidFill>
                  <a:schemeClr val="tx1"/>
                </a:solidFill>
                <a:latin typeface="UTM Avo"/>
                <a:cs typeface="Times New Roman" panose="02020603050405020304" pitchFamily="18" charset="0"/>
              </a:rPr>
              <a:t> </a:t>
            </a:r>
            <a:r>
              <a:rPr lang="en-US" sz="2800" b="1" dirty="0" err="1">
                <a:solidFill>
                  <a:schemeClr val="tx1"/>
                </a:solidFill>
                <a:latin typeface="UTM Avo"/>
                <a:cs typeface="Times New Roman" panose="02020603050405020304" pitchFamily="18" charset="0"/>
              </a:rPr>
              <a:t>chỉ</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thuộc</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mẫu</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câu</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nào</a:t>
            </a:r>
            <a:r>
              <a:rPr lang="en-US" sz="2800" dirty="0">
                <a:solidFill>
                  <a:schemeClr val="tx1"/>
                </a:solidFill>
                <a:latin typeface="UTM Avo"/>
                <a:cs typeface="Times New Roman" panose="02020603050405020304" pitchFamily="18" charset="0"/>
              </a:rPr>
              <a:t>?</a:t>
            </a:r>
          </a:p>
          <a:p>
            <a:pPr algn="ctr"/>
            <a:r>
              <a:rPr lang="en-US" sz="2800" dirty="0" err="1">
                <a:solidFill>
                  <a:schemeClr val="tx1"/>
                </a:solidFill>
                <a:latin typeface="UTM Avo"/>
                <a:cs typeface="Times New Roman" panose="02020603050405020304" pitchFamily="18" charset="0"/>
              </a:rPr>
              <a:t>Chọn</a:t>
            </a:r>
            <a:r>
              <a:rPr lang="en-US" sz="2800" dirty="0">
                <a:solidFill>
                  <a:schemeClr val="tx1"/>
                </a:solidFill>
                <a:latin typeface="UTM Avo"/>
                <a:cs typeface="Times New Roman" panose="02020603050405020304" pitchFamily="18" charset="0"/>
              </a:rPr>
              <a:t> ý </a:t>
            </a:r>
            <a:r>
              <a:rPr lang="en-US" sz="2800" dirty="0" err="1">
                <a:solidFill>
                  <a:schemeClr val="tx1"/>
                </a:solidFill>
                <a:latin typeface="UTM Avo"/>
                <a:cs typeface="Times New Roman" panose="02020603050405020304" pitchFamily="18" charset="0"/>
              </a:rPr>
              <a:t>đúng</a:t>
            </a:r>
            <a:r>
              <a:rPr lang="en-US" sz="2800" dirty="0">
                <a:solidFill>
                  <a:schemeClr val="tx1"/>
                </a:solidFill>
                <a:latin typeface="UTM Avo"/>
                <a:cs typeface="Times New Roman" panose="02020603050405020304" pitchFamily="18" charset="0"/>
              </a:rPr>
              <a:t>:</a:t>
            </a:r>
          </a:p>
        </p:txBody>
      </p:sp>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467" y="150221"/>
            <a:ext cx="1168693" cy="5067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39875E-6 4.44444E-6 L 0.39211 0.00972 " pathEditMode="relative" rAng="0" ptsTypes="AA">
                                      <p:cBhvr>
                                        <p:cTn id="6" dur="2000" fill="hold"/>
                                        <p:tgtEl>
                                          <p:spTgt spid="2"/>
                                        </p:tgtEl>
                                        <p:attrNameLst>
                                          <p:attrName>ppt_x</p:attrName>
                                          <p:attrName>ppt_y</p:attrName>
                                        </p:attrNameLst>
                                      </p:cBhvr>
                                      <p:rCtr x="19469" y="39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47" presetClass="exit" presetSubtype="0" fill="hold" grpId="0" nodeType="clickEffect">
                                  <p:stCondLst>
                                    <p:cond delay="0"/>
                                  </p:stCondLst>
                                  <p:childTnLst>
                                    <p:animEffect transition="out" filter="fade">
                                      <p:cBhvr>
                                        <p:cTn id="26" dur="1000"/>
                                        <p:tgtEl>
                                          <p:spTgt spid="20"/>
                                        </p:tgtEl>
                                      </p:cBhvr>
                                    </p:animEffect>
                                    <p:anim calcmode="lin" valueType="num">
                                      <p:cBhvr>
                                        <p:cTn id="27" dur="1000"/>
                                        <p:tgtEl>
                                          <p:spTgt spid="20"/>
                                        </p:tgtEl>
                                        <p:attrNameLst>
                                          <p:attrName>ppt_x</p:attrName>
                                        </p:attrNameLst>
                                      </p:cBhvr>
                                      <p:tavLst>
                                        <p:tav tm="0">
                                          <p:val>
                                            <p:strVal val="ppt_x"/>
                                          </p:val>
                                        </p:tav>
                                        <p:tav tm="100000">
                                          <p:val>
                                            <p:strVal val="ppt_x"/>
                                          </p:val>
                                        </p:tav>
                                      </p:tavLst>
                                    </p:anim>
                                    <p:anim calcmode="lin" valueType="num">
                                      <p:cBhvr>
                                        <p:cTn id="28" dur="1000"/>
                                        <p:tgtEl>
                                          <p:spTgt spid="20"/>
                                        </p:tgtEl>
                                        <p:attrNameLst>
                                          <p:attrName>ppt_y</p:attrName>
                                        </p:attrNameLst>
                                      </p:cBhvr>
                                      <p:tavLst>
                                        <p:tav tm="0">
                                          <p:val>
                                            <p:strVal val="ppt_y"/>
                                          </p:val>
                                        </p:tav>
                                        <p:tav tm="100000">
                                          <p:val>
                                            <p:strVal val="ppt_y-.1"/>
                                          </p:val>
                                        </p:tav>
                                      </p:tavLst>
                                    </p:anim>
                                    <p:set>
                                      <p:cBhvr>
                                        <p:cTn id="2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dung .wav"/>
                                        </p:tgtEl>
                                      </p:cMediaNode>
                                    </p:audio>
                                  </p:subTnLst>
                                </p:cTn>
                              </p:par>
                              <p:par>
                                <p:cTn id="30" presetID="47" presetClass="exit" presetSubtype="0" fill="hold" nodeType="withEffect">
                                  <p:stCondLst>
                                    <p:cond delay="0"/>
                                  </p:stCondLst>
                                  <p:childTnLst>
                                    <p:animEffect transition="out" filter="fade">
                                      <p:cBhvr>
                                        <p:cTn id="31" dur="1000"/>
                                        <p:tgtEl>
                                          <p:spTgt spid="19"/>
                                        </p:tgtEl>
                                      </p:cBhvr>
                                    </p:animEffect>
                                    <p:anim calcmode="lin" valueType="num">
                                      <p:cBhvr>
                                        <p:cTn id="32" dur="1000"/>
                                        <p:tgtEl>
                                          <p:spTgt spid="19"/>
                                        </p:tgtEl>
                                        <p:attrNameLst>
                                          <p:attrName>ppt_x</p:attrName>
                                        </p:attrNameLst>
                                      </p:cBhvr>
                                      <p:tavLst>
                                        <p:tav tm="0">
                                          <p:val>
                                            <p:strVal val="ppt_x"/>
                                          </p:val>
                                        </p:tav>
                                        <p:tav tm="100000">
                                          <p:val>
                                            <p:strVal val="ppt_x"/>
                                          </p:val>
                                        </p:tav>
                                      </p:tavLst>
                                    </p:anim>
                                    <p:anim calcmode="lin" valueType="num">
                                      <p:cBhvr>
                                        <p:cTn id="33" dur="1000"/>
                                        <p:tgtEl>
                                          <p:spTgt spid="19"/>
                                        </p:tgtEl>
                                        <p:attrNameLst>
                                          <p:attrName>ppt_y</p:attrName>
                                        </p:attrNameLst>
                                      </p:cBhvr>
                                      <p:tavLst>
                                        <p:tav tm="0">
                                          <p:val>
                                            <p:strVal val="ppt_y"/>
                                          </p:val>
                                        </p:tav>
                                        <p:tav tm="100000">
                                          <p:val>
                                            <p:strVal val="ppt_y-.1"/>
                                          </p:val>
                                        </p:tav>
                                      </p:tavLst>
                                    </p:anim>
                                    <p:set>
                                      <p:cBhvr>
                                        <p:cTn id="34" dur="1" fill="hold">
                                          <p:stCondLst>
                                            <p:cond delay="999"/>
                                          </p:stCondLst>
                                        </p:cTn>
                                        <p:tgtEl>
                                          <p:spTgt spid="19"/>
                                        </p:tgtEl>
                                        <p:attrNameLst>
                                          <p:attrName>style.visibility</p:attrName>
                                        </p:attrNameLst>
                                      </p:cBhvr>
                                      <p:to>
                                        <p:strVal val="hidden"/>
                                      </p:to>
                                    </p:set>
                                  </p:childTnLst>
                                </p:cTn>
                              </p:par>
                            </p:childTnLst>
                          </p:cTn>
                        </p:par>
                        <p:par>
                          <p:cTn id="35" fill="hold">
                            <p:stCondLst>
                              <p:cond delay="1000"/>
                            </p:stCondLst>
                            <p:childTnLst>
                              <p:par>
                                <p:cTn id="36" presetID="0" presetClass="path" presetSubtype="0" accel="50000" decel="50000" fill="hold" nodeType="afterEffect">
                                  <p:stCondLst>
                                    <p:cond delay="0"/>
                                  </p:stCondLst>
                                  <p:childTnLst>
                                    <p:animMotion origin="layout" path="M -2.95351E-6 1.85185E-6 C 0.04688 -0.03472 0.09377 -0.06921 0.10939 -0.10972 C 0.12502 -0.15023 0.12463 -0.21528 0.09377 -0.24398 C 0.0629 -0.27246 -0.03893 -0.29005 -0.07657 -0.28195 C -0.1142 -0.27384 -0.12358 -0.23426 -0.13283 -0.19468 " pathEditMode="relative" rAng="0" ptsTypes="AAAAA">
                                      <p:cBhvr>
                                        <p:cTn id="37" dur="2000" fill="hold"/>
                                        <p:tgtEl>
                                          <p:spTgt spid="24"/>
                                        </p:tgtEl>
                                        <p:attrNameLst>
                                          <p:attrName>ppt_x</p:attrName>
                                          <p:attrName>ppt_y</p:attrName>
                                        </p:attrNameLst>
                                      </p:cBhvr>
                                      <p:rCtr x="-677" y="-14213"/>
                                    </p:animMotion>
                                  </p:childTnLst>
                                </p:cTn>
                              </p:par>
                            </p:childTnLst>
                          </p:cTn>
                        </p:par>
                        <p:par>
                          <p:cTn id="38" fill="hold">
                            <p:stCondLst>
                              <p:cond delay="3000"/>
                            </p:stCondLst>
                            <p:childTnLst>
                              <p:par>
                                <p:cTn id="39" presetID="47" presetClass="exit" presetSubtype="0" fill="hold" nodeType="afterEffect">
                                  <p:stCondLst>
                                    <p:cond delay="0"/>
                                  </p:stCondLst>
                                  <p:childTnLst>
                                    <p:animEffect transition="out" filter="fade">
                                      <p:cBhvr>
                                        <p:cTn id="40" dur="2000"/>
                                        <p:tgtEl>
                                          <p:spTgt spid="24"/>
                                        </p:tgtEl>
                                      </p:cBhvr>
                                    </p:animEffect>
                                    <p:anim calcmode="lin" valueType="num">
                                      <p:cBhvr>
                                        <p:cTn id="41" dur="2000"/>
                                        <p:tgtEl>
                                          <p:spTgt spid="24"/>
                                        </p:tgtEl>
                                        <p:attrNameLst>
                                          <p:attrName>ppt_x</p:attrName>
                                        </p:attrNameLst>
                                      </p:cBhvr>
                                      <p:tavLst>
                                        <p:tav tm="0">
                                          <p:val>
                                            <p:strVal val="ppt_x"/>
                                          </p:val>
                                        </p:tav>
                                        <p:tav tm="100000">
                                          <p:val>
                                            <p:strVal val="ppt_x"/>
                                          </p:val>
                                        </p:tav>
                                      </p:tavLst>
                                    </p:anim>
                                    <p:anim calcmode="lin" valueType="num">
                                      <p:cBhvr>
                                        <p:cTn id="42" dur="2000"/>
                                        <p:tgtEl>
                                          <p:spTgt spid="24"/>
                                        </p:tgtEl>
                                        <p:attrNameLst>
                                          <p:attrName>ppt_y</p:attrName>
                                        </p:attrNameLst>
                                      </p:cBhvr>
                                      <p:tavLst>
                                        <p:tav tm="0">
                                          <p:val>
                                            <p:strVal val="ppt_y"/>
                                          </p:val>
                                        </p:tav>
                                        <p:tav tm="100000">
                                          <p:val>
                                            <p:strVal val="ppt_y-.1"/>
                                          </p:val>
                                        </p:tav>
                                      </p:tavLst>
                                    </p:anim>
                                    <p:set>
                                      <p:cBhvr>
                                        <p:cTn id="43" dur="1" fill="hold">
                                          <p:stCondLst>
                                            <p:cond delay="1999"/>
                                          </p:stCondLst>
                                        </p:cTn>
                                        <p:tgtEl>
                                          <p:spTgt spid="24"/>
                                        </p:tgtEl>
                                        <p:attrNameLst>
                                          <p:attrName>style.visibility</p:attrName>
                                        </p:attrNameLst>
                                      </p:cBhvr>
                                      <p:to>
                                        <p:strVal val="hidden"/>
                                      </p:to>
                                    </p:set>
                                  </p:childTnLst>
                                </p:cTn>
                              </p:par>
                              <p:par>
                                <p:cTn id="44" presetID="1" presetClass="emph" presetSubtype="2" fill="hold" nodeType="withEffect">
                                  <p:stCondLst>
                                    <p:cond delay="0"/>
                                  </p:stCondLst>
                                  <p:childTnLst>
                                    <p:animClr clrSpc="rgb" dir="cw">
                                      <p:cBhvr>
                                        <p:cTn id="45" dur="2000" fill="hold"/>
                                        <p:tgtEl>
                                          <p:spTgt spid="11"/>
                                        </p:tgtEl>
                                        <p:attrNameLst>
                                          <p:attrName>fillcolor</p:attrName>
                                        </p:attrNameLst>
                                      </p:cBhvr>
                                      <p:to>
                                        <a:srgbClr val="5DD3FF"/>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par>
                          <p:cTn id="48" fill="hold">
                            <p:stCondLst>
                              <p:cond delay="5000"/>
                            </p:stCondLst>
                            <p:childTnLst>
                              <p:par>
                                <p:cTn id="49" presetID="1"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63" presetClass="path" presetSubtype="0" accel="50000" decel="50000" fill="hold" nodeType="withEffect">
                                  <p:stCondLst>
                                    <p:cond delay="0"/>
                                  </p:stCondLst>
                                  <p:childTnLst>
                                    <p:animMotion origin="layout" path="M 0.00248 -0.00023 L 0.75557 0.00718 " pathEditMode="relative" rAng="0" ptsTypes="AA">
                                      <p:cBhvr>
                                        <p:cTn id="54" dur="4000" fill="hold"/>
                                        <p:tgtEl>
                                          <p:spTgt spid="25"/>
                                        </p:tgtEl>
                                        <p:attrNameLst>
                                          <p:attrName>ppt_x</p:attrName>
                                          <p:attrName>ppt_y</p:attrName>
                                        </p:attrNameLst>
                                      </p:cBhvr>
                                      <p:rCtr x="37648" y="370"/>
                                    </p:animMotion>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grpId="0" nodeType="click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47" presetClass="exit" presetSubtype="0" fill="hold" nodeType="withEffect">
                                  <p:stCondLst>
                                    <p:cond delay="0"/>
                                  </p:stCondLst>
                                  <p:childTnLst>
                                    <p:animEffect transition="out" filter="fade">
                                      <p:cBhvr>
                                        <p:cTn id="64" dur="1000"/>
                                        <p:tgtEl>
                                          <p:spTgt spid="17"/>
                                        </p:tgtEl>
                                      </p:cBhvr>
                                    </p:animEffect>
                                    <p:anim calcmode="lin" valueType="num">
                                      <p:cBhvr>
                                        <p:cTn id="65" dur="1000"/>
                                        <p:tgtEl>
                                          <p:spTgt spid="17"/>
                                        </p:tgtEl>
                                        <p:attrNameLst>
                                          <p:attrName>ppt_x</p:attrName>
                                        </p:attrNameLst>
                                      </p:cBhvr>
                                      <p:tavLst>
                                        <p:tav tm="0">
                                          <p:val>
                                            <p:strVal val="ppt_x"/>
                                          </p:val>
                                        </p:tav>
                                        <p:tav tm="100000">
                                          <p:val>
                                            <p:strVal val="ppt_x"/>
                                          </p:val>
                                        </p:tav>
                                      </p:tavLst>
                                    </p:anim>
                                    <p:anim calcmode="lin" valueType="num">
                                      <p:cBhvr>
                                        <p:cTn id="66" dur="1000"/>
                                        <p:tgtEl>
                                          <p:spTgt spid="17"/>
                                        </p:tgtEl>
                                        <p:attrNameLst>
                                          <p:attrName>ppt_y</p:attrName>
                                        </p:attrNameLst>
                                      </p:cBhvr>
                                      <p:tavLst>
                                        <p:tav tm="0">
                                          <p:val>
                                            <p:strVal val="ppt_y"/>
                                          </p:val>
                                        </p:tav>
                                        <p:tav tm="100000">
                                          <p:val>
                                            <p:strVal val="ppt_y-.1"/>
                                          </p:val>
                                        </p:tav>
                                      </p:tavLst>
                                    </p:anim>
                                    <p:set>
                                      <p:cBhvr>
                                        <p:cTn id="67" dur="1" fill="hold">
                                          <p:stCondLst>
                                            <p:cond delay="999"/>
                                          </p:stCondLst>
                                        </p:cTn>
                                        <p:tgtEl>
                                          <p:spTgt spid="17"/>
                                        </p:tgtEl>
                                        <p:attrNameLst>
                                          <p:attrName>style.visibility</p:attrName>
                                        </p:attrNameLst>
                                      </p:cBhvr>
                                      <p:to>
                                        <p:strVal val="hidden"/>
                                      </p:to>
                                    </p:se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1" presetID="1" presetClass="emph" presetSubtype="2" fill="hold" nodeType="withEffect">
                                  <p:stCondLst>
                                    <p:cond delay="0"/>
                                  </p:stCondLst>
                                  <p:childTnLst>
                                    <p:animClr clrSpc="rgb" dir="cw">
                                      <p:cBhvr>
                                        <p:cTn id="72" dur="2000" fill="hold"/>
                                        <p:tgtEl>
                                          <p:spTgt spid="11"/>
                                        </p:tgtEl>
                                        <p:attrNameLst>
                                          <p:attrName>fillcolor</p:attrName>
                                        </p:attrNameLst>
                                      </p:cBhvr>
                                      <p:to>
                                        <a:srgbClr val="5DD3FF"/>
                                      </p:to>
                                    </p:animClr>
                                    <p:set>
                                      <p:cBhvr>
                                        <p:cTn id="73" dur="2000" fill="hold"/>
                                        <p:tgtEl>
                                          <p:spTgt spid="11"/>
                                        </p:tgtEl>
                                        <p:attrNameLst>
                                          <p:attrName>fill.type</p:attrName>
                                        </p:attrNameLst>
                                      </p:cBhvr>
                                      <p:to>
                                        <p:strVal val="solid"/>
                                      </p:to>
                                    </p:set>
                                    <p:set>
                                      <p:cBhvr>
                                        <p:cTn id="74" dur="2000" fill="hold"/>
                                        <p:tgtEl>
                                          <p:spTgt spid="11"/>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2"/>
                                        </p:tgtEl>
                                        <p:attrNameLst>
                                          <p:attrName>fillcolor</p:attrName>
                                        </p:attrNameLst>
                                      </p:cBhvr>
                                      <p:to>
                                        <a:srgbClr val="FF0000"/>
                                      </p:to>
                                    </p:animClr>
                                    <p:set>
                                      <p:cBhvr>
                                        <p:cTn id="77" dur="2000" fill="hold"/>
                                        <p:tgtEl>
                                          <p:spTgt spid="12"/>
                                        </p:tgtEl>
                                        <p:attrNameLst>
                                          <p:attrName>fill.type</p:attrName>
                                        </p:attrNameLst>
                                      </p:cBhvr>
                                      <p:to>
                                        <p:strVal val="solid"/>
                                      </p:to>
                                    </p:set>
                                    <p:set>
                                      <p:cBhvr>
                                        <p:cTn id="78" dur="2000" fill="hold"/>
                                        <p:tgtEl>
                                          <p:spTgt spid="12"/>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47" presetClass="exit" presetSubtype="0" fill="hold" grpId="0" nodeType="clickEffect">
                                  <p:stCondLst>
                                    <p:cond delay="0"/>
                                  </p:stCondLst>
                                  <p:childTnLst>
                                    <p:animEffect transition="out" filter="fade">
                                      <p:cBhvr>
                                        <p:cTn id="83" dur="1000"/>
                                        <p:tgtEl>
                                          <p:spTgt spid="9"/>
                                        </p:tgtEl>
                                      </p:cBhvr>
                                    </p:animEffect>
                                    <p:anim calcmode="lin" valueType="num">
                                      <p:cBhvr>
                                        <p:cTn id="84" dur="1000"/>
                                        <p:tgtEl>
                                          <p:spTgt spid="9"/>
                                        </p:tgtEl>
                                        <p:attrNameLst>
                                          <p:attrName>ppt_x</p:attrName>
                                        </p:attrNameLst>
                                      </p:cBhvr>
                                      <p:tavLst>
                                        <p:tav tm="0">
                                          <p:val>
                                            <p:strVal val="ppt_x"/>
                                          </p:val>
                                        </p:tav>
                                        <p:tav tm="100000">
                                          <p:val>
                                            <p:strVal val="ppt_x"/>
                                          </p:val>
                                        </p:tav>
                                      </p:tavLst>
                                    </p:anim>
                                    <p:anim calcmode="lin" valueType="num">
                                      <p:cBhvr>
                                        <p:cTn id="85" dur="1000"/>
                                        <p:tgtEl>
                                          <p:spTgt spid="9"/>
                                        </p:tgtEl>
                                        <p:attrNameLst>
                                          <p:attrName>ppt_y</p:attrName>
                                        </p:attrNameLst>
                                      </p:cBhvr>
                                      <p:tavLst>
                                        <p:tav tm="0">
                                          <p:val>
                                            <p:strVal val="ppt_y"/>
                                          </p:val>
                                        </p:tav>
                                        <p:tav tm="100000">
                                          <p:val>
                                            <p:strVal val="ppt_y-.1"/>
                                          </p:val>
                                        </p:tav>
                                      </p:tavLst>
                                    </p:anim>
                                    <p:set>
                                      <p:cBhvr>
                                        <p:cTn id="86" dur="1" fill="hold">
                                          <p:stCondLst>
                                            <p:cond delay="999"/>
                                          </p:stCondLst>
                                        </p:cTn>
                                        <p:tgtEl>
                                          <p:spTgt spid="9"/>
                                        </p:tgtEl>
                                        <p:attrNameLst>
                                          <p:attrName>style.visibility</p:attrName>
                                        </p:attrNameLst>
                                      </p:cBhvr>
                                      <p:to>
                                        <p:strVal val="hidden"/>
                                      </p:to>
                                    </p:set>
                                  </p:childTnLst>
                                </p:cTn>
                              </p:par>
                              <p:par>
                                <p:cTn id="87" presetID="47" presetClass="exit" presetSubtype="0" fill="hold" nodeType="withEffect">
                                  <p:stCondLst>
                                    <p:cond delay="0"/>
                                  </p:stCondLst>
                                  <p:childTnLst>
                                    <p:animEffect transition="out" filter="fade">
                                      <p:cBhvr>
                                        <p:cTn id="88" dur="1000"/>
                                        <p:tgtEl>
                                          <p:spTgt spid="7"/>
                                        </p:tgtEl>
                                      </p:cBhvr>
                                    </p:animEffect>
                                    <p:anim calcmode="lin" valueType="num">
                                      <p:cBhvr>
                                        <p:cTn id="89" dur="1000"/>
                                        <p:tgtEl>
                                          <p:spTgt spid="7"/>
                                        </p:tgtEl>
                                        <p:attrNameLst>
                                          <p:attrName>ppt_x</p:attrName>
                                        </p:attrNameLst>
                                      </p:cBhvr>
                                      <p:tavLst>
                                        <p:tav tm="0">
                                          <p:val>
                                            <p:strVal val="ppt_x"/>
                                          </p:val>
                                        </p:tav>
                                        <p:tav tm="100000">
                                          <p:val>
                                            <p:strVal val="ppt_x"/>
                                          </p:val>
                                        </p:tav>
                                      </p:tavLst>
                                    </p:anim>
                                    <p:anim calcmode="lin" valueType="num">
                                      <p:cBhvr>
                                        <p:cTn id="90" dur="1000"/>
                                        <p:tgtEl>
                                          <p:spTgt spid="7"/>
                                        </p:tgtEl>
                                        <p:attrNameLst>
                                          <p:attrName>ppt_y</p:attrName>
                                        </p:attrNameLst>
                                      </p:cBhvr>
                                      <p:tavLst>
                                        <p:tav tm="0">
                                          <p:val>
                                            <p:strVal val="ppt_y"/>
                                          </p:val>
                                        </p:tav>
                                        <p:tav tm="100000">
                                          <p:val>
                                            <p:strVal val="ppt_y-.1"/>
                                          </p:val>
                                        </p:tav>
                                      </p:tavLst>
                                    </p:anim>
                                    <p:set>
                                      <p:cBhvr>
                                        <p:cTn id="91" dur="1" fill="hold">
                                          <p:stCondLst>
                                            <p:cond delay="999"/>
                                          </p:stCondLst>
                                        </p:cTn>
                                        <p:tgtEl>
                                          <p:spTgt spid="7"/>
                                        </p:tgtEl>
                                        <p:attrNameLst>
                                          <p:attrName>style.visibility</p:attrName>
                                        </p:attrNameLst>
                                      </p:cBhvr>
                                      <p:to>
                                        <p:strVal val="hidden"/>
                                      </p:to>
                                    </p:set>
                                  </p:childTnLst>
                                </p:cTn>
                              </p:par>
                            </p:childTnLst>
                          </p:cTn>
                        </p:par>
                        <p:par>
                          <p:cTn id="92" fill="hold">
                            <p:stCondLst>
                              <p:cond delay="1000"/>
                            </p:stCondLst>
                            <p:childTnLst>
                              <p:par>
                                <p:cTn id="93" presetID="1"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4" name="sai-1.wav"/>
                                        </p:tgtEl>
                                      </p:cMediaNode>
                                    </p:audio>
                                  </p:subTnLst>
                                </p:cTn>
                              </p:par>
                              <p:par>
                                <p:cTn id="95" presetID="1" presetClass="emph" presetSubtype="2" fill="hold" nodeType="withEffect">
                                  <p:stCondLst>
                                    <p:cond delay="0"/>
                                  </p:stCondLst>
                                  <p:childTnLst>
                                    <p:animClr clrSpc="rgb" dir="cw">
                                      <p:cBhvr>
                                        <p:cTn id="96" dur="2000" fill="hold"/>
                                        <p:tgtEl>
                                          <p:spTgt spid="10"/>
                                        </p:tgtEl>
                                        <p:attrNameLst>
                                          <p:attrName>fillcolor</p:attrName>
                                        </p:attrNameLst>
                                      </p:cBhvr>
                                      <p:to>
                                        <a:srgbClr val="FF0000"/>
                                      </p:to>
                                    </p:animClr>
                                    <p:set>
                                      <p:cBhvr>
                                        <p:cTn id="97" dur="2000" fill="hold"/>
                                        <p:tgtEl>
                                          <p:spTgt spid="10"/>
                                        </p:tgtEl>
                                        <p:attrNameLst>
                                          <p:attrName>fill.type</p:attrName>
                                        </p:attrNameLst>
                                      </p:cBhvr>
                                      <p:to>
                                        <p:strVal val="solid"/>
                                      </p:to>
                                    </p:set>
                                    <p:set>
                                      <p:cBhvr>
                                        <p:cTn id="98" dur="2000" fill="hold"/>
                                        <p:tgtEl>
                                          <p:spTgt spid="10"/>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1"/>
                                        </p:tgtEl>
                                        <p:attrNameLst>
                                          <p:attrName>fillcolor</p:attrName>
                                        </p:attrNameLst>
                                      </p:cBhvr>
                                      <p:to>
                                        <a:srgbClr val="5DD3FF"/>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03" restart="whenNotActive" fill="hold" evtFilter="cancelBubble" nodeType="interactiveSeq">
                <p:stCondLst>
                  <p:cond evt="onClick" delay="0">
                    <p:tgtEl>
                      <p:spTgt spid="15"/>
                    </p:tgtEl>
                  </p:cond>
                </p:stCondLst>
                <p:endSync evt="end" delay="0">
                  <p:rtn val="all"/>
                </p:endSync>
                <p:childTnLst>
                  <p:par>
                    <p:cTn id="104" fill="hold">
                      <p:stCondLst>
                        <p:cond delay="0"/>
                      </p:stCondLst>
                      <p:childTnLst>
                        <p:par>
                          <p:cTn id="105" fill="hold">
                            <p:stCondLst>
                              <p:cond delay="0"/>
                            </p:stCondLst>
                            <p:childTnLst>
                              <p:par>
                                <p:cTn id="106" presetID="47" presetClass="exit" presetSubtype="0" fill="hold" grpId="0" nodeType="clickEffect">
                                  <p:stCondLst>
                                    <p:cond delay="0"/>
                                  </p:stCondLst>
                                  <p:childTnLst>
                                    <p:animEffect transition="out" filter="fade">
                                      <p:cBhvr>
                                        <p:cTn id="107" dur="1000"/>
                                        <p:tgtEl>
                                          <p:spTgt spid="15"/>
                                        </p:tgtEl>
                                      </p:cBhvr>
                                    </p:animEffect>
                                    <p:anim calcmode="lin" valueType="num">
                                      <p:cBhvr>
                                        <p:cTn id="108" dur="1000"/>
                                        <p:tgtEl>
                                          <p:spTgt spid="15"/>
                                        </p:tgtEl>
                                        <p:attrNameLst>
                                          <p:attrName>ppt_x</p:attrName>
                                        </p:attrNameLst>
                                      </p:cBhvr>
                                      <p:tavLst>
                                        <p:tav tm="0">
                                          <p:val>
                                            <p:strVal val="ppt_x"/>
                                          </p:val>
                                        </p:tav>
                                        <p:tav tm="100000">
                                          <p:val>
                                            <p:strVal val="ppt_x"/>
                                          </p:val>
                                        </p:tav>
                                      </p:tavLst>
                                    </p:anim>
                                    <p:anim calcmode="lin" valueType="num">
                                      <p:cBhvr>
                                        <p:cTn id="109" dur="1000"/>
                                        <p:tgtEl>
                                          <p:spTgt spid="15"/>
                                        </p:tgtEl>
                                        <p:attrNameLst>
                                          <p:attrName>ppt_y</p:attrName>
                                        </p:attrNameLst>
                                      </p:cBhvr>
                                      <p:tavLst>
                                        <p:tav tm="0">
                                          <p:val>
                                            <p:strVal val="ppt_y"/>
                                          </p:val>
                                        </p:tav>
                                        <p:tav tm="100000">
                                          <p:val>
                                            <p:strVal val="ppt_y-.1"/>
                                          </p:val>
                                        </p:tav>
                                      </p:tavLst>
                                    </p:anim>
                                    <p:set>
                                      <p:cBhvr>
                                        <p:cTn id="110" dur="1" fill="hold">
                                          <p:stCondLst>
                                            <p:cond delay="999"/>
                                          </p:stCondLst>
                                        </p:cTn>
                                        <p:tgtEl>
                                          <p:spTgt spid="15"/>
                                        </p:tgtEl>
                                        <p:attrNameLst>
                                          <p:attrName>style.visibility</p:attrName>
                                        </p:attrNameLst>
                                      </p:cBhvr>
                                      <p:to>
                                        <p:strVal val="hidden"/>
                                      </p:to>
                                    </p:set>
                                  </p:childTnLst>
                                </p:cTn>
                              </p:par>
                              <p:par>
                                <p:cTn id="111" presetID="47" presetClass="exit" presetSubtype="0" fill="hold" nodeType="withEffect">
                                  <p:stCondLst>
                                    <p:cond delay="0"/>
                                  </p:stCondLst>
                                  <p:childTnLst>
                                    <p:animEffect transition="out" filter="fade">
                                      <p:cBhvr>
                                        <p:cTn id="112" dur="1000"/>
                                        <p:tgtEl>
                                          <p:spTgt spid="14"/>
                                        </p:tgtEl>
                                      </p:cBhvr>
                                    </p:animEffect>
                                    <p:anim calcmode="lin" valueType="num">
                                      <p:cBhvr>
                                        <p:cTn id="113" dur="1000"/>
                                        <p:tgtEl>
                                          <p:spTgt spid="14"/>
                                        </p:tgtEl>
                                        <p:attrNameLst>
                                          <p:attrName>ppt_x</p:attrName>
                                        </p:attrNameLst>
                                      </p:cBhvr>
                                      <p:tavLst>
                                        <p:tav tm="0">
                                          <p:val>
                                            <p:strVal val="ppt_x"/>
                                          </p:val>
                                        </p:tav>
                                        <p:tav tm="100000">
                                          <p:val>
                                            <p:strVal val="ppt_x"/>
                                          </p:val>
                                        </p:tav>
                                      </p:tavLst>
                                    </p:anim>
                                    <p:anim calcmode="lin" valueType="num">
                                      <p:cBhvr>
                                        <p:cTn id="114" dur="1000"/>
                                        <p:tgtEl>
                                          <p:spTgt spid="14"/>
                                        </p:tgtEl>
                                        <p:attrNameLst>
                                          <p:attrName>ppt_y</p:attrName>
                                        </p:attrNameLst>
                                      </p:cBhvr>
                                      <p:tavLst>
                                        <p:tav tm="0">
                                          <p:val>
                                            <p:strVal val="ppt_y"/>
                                          </p:val>
                                        </p:tav>
                                        <p:tav tm="100000">
                                          <p:val>
                                            <p:strVal val="ppt_y-.1"/>
                                          </p:val>
                                        </p:tav>
                                      </p:tavLst>
                                    </p:anim>
                                    <p:set>
                                      <p:cBhvr>
                                        <p:cTn id="115" dur="1" fill="hold">
                                          <p:stCondLst>
                                            <p:cond delay="999"/>
                                          </p:stCondLst>
                                        </p:cTn>
                                        <p:tgtEl>
                                          <p:spTgt spid="14"/>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sai-1.wav"/>
                                        </p:tgtEl>
                                      </p:cMediaNode>
                                    </p:audio>
                                  </p:subTnLst>
                                </p:cTn>
                              </p:par>
                              <p:par>
                                <p:cTn id="119" presetID="1" presetClass="emph" presetSubtype="2" fill="hold" nodeType="withEffect">
                                  <p:stCondLst>
                                    <p:cond delay="0"/>
                                  </p:stCondLst>
                                  <p:childTnLst>
                                    <p:animClr clrSpc="rgb" dir="cw">
                                      <p:cBhvr>
                                        <p:cTn id="120" dur="2000" fill="hold"/>
                                        <p:tgtEl>
                                          <p:spTgt spid="11"/>
                                        </p:tgtEl>
                                        <p:attrNameLst>
                                          <p:attrName>fillcolor</p:attrName>
                                        </p:attrNameLst>
                                      </p:cBhvr>
                                      <p:to>
                                        <a:srgbClr val="5DD3FF"/>
                                      </p:to>
                                    </p:animClr>
                                    <p:set>
                                      <p:cBhvr>
                                        <p:cTn id="121" dur="2000" fill="hold"/>
                                        <p:tgtEl>
                                          <p:spTgt spid="11"/>
                                        </p:tgtEl>
                                        <p:attrNameLst>
                                          <p:attrName>fill.type</p:attrName>
                                        </p:attrNameLst>
                                      </p:cBhvr>
                                      <p:to>
                                        <p:strVal val="solid"/>
                                      </p:to>
                                    </p:set>
                                    <p:set>
                                      <p:cBhvr>
                                        <p:cTn id="122" dur="2000" fill="hold"/>
                                        <p:tgtEl>
                                          <p:spTgt spid="11"/>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2000" fill="hold"/>
                                        <p:tgtEl>
                                          <p:spTgt spid="13"/>
                                        </p:tgtEl>
                                        <p:attrNameLst>
                                          <p:attrName>fillcolor</p:attrName>
                                        </p:attrNameLst>
                                      </p:cBhvr>
                                      <p:to>
                                        <a:srgbClr val="FF0000"/>
                                      </p:to>
                                    </p:animClr>
                                    <p:set>
                                      <p:cBhvr>
                                        <p:cTn id="125" dur="2000" fill="hold"/>
                                        <p:tgtEl>
                                          <p:spTgt spid="13"/>
                                        </p:tgtEl>
                                        <p:attrNameLst>
                                          <p:attrName>fill.type</p:attrName>
                                        </p:attrNameLst>
                                      </p:cBhvr>
                                      <p:to>
                                        <p:strVal val="solid"/>
                                      </p:to>
                                    </p:set>
                                    <p:set>
                                      <p:cBhvr>
                                        <p:cTn id="126" dur="2000" fill="hold"/>
                                        <p:tgtEl>
                                          <p:spTgt spid="13"/>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9" grpId="0"/>
      <p:bldP spid="10" grpId="0" animBg="1"/>
      <p:bldP spid="11" grpId="0" animBg="1"/>
      <p:bldP spid="12" grpId="0" animBg="1"/>
      <p:bldP spid="13" grpId="0" animBg="1"/>
      <p:bldP spid="15" grpId="0"/>
      <p:bldP spid="18" grpId="0"/>
      <p:bldP spid="20" grpId="0"/>
      <p:bldP spid="21" grpId="0" animBg="1"/>
      <p:bldP spid="22" grpId="0" animBg="1"/>
      <p:bldP spid="23"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11090804" y="0"/>
            <a:ext cx="988142" cy="9733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pic>
        <p:nvPicPr>
          <p:cNvPr id="2" name="Picture 1" descr="4f942a9486ec68153575dc78a42d480b.png"/>
          <p:cNvPicPr>
            <a:picLocks noChangeAspect="1"/>
          </p:cNvPicPr>
          <p:nvPr/>
        </p:nvPicPr>
        <p:blipFill>
          <a:blip r:embed="rId6" cstate="print"/>
          <a:stretch>
            <a:fillRect/>
          </a:stretch>
        </p:blipFill>
        <p:spPr>
          <a:xfrm>
            <a:off x="4533468" y="3600450"/>
            <a:ext cx="3107094" cy="2819400"/>
          </a:xfrm>
          <a:prstGeom prst="rect">
            <a:avLst/>
          </a:prstGeom>
        </p:spPr>
      </p:pic>
      <p:pic>
        <p:nvPicPr>
          <p:cNvPr id="3" name="Picture 2" descr="4f942a9486ec68153575dc78a42d480b.png"/>
          <p:cNvPicPr>
            <a:picLocks noChangeAspect="1"/>
          </p:cNvPicPr>
          <p:nvPr/>
        </p:nvPicPr>
        <p:blipFill>
          <a:blip r:embed="rId6" cstate="print"/>
          <a:stretch>
            <a:fillRect/>
          </a:stretch>
        </p:blipFill>
        <p:spPr>
          <a:xfrm>
            <a:off x="253170" y="3601269"/>
            <a:ext cx="2226979" cy="2819400"/>
          </a:xfrm>
          <a:prstGeom prst="rect">
            <a:avLst/>
          </a:prstGeom>
        </p:spPr>
      </p:pic>
      <p:pic>
        <p:nvPicPr>
          <p:cNvPr id="4" name="Picture 3" descr="e324d9d037662d64fc16b51b9bfbdbac.png"/>
          <p:cNvPicPr>
            <a:picLocks noChangeAspect="1"/>
          </p:cNvPicPr>
          <p:nvPr/>
        </p:nvPicPr>
        <p:blipFill>
          <a:blip r:embed="rId7" cstate="print"/>
          <a:stretch>
            <a:fillRect/>
          </a:stretch>
        </p:blipFill>
        <p:spPr>
          <a:xfrm>
            <a:off x="1878121" y="5633323"/>
            <a:ext cx="1536048" cy="1658932"/>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6542091" y="5638897"/>
            <a:ext cx="1536048" cy="1550960"/>
          </a:xfrm>
          <a:prstGeom prst="rect">
            <a:avLst/>
          </a:prstGeom>
        </p:spPr>
      </p:pic>
      <p:pic>
        <p:nvPicPr>
          <p:cNvPr id="6" name="Picture 5" descr="e324d9d037662d64fc16b51b9bfbdbac.png"/>
          <p:cNvPicPr>
            <a:picLocks noChangeAspect="1"/>
          </p:cNvPicPr>
          <p:nvPr/>
        </p:nvPicPr>
        <p:blipFill>
          <a:blip r:embed="rId9" cstate="print"/>
          <a:stretch>
            <a:fillRect/>
          </a:stretch>
        </p:blipFill>
        <p:spPr>
          <a:xfrm>
            <a:off x="8904309" y="5696792"/>
            <a:ext cx="1460429" cy="1474607"/>
          </a:xfrm>
          <a:prstGeom prst="rect">
            <a:avLst/>
          </a:prstGeom>
        </p:spPr>
      </p:pic>
      <p:pic>
        <p:nvPicPr>
          <p:cNvPr id="7" name="Picture 6" descr="e324d9d037662d64fc16b51b9bfbdbac.png"/>
          <p:cNvPicPr>
            <a:picLocks noChangeAspect="1"/>
          </p:cNvPicPr>
          <p:nvPr/>
        </p:nvPicPr>
        <p:blipFill>
          <a:blip r:embed="rId8" cstate="print"/>
          <a:stretch>
            <a:fillRect/>
          </a:stretch>
        </p:blipFill>
        <p:spPr>
          <a:xfrm>
            <a:off x="4336802" y="5607073"/>
            <a:ext cx="1536048" cy="1550960"/>
          </a:xfrm>
          <a:prstGeom prst="rect">
            <a:avLst/>
          </a:prstGeom>
        </p:spPr>
      </p:pic>
      <p:pic>
        <p:nvPicPr>
          <p:cNvPr id="8" name="Picture 7" descr="e86f050d219b5585368f7ef298c00175.png"/>
          <p:cNvPicPr>
            <a:picLocks noChangeAspect="1"/>
          </p:cNvPicPr>
          <p:nvPr/>
        </p:nvPicPr>
        <p:blipFill>
          <a:blip r:embed="rId10" cstate="print"/>
          <a:stretch>
            <a:fillRect/>
          </a:stretch>
        </p:blipFill>
        <p:spPr>
          <a:xfrm>
            <a:off x="9026547" y="5300691"/>
            <a:ext cx="1413164" cy="1413164"/>
          </a:xfrm>
          <a:prstGeom prst="rect">
            <a:avLst/>
          </a:prstGeom>
        </p:spPr>
      </p:pic>
      <p:sp>
        <p:nvSpPr>
          <p:cNvPr id="9" name="Rectangle 8"/>
          <p:cNvSpPr/>
          <p:nvPr/>
        </p:nvSpPr>
        <p:spPr>
          <a:xfrm>
            <a:off x="1099057" y="434664"/>
            <a:ext cx="10616603" cy="130493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Trong</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bài</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Nấu</a:t>
            </a:r>
            <a:r>
              <a:rPr lang="en-US" sz="2800" b="1"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bữa</a:t>
            </a:r>
            <a:r>
              <a:rPr lang="en-US" sz="2800" b="1"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cơm</a:t>
            </a:r>
            <a:r>
              <a:rPr lang="en-US" sz="2800" b="1"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đầu</a:t>
            </a:r>
            <a:r>
              <a:rPr lang="en-US" sz="2800" b="1"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tiên</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Những</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nào</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trong</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khổ</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thơ</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cuối</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bắt</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vần</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với</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nhau</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Chọn</a:t>
            </a:r>
            <a:r>
              <a:rPr lang="en-US" sz="2800" dirty="0">
                <a:solidFill>
                  <a:schemeClr val="tx1"/>
                </a:solidFill>
                <a:latin typeface="UTM Avo" panose="02040603050506020204" pitchFamily="18" charset="0"/>
                <a:cs typeface="Times New Roman" panose="02020603050405020304" pitchFamily="18" charset="0"/>
              </a:rPr>
              <a:t> ý </a:t>
            </a:r>
            <a:r>
              <a:rPr lang="en-US" sz="2800" dirty="0" err="1">
                <a:solidFill>
                  <a:schemeClr val="tx1"/>
                </a:solidFill>
                <a:latin typeface="UTM Avo" panose="02040603050506020204" pitchFamily="18" charset="0"/>
                <a:cs typeface="Times New Roman" panose="02020603050405020304" pitchFamily="18" charset="0"/>
              </a:rPr>
              <a:t>đúng</a:t>
            </a:r>
            <a:r>
              <a:rPr lang="en-US" sz="2800" dirty="0">
                <a:solidFill>
                  <a:schemeClr val="tx1"/>
                </a:solidFill>
                <a:latin typeface="UTM Avo" panose="02040603050506020204" pitchFamily="18" charset="0"/>
                <a:cs typeface="Times New Roman" panose="02020603050405020304" pitchFamily="18" charset="0"/>
              </a:rPr>
              <a:t>:</a:t>
            </a:r>
            <a:endParaRPr lang="en-US" sz="3200" dirty="0">
              <a:solidFill>
                <a:schemeClr val="tx1"/>
              </a:solidFill>
              <a:latin typeface="UTM Avo" panose="02040603050506020204" pitchFamily="18" charset="0"/>
              <a:cs typeface="Times New Roman" panose="02020603050405020304" pitchFamily="18" charset="0"/>
            </a:endParaRPr>
          </a:p>
        </p:txBody>
      </p:sp>
      <p:sp>
        <p:nvSpPr>
          <p:cNvPr id="10" name="TextBox 9"/>
          <p:cNvSpPr txBox="1"/>
          <p:nvPr/>
        </p:nvSpPr>
        <p:spPr>
          <a:xfrm>
            <a:off x="9263176" y="5719290"/>
            <a:ext cx="79851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D</a:t>
            </a:r>
          </a:p>
        </p:txBody>
      </p:sp>
      <p:sp>
        <p:nvSpPr>
          <p:cNvPr id="11" name="Rectangle 10"/>
          <p:cNvSpPr/>
          <p:nvPr/>
        </p:nvSpPr>
        <p:spPr>
          <a:xfrm>
            <a:off x="6744907" y="3059946"/>
            <a:ext cx="4564386" cy="101434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schemeClr val="tx1"/>
                </a:solidFill>
                <a:latin typeface="UTM Avo" panose="02040603050506020204" pitchFamily="18" charset="0"/>
                <a:cs typeface="Times New Roman" panose="02020603050405020304" pitchFamily="18" charset="0"/>
              </a:rPr>
              <a:t>D.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nữa</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và</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rồ</a:t>
            </a:r>
            <a:r>
              <a:rPr lang="en-US" sz="2800" dirty="0" err="1">
                <a:solidFill>
                  <a:schemeClr val="tx1"/>
                </a:solidFill>
                <a:latin typeface="UTM Avo" panose="02040603050506020204" pitchFamily="18" charset="0"/>
                <a:cs typeface="Times New Roman" panose="02020603050405020304" pitchFamily="18" charset="0"/>
              </a:rPr>
              <a:t>i</a:t>
            </a:r>
            <a:r>
              <a:rPr lang="en-US" sz="2800" dirty="0">
                <a:solidFill>
                  <a:schemeClr val="tx1"/>
                </a:solidFill>
                <a:latin typeface="UTM Avo" panose="02040603050506020204" pitchFamily="18" charset="0"/>
                <a:cs typeface="Times New Roman" panose="02020603050405020304" pitchFamily="18" charset="0"/>
              </a:rPr>
              <a:t>.</a:t>
            </a:r>
          </a:p>
        </p:txBody>
      </p:sp>
      <p:sp>
        <p:nvSpPr>
          <p:cNvPr id="12" name="Rectangle 11"/>
          <p:cNvSpPr/>
          <p:nvPr/>
        </p:nvSpPr>
        <p:spPr>
          <a:xfrm>
            <a:off x="1077849" y="3059946"/>
            <a:ext cx="4583109" cy="101434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schemeClr val="tx1"/>
                </a:solidFill>
                <a:latin typeface="UTM Avo" panose="02040603050506020204" pitchFamily="18" charset="0"/>
                <a:cs typeface="Times New Roman" panose="02020603050405020304" pitchFamily="18" charset="0"/>
              </a:rPr>
              <a:t>C.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rồ</a:t>
            </a:r>
            <a:r>
              <a:rPr lang="en-US" sz="2800" dirty="0" err="1">
                <a:solidFill>
                  <a:schemeClr val="tx1"/>
                </a:solidFill>
                <a:latin typeface="UTM Avo" panose="02040603050506020204" pitchFamily="18" charset="0"/>
                <a:cs typeface="Times New Roman" panose="02020603050405020304" pitchFamily="18" charset="0"/>
              </a:rPr>
              <a:t>i</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và</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nồi</a:t>
            </a:r>
            <a:r>
              <a:rPr lang="en-US" sz="2800" dirty="0">
                <a:solidFill>
                  <a:schemeClr val="tx1"/>
                </a:solidFill>
                <a:latin typeface="UTM Avo" panose="02040603050506020204" pitchFamily="18" charset="0"/>
                <a:cs typeface="Times New Roman" panose="02020603050405020304" pitchFamily="18" charset="0"/>
              </a:rPr>
              <a:t>.</a:t>
            </a:r>
          </a:p>
        </p:txBody>
      </p:sp>
      <p:sp>
        <p:nvSpPr>
          <p:cNvPr id="13" name="Rectangle 12"/>
          <p:cNvSpPr/>
          <p:nvPr/>
        </p:nvSpPr>
        <p:spPr>
          <a:xfrm>
            <a:off x="1070532" y="1965239"/>
            <a:ext cx="4565509" cy="96924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schemeClr val="tx1"/>
                </a:solidFill>
                <a:latin typeface="UTM Avo" panose="02040603050506020204" pitchFamily="18" charset="0"/>
                <a:cs typeface="Times New Roman" panose="02020603050405020304" pitchFamily="18" charset="0"/>
              </a:rPr>
              <a:t>A.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nồ</a:t>
            </a:r>
            <a:r>
              <a:rPr lang="en-US" sz="2800" dirty="0" err="1">
                <a:solidFill>
                  <a:schemeClr val="tx1"/>
                </a:solidFill>
                <a:latin typeface="UTM Avo" panose="02040603050506020204" pitchFamily="18" charset="0"/>
                <a:cs typeface="Times New Roman" panose="02020603050405020304" pitchFamily="18" charset="0"/>
              </a:rPr>
              <a:t>i</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và</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lửa</a:t>
            </a:r>
            <a:r>
              <a:rPr lang="en-US" sz="2800" dirty="0">
                <a:solidFill>
                  <a:schemeClr val="tx1"/>
                </a:solidFill>
                <a:latin typeface="UTM Avo" panose="02040603050506020204" pitchFamily="18" charset="0"/>
                <a:cs typeface="Times New Roman" panose="02020603050405020304" pitchFamily="18" charset="0"/>
              </a:rPr>
              <a:t>.</a:t>
            </a:r>
          </a:p>
        </p:txBody>
      </p:sp>
      <p:sp>
        <p:nvSpPr>
          <p:cNvPr id="14" name="Rectangle 13"/>
          <p:cNvSpPr/>
          <p:nvPr/>
        </p:nvSpPr>
        <p:spPr>
          <a:xfrm>
            <a:off x="6744907" y="1942691"/>
            <a:ext cx="4565493" cy="96924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schemeClr val="tx1"/>
                </a:solidFill>
                <a:latin typeface="UTM Avo" panose="02040603050506020204" pitchFamily="18" charset="0"/>
                <a:cs typeface="Times New Roman" panose="02020603050405020304" pitchFamily="18" charset="0"/>
              </a:rPr>
              <a:t>B.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rồ</a:t>
            </a:r>
            <a:r>
              <a:rPr lang="en-US" sz="2800" dirty="0" err="1">
                <a:solidFill>
                  <a:schemeClr val="tx1"/>
                </a:solidFill>
                <a:latin typeface="UTM Avo" panose="02040603050506020204" pitchFamily="18" charset="0"/>
                <a:cs typeface="Times New Roman" panose="02020603050405020304" pitchFamily="18" charset="0"/>
              </a:rPr>
              <a:t>i</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và</a:t>
            </a:r>
            <a:r>
              <a:rPr lang="en-US" sz="2800" dirty="0">
                <a:solidFill>
                  <a:schemeClr val="tx1"/>
                </a:solidFill>
                <a:latin typeface="UTM Avo" panose="02040603050506020204" pitchFamily="18" charset="0"/>
                <a:cs typeface="Times New Roman" panose="02020603050405020304" pitchFamily="18" charset="0"/>
              </a:rPr>
              <a:t> </a:t>
            </a:r>
            <a:r>
              <a:rPr lang="en-US" sz="2800" dirty="0" err="1">
                <a:solidFill>
                  <a:schemeClr val="tx1"/>
                </a:solidFill>
                <a:latin typeface="UTM Avo" panose="02040603050506020204" pitchFamily="18" charset="0"/>
                <a:cs typeface="Times New Roman" panose="02020603050405020304" pitchFamily="18" charset="0"/>
              </a:rPr>
              <a:t>tiếng</a:t>
            </a:r>
            <a:r>
              <a:rPr lang="en-US" sz="2800" dirty="0">
                <a:solidFill>
                  <a:schemeClr val="tx1"/>
                </a:solidFill>
                <a:latin typeface="UTM Avo" panose="02040603050506020204" pitchFamily="18" charset="0"/>
                <a:cs typeface="Times New Roman" panose="02020603050405020304" pitchFamily="18" charset="0"/>
              </a:rPr>
              <a:t> </a:t>
            </a:r>
            <a:r>
              <a:rPr lang="en-US" sz="2800" b="1" dirty="0" err="1">
                <a:solidFill>
                  <a:schemeClr val="tx1"/>
                </a:solidFill>
                <a:latin typeface="UTM Avo" panose="02040603050506020204" pitchFamily="18" charset="0"/>
                <a:cs typeface="Times New Roman" panose="02020603050405020304" pitchFamily="18" charset="0"/>
              </a:rPr>
              <a:t>lửa</a:t>
            </a:r>
            <a:r>
              <a:rPr lang="en-US" sz="2800" dirty="0">
                <a:solidFill>
                  <a:schemeClr val="tx1"/>
                </a:solidFill>
                <a:latin typeface="UTM Avo" panose="02040603050506020204" pitchFamily="18" charset="0"/>
                <a:cs typeface="Times New Roman" panose="02020603050405020304" pitchFamily="18" charset="0"/>
              </a:rPr>
              <a:t>.</a:t>
            </a:r>
          </a:p>
        </p:txBody>
      </p:sp>
      <p:pic>
        <p:nvPicPr>
          <p:cNvPr id="15" name="Picture 14" descr="e86f050d219b5585368f7ef298c00175.png"/>
          <p:cNvPicPr>
            <a:picLocks noChangeAspect="1"/>
          </p:cNvPicPr>
          <p:nvPr/>
        </p:nvPicPr>
        <p:blipFill>
          <a:blip r:embed="rId11" cstate="print"/>
          <a:stretch>
            <a:fillRect/>
          </a:stretch>
        </p:blipFill>
        <p:spPr>
          <a:xfrm>
            <a:off x="4336802" y="5146291"/>
            <a:ext cx="1597490" cy="1536048"/>
          </a:xfrm>
          <a:prstGeom prst="rect">
            <a:avLst/>
          </a:prstGeom>
        </p:spPr>
      </p:pic>
      <p:sp>
        <p:nvSpPr>
          <p:cNvPr id="16" name="TextBox 15"/>
          <p:cNvSpPr txBox="1"/>
          <p:nvPr/>
        </p:nvSpPr>
        <p:spPr>
          <a:xfrm>
            <a:off x="4681962" y="5585107"/>
            <a:ext cx="71561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B</a:t>
            </a:r>
          </a:p>
        </p:txBody>
      </p:sp>
      <p:pic>
        <p:nvPicPr>
          <p:cNvPr id="17" name="Picture 16" descr="ca.png"/>
          <p:cNvPicPr>
            <a:picLocks noChangeAspect="1"/>
          </p:cNvPicPr>
          <p:nvPr/>
        </p:nvPicPr>
        <p:blipFill>
          <a:blip r:embed="rId12" cstate="print"/>
          <a:stretch>
            <a:fillRect/>
          </a:stretch>
        </p:blipFill>
        <p:spPr>
          <a:xfrm>
            <a:off x="7043415" y="5861837"/>
            <a:ext cx="533400" cy="473671"/>
          </a:xfrm>
          <a:prstGeom prst="rect">
            <a:avLst/>
          </a:prstGeom>
        </p:spPr>
      </p:pic>
      <p:pic>
        <p:nvPicPr>
          <p:cNvPr id="18" name="Picture 17" descr="e86f050d219b5585368f7ef298c00175.png"/>
          <p:cNvPicPr>
            <a:picLocks noChangeAspect="1"/>
          </p:cNvPicPr>
          <p:nvPr/>
        </p:nvPicPr>
        <p:blipFill>
          <a:blip r:embed="rId13" cstate="print"/>
          <a:stretch>
            <a:fillRect/>
          </a:stretch>
        </p:blipFill>
        <p:spPr>
          <a:xfrm>
            <a:off x="2099934" y="5335873"/>
            <a:ext cx="1351722" cy="1413164"/>
          </a:xfrm>
          <a:prstGeom prst="rect">
            <a:avLst/>
          </a:prstGeom>
        </p:spPr>
      </p:pic>
      <p:sp>
        <p:nvSpPr>
          <p:cNvPr id="19" name="TextBox 18"/>
          <p:cNvSpPr txBox="1"/>
          <p:nvPr/>
        </p:nvSpPr>
        <p:spPr>
          <a:xfrm>
            <a:off x="2303868" y="5732508"/>
            <a:ext cx="686277"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A</a:t>
            </a:r>
          </a:p>
        </p:txBody>
      </p:sp>
      <p:pic>
        <p:nvPicPr>
          <p:cNvPr id="20" name="Picture 19" descr="e86f050d219b5585368f7ef298c00175.png"/>
          <p:cNvPicPr>
            <a:picLocks noChangeAspect="1"/>
          </p:cNvPicPr>
          <p:nvPr/>
        </p:nvPicPr>
        <p:blipFill>
          <a:blip r:embed="rId14" cstate="print"/>
          <a:stretch>
            <a:fillRect/>
          </a:stretch>
        </p:blipFill>
        <p:spPr>
          <a:xfrm>
            <a:off x="6664975" y="5307726"/>
            <a:ext cx="1413164" cy="1351722"/>
          </a:xfrm>
          <a:prstGeom prst="rect">
            <a:avLst/>
          </a:prstGeom>
        </p:spPr>
      </p:pic>
      <p:sp>
        <p:nvSpPr>
          <p:cNvPr id="21" name="TextBox 20"/>
          <p:cNvSpPr txBox="1"/>
          <p:nvPr/>
        </p:nvSpPr>
        <p:spPr>
          <a:xfrm>
            <a:off x="6898715" y="5652780"/>
            <a:ext cx="769221" cy="646331"/>
          </a:xfrm>
          <a:prstGeom prst="rect">
            <a:avLst/>
          </a:prstGeom>
          <a:noFill/>
        </p:spPr>
        <p:txBody>
          <a:bodyPr wrap="square" rtlCol="0">
            <a:spAutoFit/>
          </a:bodyPr>
          <a:lstStyle/>
          <a:p>
            <a:pPr algn="ctr"/>
            <a:r>
              <a:rPr lang="en-US" sz="3600" dirty="0">
                <a:solidFill>
                  <a:srgbClr val="FFFF00"/>
                </a:solidFill>
                <a:latin typeface="UTM Avo" panose="02040603050506020204" pitchFamily="18" charset="0"/>
                <a:cs typeface="Times New Roman" panose="02020603050405020304" pitchFamily="18" charset="0"/>
              </a:rPr>
              <a:t>C</a:t>
            </a:r>
          </a:p>
        </p:txBody>
      </p:sp>
      <p:sp>
        <p:nvSpPr>
          <p:cNvPr id="22" name="Rectangle 21"/>
          <p:cNvSpPr/>
          <p:nvPr/>
        </p:nvSpPr>
        <p:spPr>
          <a:xfrm>
            <a:off x="4584299" y="5537718"/>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3" name="Rectangle 22"/>
          <p:cNvSpPr/>
          <p:nvPr/>
        </p:nvSpPr>
        <p:spPr>
          <a:xfrm>
            <a:off x="9167147" y="5668737"/>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UTM Avo" panose="02040603050506020204" pitchFamily="18" charset="0"/>
                <a:cs typeface="Times New Roman" panose="02020603050405020304" pitchFamily="18" charset="0"/>
              </a:rPr>
              <a:t>Sai</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mất</a:t>
            </a:r>
            <a:r>
              <a:rPr lang="en-US" sz="1600" dirty="0">
                <a:latin typeface="UTM Avo" panose="02040603050506020204" pitchFamily="18" charset="0"/>
                <a:cs typeface="Times New Roman" panose="02020603050405020304" pitchFamily="18" charset="0"/>
              </a:rPr>
              <a:t> </a:t>
            </a:r>
            <a:r>
              <a:rPr lang="en-US" sz="1600" dirty="0" err="1">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sp>
        <p:nvSpPr>
          <p:cNvPr id="24" name="Rectangle 23"/>
          <p:cNvSpPr/>
          <p:nvPr/>
        </p:nvSpPr>
        <p:spPr>
          <a:xfrm>
            <a:off x="2158126" y="5785335"/>
            <a:ext cx="925246"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err="1">
                <a:latin typeface="UTM Avo" panose="02040603050506020204" pitchFamily="18" charset="0"/>
                <a:cs typeface="Times New Roman" panose="02020603050405020304" pitchFamily="18" charset="0"/>
              </a:rPr>
              <a:t>Sai</a:t>
            </a:r>
            <a:r>
              <a:rPr lang="en-US" sz="1600">
                <a:latin typeface="UTM Avo" panose="02040603050506020204" pitchFamily="18" charset="0"/>
                <a:cs typeface="Times New Roman" panose="02020603050405020304" pitchFamily="18" charset="0"/>
              </a:rPr>
              <a:t> mất</a:t>
            </a:r>
            <a:r>
              <a:rPr lang="en-US" sz="1600" dirty="0">
                <a:latin typeface="UTM Avo" panose="02040603050506020204" pitchFamily="18" charset="0"/>
                <a:cs typeface="Times New Roman" panose="02020603050405020304" pitchFamily="18" charset="0"/>
              </a:rPr>
              <a:t> </a:t>
            </a:r>
            <a:r>
              <a:rPr lang="en-US" sz="1600">
                <a:latin typeface="UTM Avo" panose="02040603050506020204" pitchFamily="18" charset="0"/>
                <a:cs typeface="Times New Roman" panose="02020603050405020304" pitchFamily="18" charset="0"/>
              </a:rPr>
              <a:t>rồi</a:t>
            </a:r>
            <a:endParaRPr lang="en-US" sz="1600" dirty="0">
              <a:latin typeface="UTM Avo" panose="02040603050506020204" pitchFamily="18" charset="0"/>
              <a:cs typeface="Times New Roman" panose="02020603050405020304" pitchFamily="18" charset="0"/>
            </a:endParaRPr>
          </a:p>
        </p:txBody>
      </p:sp>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467" y="150221"/>
            <a:ext cx="1168693" cy="5067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34392E-6 2.96296E-6 L 0.42506 0.00416 " pathEditMode="relative" rAng="0" ptsTypes="AA">
                                      <p:cBhvr>
                                        <p:cTn id="6" dur="2000" fill="hold"/>
                                        <p:tgtEl>
                                          <p:spTgt spid="3"/>
                                        </p:tgtEl>
                                        <p:attrNameLst>
                                          <p:attrName>ppt_x</p:attrName>
                                          <p:attrName>ppt_y</p:attrName>
                                        </p:attrNameLst>
                                      </p:cBhvr>
                                      <p:rCtr x="21253" y="208"/>
                                    </p:animMotion>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47" presetClass="exit" presetSubtype="0" fill="hold" grpId="0" nodeType="clickEffect">
                                  <p:stCondLst>
                                    <p:cond delay="0"/>
                                  </p:stCondLst>
                                  <p:childTnLst>
                                    <p:animEffect transition="out" filter="fade">
                                      <p:cBhvr>
                                        <p:cTn id="35" dur="1000"/>
                                        <p:tgtEl>
                                          <p:spTgt spid="21"/>
                                        </p:tgtEl>
                                      </p:cBhvr>
                                    </p:animEffect>
                                    <p:anim calcmode="lin" valueType="num">
                                      <p:cBhvr>
                                        <p:cTn id="36" dur="1000"/>
                                        <p:tgtEl>
                                          <p:spTgt spid="21"/>
                                        </p:tgtEl>
                                        <p:attrNameLst>
                                          <p:attrName>ppt_x</p:attrName>
                                        </p:attrNameLst>
                                      </p:cBhvr>
                                      <p:tavLst>
                                        <p:tav tm="0">
                                          <p:val>
                                            <p:strVal val="ppt_x"/>
                                          </p:val>
                                        </p:tav>
                                        <p:tav tm="100000">
                                          <p:val>
                                            <p:strVal val="ppt_x"/>
                                          </p:val>
                                        </p:tav>
                                      </p:tavLst>
                                    </p:anim>
                                    <p:anim calcmode="lin" valueType="num">
                                      <p:cBhvr>
                                        <p:cTn id="37" dur="1000"/>
                                        <p:tgtEl>
                                          <p:spTgt spid="21"/>
                                        </p:tgtEl>
                                        <p:attrNameLst>
                                          <p:attrName>ppt_y</p:attrName>
                                        </p:attrNameLst>
                                      </p:cBhvr>
                                      <p:tavLst>
                                        <p:tav tm="0">
                                          <p:val>
                                            <p:strVal val="ppt_y"/>
                                          </p:val>
                                        </p:tav>
                                        <p:tav tm="100000">
                                          <p:val>
                                            <p:strVal val="ppt_y-.1"/>
                                          </p:val>
                                        </p:tav>
                                      </p:tavLst>
                                    </p:anim>
                                    <p:set>
                                      <p:cBhvr>
                                        <p:cTn id="38"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dung .wav"/>
                                        </p:tgtEl>
                                      </p:cMediaNode>
                                    </p:audio>
                                  </p:subTnLst>
                                </p:cTn>
                              </p:par>
                              <p:par>
                                <p:cTn id="39" presetID="47" presetClass="exit" presetSubtype="0" fill="hold" nodeType="withEffect">
                                  <p:stCondLst>
                                    <p:cond delay="0"/>
                                  </p:stCondLst>
                                  <p:childTnLst>
                                    <p:animEffect transition="out" filter="fade">
                                      <p:cBhvr>
                                        <p:cTn id="40" dur="1000"/>
                                        <p:tgtEl>
                                          <p:spTgt spid="20"/>
                                        </p:tgtEl>
                                      </p:cBhvr>
                                    </p:animEffect>
                                    <p:anim calcmode="lin" valueType="num">
                                      <p:cBhvr>
                                        <p:cTn id="41" dur="1000"/>
                                        <p:tgtEl>
                                          <p:spTgt spid="20"/>
                                        </p:tgtEl>
                                        <p:attrNameLst>
                                          <p:attrName>ppt_x</p:attrName>
                                        </p:attrNameLst>
                                      </p:cBhvr>
                                      <p:tavLst>
                                        <p:tav tm="0">
                                          <p:val>
                                            <p:strVal val="ppt_x"/>
                                          </p:val>
                                        </p:tav>
                                        <p:tav tm="100000">
                                          <p:val>
                                            <p:strVal val="ppt_x"/>
                                          </p:val>
                                        </p:tav>
                                      </p:tavLst>
                                    </p:anim>
                                    <p:anim calcmode="lin" valueType="num">
                                      <p:cBhvr>
                                        <p:cTn id="42" dur="1000"/>
                                        <p:tgtEl>
                                          <p:spTgt spid="20"/>
                                        </p:tgtEl>
                                        <p:attrNameLst>
                                          <p:attrName>ppt_y</p:attrName>
                                        </p:attrNameLst>
                                      </p:cBhvr>
                                      <p:tavLst>
                                        <p:tav tm="0">
                                          <p:val>
                                            <p:strVal val="ppt_y"/>
                                          </p:val>
                                        </p:tav>
                                        <p:tav tm="100000">
                                          <p:val>
                                            <p:strVal val="ppt_y-.1"/>
                                          </p:val>
                                        </p:tav>
                                      </p:tavLst>
                                    </p:anim>
                                    <p:set>
                                      <p:cBhvr>
                                        <p:cTn id="43" dur="1" fill="hold">
                                          <p:stCondLst>
                                            <p:cond delay="999"/>
                                          </p:stCondLst>
                                        </p:cTn>
                                        <p:tgtEl>
                                          <p:spTgt spid="20"/>
                                        </p:tgtEl>
                                        <p:attrNameLst>
                                          <p:attrName>style.visibility</p:attrName>
                                        </p:attrNameLst>
                                      </p:cBhvr>
                                      <p:to>
                                        <p:strVal val="hidden"/>
                                      </p:to>
                                    </p:set>
                                  </p:childTnLst>
                                </p:cTn>
                              </p:par>
                            </p:childTnLst>
                          </p:cTn>
                        </p:par>
                        <p:par>
                          <p:cTn id="44" fill="hold">
                            <p:stCondLst>
                              <p:cond delay="1000"/>
                            </p:stCondLst>
                            <p:childTnLst>
                              <p:par>
                                <p:cTn id="45" presetID="0" presetClass="path" presetSubtype="0" accel="50000" decel="50000" fill="hold" nodeType="afterEffect">
                                  <p:stCondLst>
                                    <p:cond delay="0"/>
                                  </p:stCondLst>
                                  <p:childTnLst>
                                    <p:animMotion origin="layout" path="M 2.5407E-6 -3.7037E-7 C 0.03516 -0.02616 0.07032 -0.05185 0.08204 -0.08241 C 0.09376 -0.11273 0.0935 -0.16157 0.07032 -0.1831 C 0.04714 -0.2044 -0.02917 -0.21759 -0.05743 -0.21157 C -0.08569 -0.20532 -0.09272 -0.17569 -0.09962 -0.14606 " pathEditMode="relative" rAng="0" ptsTypes="AAAAA">
                                      <p:cBhvr>
                                        <p:cTn id="46" dur="2000" fill="hold"/>
                                        <p:tgtEl>
                                          <p:spTgt spid="17"/>
                                        </p:tgtEl>
                                        <p:attrNameLst>
                                          <p:attrName>ppt_x</p:attrName>
                                          <p:attrName>ppt_y</p:attrName>
                                        </p:attrNameLst>
                                      </p:cBhvr>
                                      <p:rCtr x="-508" y="-10671"/>
                                    </p:animMotion>
                                  </p:childTnLst>
                                </p:cTn>
                              </p:par>
                            </p:childTnLst>
                          </p:cTn>
                        </p:par>
                        <p:par>
                          <p:cTn id="47" fill="hold">
                            <p:stCondLst>
                              <p:cond delay="3000"/>
                            </p:stCondLst>
                            <p:childTnLst>
                              <p:par>
                                <p:cTn id="48" presetID="47" presetClass="exit" presetSubtype="0" fill="hold" nodeType="afterEffect">
                                  <p:stCondLst>
                                    <p:cond delay="0"/>
                                  </p:stCondLst>
                                  <p:childTnLst>
                                    <p:animEffect transition="out" filter="fade">
                                      <p:cBhvr>
                                        <p:cTn id="49" dur="2000"/>
                                        <p:tgtEl>
                                          <p:spTgt spid="17"/>
                                        </p:tgtEl>
                                      </p:cBhvr>
                                    </p:animEffect>
                                    <p:anim calcmode="lin" valueType="num">
                                      <p:cBhvr>
                                        <p:cTn id="50" dur="2000"/>
                                        <p:tgtEl>
                                          <p:spTgt spid="17"/>
                                        </p:tgtEl>
                                        <p:attrNameLst>
                                          <p:attrName>ppt_x</p:attrName>
                                        </p:attrNameLst>
                                      </p:cBhvr>
                                      <p:tavLst>
                                        <p:tav tm="0">
                                          <p:val>
                                            <p:strVal val="ppt_x"/>
                                          </p:val>
                                        </p:tav>
                                        <p:tav tm="100000">
                                          <p:val>
                                            <p:strVal val="ppt_x"/>
                                          </p:val>
                                        </p:tav>
                                      </p:tavLst>
                                    </p:anim>
                                    <p:anim calcmode="lin" valueType="num">
                                      <p:cBhvr>
                                        <p:cTn id="51" dur="2000"/>
                                        <p:tgtEl>
                                          <p:spTgt spid="17"/>
                                        </p:tgtEl>
                                        <p:attrNameLst>
                                          <p:attrName>ppt_y</p:attrName>
                                        </p:attrNameLst>
                                      </p:cBhvr>
                                      <p:tavLst>
                                        <p:tav tm="0">
                                          <p:val>
                                            <p:strVal val="ppt_y"/>
                                          </p:val>
                                        </p:tav>
                                        <p:tav tm="100000">
                                          <p:val>
                                            <p:strVal val="ppt_y-.1"/>
                                          </p:val>
                                        </p:tav>
                                      </p:tavLst>
                                    </p:anim>
                                    <p:set>
                                      <p:cBhvr>
                                        <p:cTn id="52" dur="1" fill="hold">
                                          <p:stCondLst>
                                            <p:cond delay="1999"/>
                                          </p:stCondLst>
                                        </p:cTn>
                                        <p:tgtEl>
                                          <p:spTgt spid="17"/>
                                        </p:tgtEl>
                                        <p:attrNameLst>
                                          <p:attrName>style.visibility</p:attrName>
                                        </p:attrNameLst>
                                      </p:cBhvr>
                                      <p:to>
                                        <p:strVal val="hidden"/>
                                      </p:to>
                                    </p:set>
                                  </p:childTnLst>
                                </p:cTn>
                              </p:par>
                              <p:par>
                                <p:cTn id="53" presetID="1" presetClass="emph" presetSubtype="2" fill="hold" nodeType="withEffect">
                                  <p:stCondLst>
                                    <p:cond delay="0"/>
                                  </p:stCondLst>
                                  <p:childTnLst>
                                    <p:animClr clrSpc="rgb" dir="cw">
                                      <p:cBhvr>
                                        <p:cTn id="54" dur="2000" fill="hold"/>
                                        <p:tgtEl>
                                          <p:spTgt spid="12"/>
                                        </p:tgtEl>
                                        <p:attrNameLst>
                                          <p:attrName>fillcolor</p:attrName>
                                        </p:attrNameLst>
                                      </p:cBhvr>
                                      <p:to>
                                        <a:srgbClr val="5DD3FF"/>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par>
                          <p:cTn id="57" fill="hold">
                            <p:stCondLst>
                              <p:cond delay="5000"/>
                            </p:stCondLst>
                            <p:childTnLst>
                              <p:par>
                                <p:cTn id="58" presetID="1" presetClass="entr" presetSubtype="0"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3"/>
                                        </p:tgtEl>
                                        <p:attrNameLst>
                                          <p:attrName>style.visibility</p:attrName>
                                        </p:attrNameLst>
                                      </p:cBhvr>
                                      <p:to>
                                        <p:strVal val="hidden"/>
                                      </p:to>
                                    </p:set>
                                  </p:childTnLst>
                                </p:cTn>
                              </p:par>
                              <p:par>
                                <p:cTn id="62" presetID="63" presetClass="path" presetSubtype="0" accel="50000" decel="50000" fill="hold" nodeType="withEffect">
                                  <p:stCondLst>
                                    <p:cond delay="0"/>
                                  </p:stCondLst>
                                  <p:childTnLst>
                                    <p:animMotion origin="layout" path="M 0.00183 -0.00024 L 0.56674 0.00532 " pathEditMode="relative" rAng="0" ptsTypes="AA">
                                      <p:cBhvr>
                                        <p:cTn id="63" dur="4000" fill="hold"/>
                                        <p:tgtEl>
                                          <p:spTgt spid="2"/>
                                        </p:tgtEl>
                                        <p:attrNameLst>
                                          <p:attrName>ppt_x</p:attrName>
                                          <p:attrName>ppt_y</p:attrName>
                                        </p:attrNameLst>
                                      </p:cBhvr>
                                      <p:rCtr x="28246" y="278"/>
                                    </p:animMotion>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47" presetClass="exit" presetSubtype="0" fill="hold" grpId="0" nodeType="clickEffect">
                                  <p:stCondLst>
                                    <p:cond delay="0"/>
                                  </p:stCondLst>
                                  <p:childTnLst>
                                    <p:animEffect transition="out" filter="fade">
                                      <p:cBhvr>
                                        <p:cTn id="68" dur="1000"/>
                                        <p:tgtEl>
                                          <p:spTgt spid="19"/>
                                        </p:tgtEl>
                                      </p:cBhvr>
                                    </p:animEffect>
                                    <p:anim calcmode="lin" valueType="num">
                                      <p:cBhvr>
                                        <p:cTn id="69" dur="1000"/>
                                        <p:tgtEl>
                                          <p:spTgt spid="19"/>
                                        </p:tgtEl>
                                        <p:attrNameLst>
                                          <p:attrName>ppt_x</p:attrName>
                                        </p:attrNameLst>
                                      </p:cBhvr>
                                      <p:tavLst>
                                        <p:tav tm="0">
                                          <p:val>
                                            <p:strVal val="ppt_x"/>
                                          </p:val>
                                        </p:tav>
                                        <p:tav tm="100000">
                                          <p:val>
                                            <p:strVal val="ppt_x"/>
                                          </p:val>
                                        </p:tav>
                                      </p:tavLst>
                                    </p:anim>
                                    <p:anim calcmode="lin" valueType="num">
                                      <p:cBhvr>
                                        <p:cTn id="70" dur="1000"/>
                                        <p:tgtEl>
                                          <p:spTgt spid="19"/>
                                        </p:tgtEl>
                                        <p:attrNameLst>
                                          <p:attrName>ppt_y</p:attrName>
                                        </p:attrNameLst>
                                      </p:cBhvr>
                                      <p:tavLst>
                                        <p:tav tm="0">
                                          <p:val>
                                            <p:strVal val="ppt_y"/>
                                          </p:val>
                                        </p:tav>
                                        <p:tav tm="100000">
                                          <p:val>
                                            <p:strVal val="ppt_y-.1"/>
                                          </p:val>
                                        </p:tav>
                                      </p:tavLst>
                                    </p:anim>
                                    <p:set>
                                      <p:cBhvr>
                                        <p:cTn id="71" dur="1" fill="hold">
                                          <p:stCondLst>
                                            <p:cond delay="999"/>
                                          </p:stCondLst>
                                        </p:cTn>
                                        <p:tgtEl>
                                          <p:spTgt spid="19"/>
                                        </p:tgtEl>
                                        <p:attrNameLst>
                                          <p:attrName>style.visibility</p:attrName>
                                        </p:attrNameLst>
                                      </p:cBhvr>
                                      <p:to>
                                        <p:strVal val="hidden"/>
                                      </p:to>
                                    </p:set>
                                  </p:childTnLst>
                                </p:cTn>
                              </p:par>
                              <p:par>
                                <p:cTn id="72" presetID="47" presetClass="exit" presetSubtype="0" fill="hold" nodeType="withEffect">
                                  <p:stCondLst>
                                    <p:cond delay="0"/>
                                  </p:stCondLst>
                                  <p:childTnLst>
                                    <p:animEffect transition="out" filter="fade">
                                      <p:cBhvr>
                                        <p:cTn id="73" dur="1000"/>
                                        <p:tgtEl>
                                          <p:spTgt spid="18"/>
                                        </p:tgtEl>
                                      </p:cBhvr>
                                    </p:animEffect>
                                    <p:anim calcmode="lin" valueType="num">
                                      <p:cBhvr>
                                        <p:cTn id="74" dur="1000"/>
                                        <p:tgtEl>
                                          <p:spTgt spid="18"/>
                                        </p:tgtEl>
                                        <p:attrNameLst>
                                          <p:attrName>ppt_x</p:attrName>
                                        </p:attrNameLst>
                                      </p:cBhvr>
                                      <p:tavLst>
                                        <p:tav tm="0">
                                          <p:val>
                                            <p:strVal val="ppt_x"/>
                                          </p:val>
                                        </p:tav>
                                        <p:tav tm="100000">
                                          <p:val>
                                            <p:strVal val="ppt_x"/>
                                          </p:val>
                                        </p:tav>
                                      </p:tavLst>
                                    </p:anim>
                                    <p:anim calcmode="lin" valueType="num">
                                      <p:cBhvr>
                                        <p:cTn id="75" dur="1000"/>
                                        <p:tgtEl>
                                          <p:spTgt spid="18"/>
                                        </p:tgtEl>
                                        <p:attrNameLst>
                                          <p:attrName>ppt_y</p:attrName>
                                        </p:attrNameLst>
                                      </p:cBhvr>
                                      <p:tavLst>
                                        <p:tav tm="0">
                                          <p:val>
                                            <p:strVal val="ppt_y"/>
                                          </p:val>
                                        </p:tav>
                                        <p:tav tm="100000">
                                          <p:val>
                                            <p:strVal val="ppt_y-.1"/>
                                          </p:val>
                                        </p:tav>
                                      </p:tavLst>
                                    </p:anim>
                                    <p:set>
                                      <p:cBhvr>
                                        <p:cTn id="76" dur="1" fill="hold">
                                          <p:stCondLst>
                                            <p:cond delay="999"/>
                                          </p:stCondLst>
                                        </p:cTn>
                                        <p:tgtEl>
                                          <p:spTgt spid="18"/>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sai-1.wav"/>
                                        </p:tgtEl>
                                      </p:cMediaNode>
                                    </p:audio>
                                  </p:subTnLst>
                                </p:cTn>
                              </p:par>
                              <p:par>
                                <p:cTn id="80" presetID="1" presetClass="emph" presetSubtype="2" fill="hold" nodeType="withEffect">
                                  <p:stCondLst>
                                    <p:cond delay="0"/>
                                  </p:stCondLst>
                                  <p:childTnLst>
                                    <p:animClr clrSpc="rgb" dir="cw">
                                      <p:cBhvr>
                                        <p:cTn id="81" dur="2000" fill="hold"/>
                                        <p:tgtEl>
                                          <p:spTgt spid="12"/>
                                        </p:tgtEl>
                                        <p:attrNameLst>
                                          <p:attrName>fillcolor</p:attrName>
                                        </p:attrNameLst>
                                      </p:cBhvr>
                                      <p:to>
                                        <a:srgbClr val="5DD3FF"/>
                                      </p:to>
                                    </p:animClr>
                                    <p:set>
                                      <p:cBhvr>
                                        <p:cTn id="82" dur="2000" fill="hold"/>
                                        <p:tgtEl>
                                          <p:spTgt spid="12"/>
                                        </p:tgtEl>
                                        <p:attrNameLst>
                                          <p:attrName>fill.type</p:attrName>
                                        </p:attrNameLst>
                                      </p:cBhvr>
                                      <p:to>
                                        <p:strVal val="solid"/>
                                      </p:to>
                                    </p:set>
                                    <p:set>
                                      <p:cBhvr>
                                        <p:cTn id="83" dur="2000" fill="hold"/>
                                        <p:tgtEl>
                                          <p:spTgt spid="12"/>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2000" fill="hold"/>
                                        <p:tgtEl>
                                          <p:spTgt spid="13"/>
                                        </p:tgtEl>
                                        <p:attrNameLst>
                                          <p:attrName>fillcolor</p:attrName>
                                        </p:attrNameLst>
                                      </p:cBhvr>
                                      <p:to>
                                        <a:srgbClr val="FF0000"/>
                                      </p:to>
                                    </p:animClr>
                                    <p:set>
                                      <p:cBhvr>
                                        <p:cTn id="86" dur="2000" fill="hold"/>
                                        <p:tgtEl>
                                          <p:spTgt spid="13"/>
                                        </p:tgtEl>
                                        <p:attrNameLst>
                                          <p:attrName>fill.type</p:attrName>
                                        </p:attrNameLst>
                                      </p:cBhvr>
                                      <p:to>
                                        <p:strVal val="solid"/>
                                      </p:to>
                                    </p:set>
                                    <p:set>
                                      <p:cBhvr>
                                        <p:cTn id="87" dur="2000" fill="hold"/>
                                        <p:tgtEl>
                                          <p:spTgt spid="13"/>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8" restart="whenNotActive" fill="hold" evtFilter="cancelBubble" nodeType="interactiveSeq">
                <p:stCondLst>
                  <p:cond evt="onClick" delay="0">
                    <p:tgtEl>
                      <p:spTgt spid="10"/>
                    </p:tgtEl>
                  </p:cond>
                </p:stCondLst>
                <p:endSync evt="end" delay="0">
                  <p:rtn val="all"/>
                </p:endSync>
                <p:childTnLst>
                  <p:par>
                    <p:cTn id="89" fill="hold">
                      <p:stCondLst>
                        <p:cond delay="0"/>
                      </p:stCondLst>
                      <p:childTnLst>
                        <p:par>
                          <p:cTn id="90" fill="hold">
                            <p:stCondLst>
                              <p:cond delay="0"/>
                            </p:stCondLst>
                            <p:childTnLst>
                              <p:par>
                                <p:cTn id="91" presetID="47" presetClass="exit" presetSubtype="0" fill="hold" grpId="0" nodeType="clickEffect">
                                  <p:stCondLst>
                                    <p:cond delay="0"/>
                                  </p:stCondLst>
                                  <p:childTnLst>
                                    <p:animEffect transition="out" filter="fade">
                                      <p:cBhvr>
                                        <p:cTn id="92" dur="1000"/>
                                        <p:tgtEl>
                                          <p:spTgt spid="10"/>
                                        </p:tgtEl>
                                      </p:cBhvr>
                                    </p:animEffect>
                                    <p:anim calcmode="lin" valueType="num">
                                      <p:cBhvr>
                                        <p:cTn id="93" dur="1000"/>
                                        <p:tgtEl>
                                          <p:spTgt spid="10"/>
                                        </p:tgtEl>
                                        <p:attrNameLst>
                                          <p:attrName>ppt_x</p:attrName>
                                        </p:attrNameLst>
                                      </p:cBhvr>
                                      <p:tavLst>
                                        <p:tav tm="0">
                                          <p:val>
                                            <p:strVal val="ppt_x"/>
                                          </p:val>
                                        </p:tav>
                                        <p:tav tm="100000">
                                          <p:val>
                                            <p:strVal val="ppt_x"/>
                                          </p:val>
                                        </p:tav>
                                      </p:tavLst>
                                    </p:anim>
                                    <p:anim calcmode="lin" valueType="num">
                                      <p:cBhvr>
                                        <p:cTn id="94" dur="1000"/>
                                        <p:tgtEl>
                                          <p:spTgt spid="10"/>
                                        </p:tgtEl>
                                        <p:attrNameLst>
                                          <p:attrName>ppt_y</p:attrName>
                                        </p:attrNameLst>
                                      </p:cBhvr>
                                      <p:tavLst>
                                        <p:tav tm="0">
                                          <p:val>
                                            <p:strVal val="ppt_y"/>
                                          </p:val>
                                        </p:tav>
                                        <p:tav tm="100000">
                                          <p:val>
                                            <p:strVal val="ppt_y-.1"/>
                                          </p:val>
                                        </p:tav>
                                      </p:tavLst>
                                    </p:anim>
                                    <p:set>
                                      <p:cBhvr>
                                        <p:cTn id="95" dur="1" fill="hold">
                                          <p:stCondLst>
                                            <p:cond delay="999"/>
                                          </p:stCondLst>
                                        </p:cTn>
                                        <p:tgtEl>
                                          <p:spTgt spid="10"/>
                                        </p:tgtEl>
                                        <p:attrNameLst>
                                          <p:attrName>style.visibility</p:attrName>
                                        </p:attrNameLst>
                                      </p:cBhvr>
                                      <p:to>
                                        <p:strVal val="hidden"/>
                                      </p:to>
                                    </p:set>
                                  </p:childTnLst>
                                </p:cTn>
                              </p:par>
                              <p:par>
                                <p:cTn id="96" presetID="47" presetClass="exit" presetSubtype="0" fill="hold" nodeType="withEffect">
                                  <p:stCondLst>
                                    <p:cond delay="0"/>
                                  </p:stCondLst>
                                  <p:childTnLst>
                                    <p:animEffect transition="out" filter="fade">
                                      <p:cBhvr>
                                        <p:cTn id="97" dur="1000"/>
                                        <p:tgtEl>
                                          <p:spTgt spid="8"/>
                                        </p:tgtEl>
                                      </p:cBhvr>
                                    </p:animEffect>
                                    <p:anim calcmode="lin" valueType="num">
                                      <p:cBhvr>
                                        <p:cTn id="98" dur="1000"/>
                                        <p:tgtEl>
                                          <p:spTgt spid="8"/>
                                        </p:tgtEl>
                                        <p:attrNameLst>
                                          <p:attrName>ppt_x</p:attrName>
                                        </p:attrNameLst>
                                      </p:cBhvr>
                                      <p:tavLst>
                                        <p:tav tm="0">
                                          <p:val>
                                            <p:strVal val="ppt_x"/>
                                          </p:val>
                                        </p:tav>
                                        <p:tav tm="100000">
                                          <p:val>
                                            <p:strVal val="ppt_x"/>
                                          </p:val>
                                        </p:tav>
                                      </p:tavLst>
                                    </p:anim>
                                    <p:anim calcmode="lin" valueType="num">
                                      <p:cBhvr>
                                        <p:cTn id="99" dur="1000"/>
                                        <p:tgtEl>
                                          <p:spTgt spid="8"/>
                                        </p:tgtEl>
                                        <p:attrNameLst>
                                          <p:attrName>ppt_y</p:attrName>
                                        </p:attrNameLst>
                                      </p:cBhvr>
                                      <p:tavLst>
                                        <p:tav tm="0">
                                          <p:val>
                                            <p:strVal val="ppt_y"/>
                                          </p:val>
                                        </p:tav>
                                        <p:tav tm="100000">
                                          <p:val>
                                            <p:strVal val="ppt_y-.1"/>
                                          </p:val>
                                        </p:tav>
                                      </p:tavLst>
                                    </p:anim>
                                    <p:set>
                                      <p:cBhvr>
                                        <p:cTn id="100" dur="1" fill="hold">
                                          <p:stCondLst>
                                            <p:cond delay="999"/>
                                          </p:stCondLst>
                                        </p:cTn>
                                        <p:tgtEl>
                                          <p:spTgt spid="8"/>
                                        </p:tgtEl>
                                        <p:attrNameLst>
                                          <p:attrName>style.visibility</p:attrName>
                                        </p:attrNameLst>
                                      </p:cBhvr>
                                      <p:to>
                                        <p:strVal val="hidden"/>
                                      </p:to>
                                    </p:set>
                                  </p:childTnLst>
                                </p:cTn>
                              </p:par>
                            </p:childTnLst>
                          </p:cTn>
                        </p:par>
                        <p:par>
                          <p:cTn id="101" fill="hold">
                            <p:stCondLst>
                              <p:cond delay="1000"/>
                            </p:stCondLst>
                            <p:childTnLst>
                              <p:par>
                                <p:cTn id="102" presetID="1" presetClass="entr" presetSubtype="0" fill="hold" grpId="0" nodeType="afterEffect">
                                  <p:stCondLst>
                                    <p:cond delay="0"/>
                                  </p:stCondLst>
                                  <p:childTnLst>
                                    <p:set>
                                      <p:cBhvr>
                                        <p:cTn id="10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sai-1.wav"/>
                                        </p:tgtEl>
                                      </p:cMediaNode>
                                    </p:audio>
                                  </p:subTnLst>
                                </p:cTn>
                              </p:par>
                              <p:par>
                                <p:cTn id="104" presetID="1" presetClass="emph" presetSubtype="2" fill="hold" nodeType="withEffect">
                                  <p:stCondLst>
                                    <p:cond delay="0"/>
                                  </p:stCondLst>
                                  <p:childTnLst>
                                    <p:animClr clrSpc="rgb" dir="cw">
                                      <p:cBhvr>
                                        <p:cTn id="105" dur="2000" fill="hold"/>
                                        <p:tgtEl>
                                          <p:spTgt spid="11"/>
                                        </p:tgtEl>
                                        <p:attrNameLst>
                                          <p:attrName>fillcolor</p:attrName>
                                        </p:attrNameLst>
                                      </p:cBhvr>
                                      <p:to>
                                        <a:srgbClr val="FF0000"/>
                                      </p:to>
                                    </p:animClr>
                                    <p:set>
                                      <p:cBhvr>
                                        <p:cTn id="106" dur="2000" fill="hold"/>
                                        <p:tgtEl>
                                          <p:spTgt spid="11"/>
                                        </p:tgtEl>
                                        <p:attrNameLst>
                                          <p:attrName>fill.type</p:attrName>
                                        </p:attrNameLst>
                                      </p:cBhvr>
                                      <p:to>
                                        <p:strVal val="solid"/>
                                      </p:to>
                                    </p:set>
                                    <p:set>
                                      <p:cBhvr>
                                        <p:cTn id="107" dur="2000" fill="hold"/>
                                        <p:tgtEl>
                                          <p:spTgt spid="11"/>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2000" fill="hold"/>
                                        <p:tgtEl>
                                          <p:spTgt spid="12"/>
                                        </p:tgtEl>
                                        <p:attrNameLst>
                                          <p:attrName>fillcolor</p:attrName>
                                        </p:attrNameLst>
                                      </p:cBhvr>
                                      <p:to>
                                        <a:srgbClr val="5DD3FF"/>
                                      </p:to>
                                    </p:animClr>
                                    <p:set>
                                      <p:cBhvr>
                                        <p:cTn id="110" dur="2000" fill="hold"/>
                                        <p:tgtEl>
                                          <p:spTgt spid="12"/>
                                        </p:tgtEl>
                                        <p:attrNameLst>
                                          <p:attrName>fill.type</p:attrName>
                                        </p:attrNameLst>
                                      </p:cBhvr>
                                      <p:to>
                                        <p:strVal val="solid"/>
                                      </p:to>
                                    </p:set>
                                    <p:set>
                                      <p:cBhvr>
                                        <p:cTn id="111" dur="20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12" restart="whenNotActive" fill="hold" evtFilter="cancelBubble" nodeType="interactiveSeq">
                <p:stCondLst>
                  <p:cond evt="onClick" delay="0">
                    <p:tgtEl>
                      <p:spTgt spid="16"/>
                    </p:tgtEl>
                  </p:cond>
                </p:stCondLst>
                <p:endSync evt="end" delay="0">
                  <p:rtn val="all"/>
                </p:endSync>
                <p:childTnLst>
                  <p:par>
                    <p:cTn id="113" fill="hold">
                      <p:stCondLst>
                        <p:cond delay="0"/>
                      </p:stCondLst>
                      <p:childTnLst>
                        <p:par>
                          <p:cTn id="114" fill="hold">
                            <p:stCondLst>
                              <p:cond delay="0"/>
                            </p:stCondLst>
                            <p:childTnLst>
                              <p:par>
                                <p:cTn id="115" presetID="47" presetClass="exit" presetSubtype="0" fill="hold" grpId="0" nodeType="clickEffect">
                                  <p:stCondLst>
                                    <p:cond delay="0"/>
                                  </p:stCondLst>
                                  <p:childTnLst>
                                    <p:animEffect transition="out" filter="fade">
                                      <p:cBhvr>
                                        <p:cTn id="116" dur="1000"/>
                                        <p:tgtEl>
                                          <p:spTgt spid="16"/>
                                        </p:tgtEl>
                                      </p:cBhvr>
                                    </p:animEffect>
                                    <p:anim calcmode="lin" valueType="num">
                                      <p:cBhvr>
                                        <p:cTn id="117" dur="1000"/>
                                        <p:tgtEl>
                                          <p:spTgt spid="16"/>
                                        </p:tgtEl>
                                        <p:attrNameLst>
                                          <p:attrName>ppt_x</p:attrName>
                                        </p:attrNameLst>
                                      </p:cBhvr>
                                      <p:tavLst>
                                        <p:tav tm="0">
                                          <p:val>
                                            <p:strVal val="ppt_x"/>
                                          </p:val>
                                        </p:tav>
                                        <p:tav tm="100000">
                                          <p:val>
                                            <p:strVal val="ppt_x"/>
                                          </p:val>
                                        </p:tav>
                                      </p:tavLst>
                                    </p:anim>
                                    <p:anim calcmode="lin" valueType="num">
                                      <p:cBhvr>
                                        <p:cTn id="118" dur="1000"/>
                                        <p:tgtEl>
                                          <p:spTgt spid="16"/>
                                        </p:tgtEl>
                                        <p:attrNameLst>
                                          <p:attrName>ppt_y</p:attrName>
                                        </p:attrNameLst>
                                      </p:cBhvr>
                                      <p:tavLst>
                                        <p:tav tm="0">
                                          <p:val>
                                            <p:strVal val="ppt_y"/>
                                          </p:val>
                                        </p:tav>
                                        <p:tav tm="100000">
                                          <p:val>
                                            <p:strVal val="ppt_y-.1"/>
                                          </p:val>
                                        </p:tav>
                                      </p:tavLst>
                                    </p:anim>
                                    <p:set>
                                      <p:cBhvr>
                                        <p:cTn id="119" dur="1" fill="hold">
                                          <p:stCondLst>
                                            <p:cond delay="999"/>
                                          </p:stCondLst>
                                        </p:cTn>
                                        <p:tgtEl>
                                          <p:spTgt spid="16"/>
                                        </p:tgtEl>
                                        <p:attrNameLst>
                                          <p:attrName>style.visibility</p:attrName>
                                        </p:attrNameLst>
                                      </p:cBhvr>
                                      <p:to>
                                        <p:strVal val="hidden"/>
                                      </p:to>
                                    </p:set>
                                  </p:childTnLst>
                                </p:cTn>
                              </p:par>
                              <p:par>
                                <p:cTn id="120" presetID="47" presetClass="exit" presetSubtype="0" fill="hold" nodeType="withEffect">
                                  <p:stCondLst>
                                    <p:cond delay="0"/>
                                  </p:stCondLst>
                                  <p:childTnLst>
                                    <p:animEffect transition="out" filter="fade">
                                      <p:cBhvr>
                                        <p:cTn id="121" dur="1000"/>
                                        <p:tgtEl>
                                          <p:spTgt spid="15"/>
                                        </p:tgtEl>
                                      </p:cBhvr>
                                    </p:animEffect>
                                    <p:anim calcmode="lin" valueType="num">
                                      <p:cBhvr>
                                        <p:cTn id="122" dur="1000"/>
                                        <p:tgtEl>
                                          <p:spTgt spid="15"/>
                                        </p:tgtEl>
                                        <p:attrNameLst>
                                          <p:attrName>ppt_x</p:attrName>
                                        </p:attrNameLst>
                                      </p:cBhvr>
                                      <p:tavLst>
                                        <p:tav tm="0">
                                          <p:val>
                                            <p:strVal val="ppt_x"/>
                                          </p:val>
                                        </p:tav>
                                        <p:tav tm="100000">
                                          <p:val>
                                            <p:strVal val="ppt_x"/>
                                          </p:val>
                                        </p:tav>
                                      </p:tavLst>
                                    </p:anim>
                                    <p:anim calcmode="lin" valueType="num">
                                      <p:cBhvr>
                                        <p:cTn id="123" dur="1000"/>
                                        <p:tgtEl>
                                          <p:spTgt spid="15"/>
                                        </p:tgtEl>
                                        <p:attrNameLst>
                                          <p:attrName>ppt_y</p:attrName>
                                        </p:attrNameLst>
                                      </p:cBhvr>
                                      <p:tavLst>
                                        <p:tav tm="0">
                                          <p:val>
                                            <p:strVal val="ppt_y"/>
                                          </p:val>
                                        </p:tav>
                                        <p:tav tm="100000">
                                          <p:val>
                                            <p:strVal val="ppt_y-.1"/>
                                          </p:val>
                                        </p:tav>
                                      </p:tavLst>
                                    </p:anim>
                                    <p:set>
                                      <p:cBhvr>
                                        <p:cTn id="124" dur="1" fill="hold">
                                          <p:stCondLst>
                                            <p:cond delay="999"/>
                                          </p:stCondLst>
                                        </p:cTn>
                                        <p:tgtEl>
                                          <p:spTgt spid="15"/>
                                        </p:tgtEl>
                                        <p:attrNameLst>
                                          <p:attrName>style.visibility</p:attrName>
                                        </p:attrNameLst>
                                      </p:cBhvr>
                                      <p:to>
                                        <p:strVal val="hidden"/>
                                      </p:to>
                                    </p:set>
                                  </p:childTnLst>
                                </p:cTn>
                              </p:par>
                            </p:childTnLst>
                          </p:cTn>
                        </p:par>
                        <p:par>
                          <p:cTn id="125" fill="hold">
                            <p:stCondLst>
                              <p:cond delay="1000"/>
                            </p:stCondLst>
                            <p:childTnLst>
                              <p:par>
                                <p:cTn id="126" presetID="1" presetClass="entr" presetSubtype="0" fill="hold" grpId="0" nodeType="afterEffect">
                                  <p:stCondLst>
                                    <p:cond delay="0"/>
                                  </p:stCondLst>
                                  <p:childTnLst>
                                    <p:set>
                                      <p:cBhvr>
                                        <p:cTn id="1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sai-1.wav"/>
                                        </p:tgtEl>
                                      </p:cMediaNode>
                                    </p:audio>
                                  </p:subTnLst>
                                </p:cTn>
                              </p:par>
                              <p:par>
                                <p:cTn id="128" presetID="1" presetClass="emph" presetSubtype="2" fill="hold" nodeType="withEffect">
                                  <p:stCondLst>
                                    <p:cond delay="0"/>
                                  </p:stCondLst>
                                  <p:childTnLst>
                                    <p:animClr clrSpc="rgb" dir="cw">
                                      <p:cBhvr>
                                        <p:cTn id="129" dur="2000" fill="hold"/>
                                        <p:tgtEl>
                                          <p:spTgt spid="12"/>
                                        </p:tgtEl>
                                        <p:attrNameLst>
                                          <p:attrName>fillcolor</p:attrName>
                                        </p:attrNameLst>
                                      </p:cBhvr>
                                      <p:to>
                                        <a:srgbClr val="5DD3FF"/>
                                      </p:to>
                                    </p:animClr>
                                    <p:set>
                                      <p:cBhvr>
                                        <p:cTn id="130" dur="2000" fill="hold"/>
                                        <p:tgtEl>
                                          <p:spTgt spid="12"/>
                                        </p:tgtEl>
                                        <p:attrNameLst>
                                          <p:attrName>fill.type</p:attrName>
                                        </p:attrNameLst>
                                      </p:cBhvr>
                                      <p:to>
                                        <p:strVal val="solid"/>
                                      </p:to>
                                    </p:set>
                                    <p:set>
                                      <p:cBhvr>
                                        <p:cTn id="131" dur="2000" fill="hold"/>
                                        <p:tgtEl>
                                          <p:spTgt spid="12"/>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2000" fill="hold"/>
                                        <p:tgtEl>
                                          <p:spTgt spid="14"/>
                                        </p:tgtEl>
                                        <p:attrNameLst>
                                          <p:attrName>fillcolor</p:attrName>
                                        </p:attrNameLst>
                                      </p:cBhvr>
                                      <p:to>
                                        <a:srgbClr val="FF0000"/>
                                      </p:to>
                                    </p:animClr>
                                    <p:set>
                                      <p:cBhvr>
                                        <p:cTn id="134" dur="2000" fill="hold"/>
                                        <p:tgtEl>
                                          <p:spTgt spid="14"/>
                                        </p:tgtEl>
                                        <p:attrNameLst>
                                          <p:attrName>fill.type</p:attrName>
                                        </p:attrNameLst>
                                      </p:cBhvr>
                                      <p:to>
                                        <p:strVal val="solid"/>
                                      </p:to>
                                    </p:set>
                                    <p:set>
                                      <p:cBhvr>
                                        <p:cTn id="135" dur="2000" fill="hold"/>
                                        <p:tgtEl>
                                          <p:spTgt spid="14"/>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9" grpId="0" animBg="1"/>
      <p:bldP spid="10" grpId="0"/>
      <p:bldP spid="11" grpId="0" animBg="1"/>
      <p:bldP spid="12" grpId="0" animBg="1"/>
      <p:bldP spid="13" grpId="0" animBg="1"/>
      <p:bldP spid="14" grpId="0" animBg="1"/>
      <p:bldP spid="16" grpId="0"/>
      <p:bldP spid="19" grpId="0"/>
      <p:bldP spid="21" grpId="0"/>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 ngọn nến lung linh">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635" y="399415"/>
            <a:ext cx="12189460" cy="6363335"/>
          </a:xfrm>
          <a:prstGeom prst="rect">
            <a:avLst/>
          </a:prstGeom>
        </p:spPr>
      </p:pic>
    </p:spTree>
    <p:extLst>
      <p:ext uri="{BB962C8B-B14F-4D97-AF65-F5344CB8AC3E}">
        <p14:creationId xmlns:p14="http://schemas.microsoft.com/office/powerpoint/2010/main" val="175475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p:cMediaNode vol="74390">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79834" y="408632"/>
            <a:ext cx="10514013" cy="1108075"/>
          </a:xfrm>
        </p:spPr>
        <p:txBody>
          <a:bodyPr>
            <a:normAutofit fontScale="90000"/>
          </a:bodyPr>
          <a:lstStyle/>
          <a:p>
            <a:pPr algn="ctr"/>
            <a:br>
              <a:rPr lang="en-US" b="1" dirty="0">
                <a:latin typeface="UTM Avo" panose="02040603050506020204" pitchFamily="18" charset="0"/>
                <a:cs typeface="Times New Roman" panose="02020603050405020304" pitchFamily="18" charset="0"/>
              </a:rPr>
            </a:br>
            <a:r>
              <a:rPr lang="en-US" b="1" dirty="0">
                <a:latin typeface="UTM Avo" panose="02040603050506020204" pitchFamily="18" charset="0"/>
                <a:cs typeface="Times New Roman" panose="02020603050405020304" pitchFamily="18" charset="0"/>
              </a:rPr>
              <a:t>        </a:t>
            </a:r>
            <a:r>
              <a:rPr lang="en-US" b="1" dirty="0" err="1">
                <a:solidFill>
                  <a:srgbClr val="FF0000"/>
                </a:solidFill>
                <a:latin typeface="UTM Avo" panose="02040603050506020204" pitchFamily="18" charset="0"/>
                <a:cs typeface="Times New Roman" panose="02020603050405020304" pitchFamily="18" charset="0"/>
              </a:rPr>
              <a:t>Bài</a:t>
            </a:r>
            <a:r>
              <a:rPr lang="en-US" b="1" dirty="0">
                <a:solidFill>
                  <a:srgbClr val="FF0000"/>
                </a:solidFill>
                <a:latin typeface="UTM Avo" panose="02040603050506020204" pitchFamily="18" charset="0"/>
                <a:cs typeface="Times New Roman" panose="02020603050405020304" pitchFamily="18" charset="0"/>
              </a:rPr>
              <a:t> </a:t>
            </a:r>
            <a:r>
              <a:rPr lang="en-US" b="1" dirty="0" err="1">
                <a:solidFill>
                  <a:srgbClr val="FF0000"/>
                </a:solidFill>
                <a:latin typeface="UTM Avo" panose="02040603050506020204" pitchFamily="18" charset="0"/>
                <a:cs typeface="Times New Roman" panose="02020603050405020304" pitchFamily="18" charset="0"/>
              </a:rPr>
              <a:t>đọc</a:t>
            </a:r>
            <a:r>
              <a:rPr lang="en-US" b="1" dirty="0">
                <a:solidFill>
                  <a:srgbClr val="FF0000"/>
                </a:solidFill>
                <a:latin typeface="UTM Avo" panose="02040603050506020204" pitchFamily="18" charset="0"/>
                <a:cs typeface="Times New Roman" panose="02020603050405020304" pitchFamily="18" charset="0"/>
              </a:rPr>
              <a:t> 2: </a:t>
            </a:r>
            <a:r>
              <a:rPr lang="en-US" b="1" dirty="0" err="1">
                <a:solidFill>
                  <a:srgbClr val="FF0000"/>
                </a:solidFill>
                <a:latin typeface="UTM Avo" panose="02040603050506020204" pitchFamily="18" charset="0"/>
                <a:cs typeface="Times New Roman" panose="02020603050405020304" pitchFamily="18" charset="0"/>
              </a:rPr>
              <a:t>Sự</a:t>
            </a:r>
            <a:r>
              <a:rPr lang="en-US" b="1" dirty="0">
                <a:solidFill>
                  <a:srgbClr val="FF0000"/>
                </a:solidFill>
                <a:latin typeface="UTM Avo" panose="02040603050506020204" pitchFamily="18" charset="0"/>
                <a:cs typeface="Times New Roman" panose="02020603050405020304" pitchFamily="18" charset="0"/>
              </a:rPr>
              <a:t> </a:t>
            </a:r>
            <a:r>
              <a:rPr lang="en-US" b="1" dirty="0" err="1">
                <a:solidFill>
                  <a:srgbClr val="FF0000"/>
                </a:solidFill>
                <a:latin typeface="UTM Avo" panose="02040603050506020204" pitchFamily="18" charset="0"/>
                <a:cs typeface="Times New Roman" panose="02020603050405020304" pitchFamily="18" charset="0"/>
              </a:rPr>
              <a:t>tích</a:t>
            </a:r>
            <a:r>
              <a:rPr lang="en-US" b="1" dirty="0">
                <a:solidFill>
                  <a:srgbClr val="FF0000"/>
                </a:solidFill>
                <a:latin typeface="UTM Avo" panose="02040603050506020204" pitchFamily="18" charset="0"/>
                <a:cs typeface="Times New Roman" panose="02020603050405020304" pitchFamily="18" charset="0"/>
              </a:rPr>
              <a:t> </a:t>
            </a:r>
            <a:r>
              <a:rPr lang="en-US" b="1" dirty="0" err="1">
                <a:solidFill>
                  <a:srgbClr val="FF0000"/>
                </a:solidFill>
                <a:latin typeface="UTM Avo" panose="02040603050506020204" pitchFamily="18" charset="0"/>
                <a:cs typeface="Times New Roman" panose="02020603050405020304" pitchFamily="18" charset="0"/>
              </a:rPr>
              <a:t>cây</a:t>
            </a:r>
            <a:r>
              <a:rPr lang="en-US" b="1" dirty="0">
                <a:solidFill>
                  <a:srgbClr val="FF0000"/>
                </a:solidFill>
                <a:latin typeface="UTM Avo" panose="02040603050506020204" pitchFamily="18" charset="0"/>
                <a:cs typeface="Times New Roman" panose="02020603050405020304" pitchFamily="18" charset="0"/>
              </a:rPr>
              <a:t> </a:t>
            </a:r>
            <a:r>
              <a:rPr lang="en-US" b="1" dirty="0" err="1">
                <a:solidFill>
                  <a:srgbClr val="FF0000"/>
                </a:solidFill>
                <a:latin typeface="UTM Avo" panose="02040603050506020204" pitchFamily="18" charset="0"/>
                <a:cs typeface="Times New Roman" panose="02020603050405020304" pitchFamily="18" charset="0"/>
              </a:rPr>
              <a:t>vú</a:t>
            </a:r>
            <a:r>
              <a:rPr lang="en-US" b="1" dirty="0">
                <a:solidFill>
                  <a:srgbClr val="FF0000"/>
                </a:solidFill>
                <a:latin typeface="UTM Avo" panose="02040603050506020204" pitchFamily="18" charset="0"/>
                <a:cs typeface="Times New Roman" panose="02020603050405020304" pitchFamily="18" charset="0"/>
              </a:rPr>
              <a:t> </a:t>
            </a:r>
            <a:r>
              <a:rPr lang="en-US" b="1" dirty="0" err="1">
                <a:solidFill>
                  <a:srgbClr val="FF0000"/>
                </a:solidFill>
                <a:latin typeface="UTM Avo" panose="02040603050506020204" pitchFamily="18" charset="0"/>
                <a:cs typeface="Times New Roman" panose="02020603050405020304" pitchFamily="18" charset="0"/>
              </a:rPr>
              <a:t>sữa</a:t>
            </a:r>
            <a:endParaRPr lang="en-US" b="1" dirty="0">
              <a:solidFill>
                <a:srgbClr val="FF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23" y="1900198"/>
            <a:ext cx="9404136" cy="42858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Words>
  <Application>Microsoft Office PowerPoint</Application>
  <PresentationFormat>Custom</PresentationFormat>
  <Paragraphs>86</Paragraphs>
  <Slides>14</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Microsoft YaHei</vt:lpstr>
      <vt:lpstr>Arial</vt:lpstr>
      <vt:lpstr>Calibri</vt:lpstr>
      <vt:lpstr>Calibri Light</vt:lpstr>
      <vt:lpstr>Symbol</vt:lpstr>
      <vt:lpstr>Times New Roman</vt:lpstr>
      <vt:lpstr>UTM Avo</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đọc 2: Sự tích cây vú sữa</vt:lpstr>
      <vt:lpstr>PowerPoint Presentation</vt:lpstr>
      <vt:lpstr>              </vt:lpstr>
      <vt:lpstr>PowerPoint Presentation</vt:lpstr>
      <vt:lpstr>PowerPoint Presentation</vt:lpstr>
      <vt:lpstr>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4</cp:revision>
  <dcterms:created xsi:type="dcterms:W3CDTF">2017-11-23T01:02:00Z</dcterms:created>
  <dcterms:modified xsi:type="dcterms:W3CDTF">2025-12-17T06:17:45Z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C81050F9C0DD4B26881D185E09CDBECF_12</vt:lpwstr>
  </property>
  <property fmtid="{D5CDD505-2E9C-101B-9397-08002B2CF9AE}" pid="3" name="KSOProductBuildVer">
    <vt:lpwstr>1033-12.2.0.23155</vt:lpwstr>
  </property>
</Properties>
</file>