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</p:sldMasterIdLst>
  <p:notesMasterIdLst>
    <p:notesMasterId r:id="rId18"/>
  </p:notesMasterIdLst>
  <p:sldIdLst>
    <p:sldId id="256" r:id="rId3"/>
    <p:sldId id="257" r:id="rId4"/>
    <p:sldId id="442" r:id="rId5"/>
    <p:sldId id="443" r:id="rId6"/>
    <p:sldId id="444" r:id="rId7"/>
    <p:sldId id="445" r:id="rId8"/>
    <p:sldId id="446" r:id="rId9"/>
    <p:sldId id="290" r:id="rId10"/>
    <p:sldId id="404" r:id="rId11"/>
    <p:sldId id="437" r:id="rId12"/>
    <p:sldId id="447" r:id="rId13"/>
    <p:sldId id="439" r:id="rId14"/>
    <p:sldId id="433" r:id="rId15"/>
    <p:sldId id="441" r:id="rId16"/>
    <p:sldId id="270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4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FF1DEE12-272C-4E9E-86C3-D10EABC30D3B}" type="datetimeFigureOut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2014178D-D3F9-49A6-B5D1-996E4C1E9B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7841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195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310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950967" y="2389084"/>
            <a:ext cx="10290000" cy="174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subTitle" idx="1"/>
          </p:nvPr>
        </p:nvSpPr>
        <p:spPr>
          <a:xfrm>
            <a:off x="951000" y="4031317"/>
            <a:ext cx="102900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59" name="Google Shape;59;p11"/>
          <p:cNvSpPr/>
          <p:nvPr/>
        </p:nvSpPr>
        <p:spPr>
          <a:xfrm>
            <a:off x="3962331" y="3310014"/>
            <a:ext cx="9001500" cy="3883633"/>
          </a:xfrm>
          <a:custGeom>
            <a:avLst/>
            <a:gdLst/>
            <a:ahLst/>
            <a:cxnLst/>
            <a:rect l="l" t="t" r="r" b="b"/>
            <a:pathLst>
              <a:path w="270045" h="116509" extrusionOk="0">
                <a:moveTo>
                  <a:pt x="257302" y="3840"/>
                </a:moveTo>
                <a:cubicBezTo>
                  <a:pt x="253541" y="-9389"/>
                  <a:pt x="234074" y="14738"/>
                  <a:pt x="228101" y="28264"/>
                </a:cubicBezTo>
                <a:cubicBezTo>
                  <a:pt x="222128" y="41790"/>
                  <a:pt x="231065" y="76559"/>
                  <a:pt x="221464" y="84997"/>
                </a:cubicBezTo>
                <a:cubicBezTo>
                  <a:pt x="211863" y="93435"/>
                  <a:pt x="186953" y="78006"/>
                  <a:pt x="170494" y="78891"/>
                </a:cubicBezTo>
                <a:cubicBezTo>
                  <a:pt x="154035" y="79776"/>
                  <a:pt x="137752" y="90173"/>
                  <a:pt x="122709" y="90306"/>
                </a:cubicBezTo>
                <a:cubicBezTo>
                  <a:pt x="107666" y="90439"/>
                  <a:pt x="99967" y="77285"/>
                  <a:pt x="80234" y="79687"/>
                </a:cubicBezTo>
                <a:cubicBezTo>
                  <a:pt x="60501" y="82089"/>
                  <a:pt x="11742" y="99574"/>
                  <a:pt x="4309" y="104719"/>
                </a:cubicBezTo>
                <a:cubicBezTo>
                  <a:pt x="-3124" y="109865"/>
                  <a:pt x="-5425" y="110073"/>
                  <a:pt x="35634" y="110560"/>
                </a:cubicBezTo>
                <a:cubicBezTo>
                  <a:pt x="76694" y="111047"/>
                  <a:pt x="213721" y="125427"/>
                  <a:pt x="250666" y="107640"/>
                </a:cubicBezTo>
                <a:cubicBezTo>
                  <a:pt x="287611" y="89853"/>
                  <a:pt x="261063" y="17069"/>
                  <a:pt x="257302" y="3840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</p:sp>
      <p:sp>
        <p:nvSpPr>
          <p:cNvPr id="60" name="Google Shape;60;p11"/>
          <p:cNvSpPr/>
          <p:nvPr/>
        </p:nvSpPr>
        <p:spPr>
          <a:xfrm>
            <a:off x="-1952524" y="-932147"/>
            <a:ext cx="7392933" cy="3542067"/>
          </a:xfrm>
          <a:custGeom>
            <a:avLst/>
            <a:gdLst/>
            <a:ahLst/>
            <a:cxnLst/>
            <a:rect l="l" t="t" r="r" b="b"/>
            <a:pathLst>
              <a:path w="221788" h="106262" extrusionOk="0">
                <a:moveTo>
                  <a:pt x="208843" y="8604"/>
                </a:moveTo>
                <a:cubicBezTo>
                  <a:pt x="238974" y="16701"/>
                  <a:pt x="208799" y="46832"/>
                  <a:pt x="195835" y="55061"/>
                </a:cubicBezTo>
                <a:cubicBezTo>
                  <a:pt x="182871" y="63291"/>
                  <a:pt x="147608" y="50371"/>
                  <a:pt x="131060" y="57981"/>
                </a:cubicBezTo>
                <a:cubicBezTo>
                  <a:pt x="114512" y="65591"/>
                  <a:pt x="112078" y="93201"/>
                  <a:pt x="96548" y="100723"/>
                </a:cubicBezTo>
                <a:cubicBezTo>
                  <a:pt x="81018" y="108245"/>
                  <a:pt x="51374" y="107139"/>
                  <a:pt x="37879" y="103112"/>
                </a:cubicBezTo>
                <a:cubicBezTo>
                  <a:pt x="24384" y="99086"/>
                  <a:pt x="19385" y="92669"/>
                  <a:pt x="15580" y="76564"/>
                </a:cubicBezTo>
                <a:cubicBezTo>
                  <a:pt x="11775" y="60459"/>
                  <a:pt x="-17161" y="17807"/>
                  <a:pt x="15049" y="6480"/>
                </a:cubicBezTo>
                <a:cubicBezTo>
                  <a:pt x="47260" y="-4847"/>
                  <a:pt x="178712" y="507"/>
                  <a:pt x="208843" y="8604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6561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7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/>
          <p:nvPr/>
        </p:nvSpPr>
        <p:spPr>
          <a:xfrm>
            <a:off x="3917792" y="3485307"/>
            <a:ext cx="8894600" cy="3809933"/>
          </a:xfrm>
          <a:custGeom>
            <a:avLst/>
            <a:gdLst/>
            <a:ahLst/>
            <a:cxnLst/>
            <a:rect l="l" t="t" r="r" b="b"/>
            <a:pathLst>
              <a:path w="266838" h="114298" extrusionOk="0">
                <a:moveTo>
                  <a:pt x="254727" y="1629"/>
                </a:moveTo>
                <a:cubicBezTo>
                  <a:pt x="253213" y="-8780"/>
                  <a:pt x="248313" y="33748"/>
                  <a:pt x="239009" y="42974"/>
                </a:cubicBezTo>
                <a:cubicBezTo>
                  <a:pt x="229705" y="52200"/>
                  <a:pt x="212273" y="48880"/>
                  <a:pt x="198905" y="56983"/>
                </a:cubicBezTo>
                <a:cubicBezTo>
                  <a:pt x="185537" y="65086"/>
                  <a:pt x="175602" y="88800"/>
                  <a:pt x="158800" y="91593"/>
                </a:cubicBezTo>
                <a:cubicBezTo>
                  <a:pt x="141998" y="94386"/>
                  <a:pt x="117415" y="73281"/>
                  <a:pt x="98095" y="73739"/>
                </a:cubicBezTo>
                <a:cubicBezTo>
                  <a:pt x="78776" y="74197"/>
                  <a:pt x="58943" y="89545"/>
                  <a:pt x="42883" y="94340"/>
                </a:cubicBezTo>
                <a:cubicBezTo>
                  <a:pt x="26823" y="99135"/>
                  <a:pt x="3371" y="100173"/>
                  <a:pt x="1734" y="102508"/>
                </a:cubicBezTo>
                <a:cubicBezTo>
                  <a:pt x="97" y="104843"/>
                  <a:pt x="-8000" y="107862"/>
                  <a:pt x="33059" y="108349"/>
                </a:cubicBezTo>
                <a:cubicBezTo>
                  <a:pt x="74119" y="108836"/>
                  <a:pt x="211146" y="123216"/>
                  <a:pt x="248091" y="105429"/>
                </a:cubicBezTo>
                <a:cubicBezTo>
                  <a:pt x="285036" y="87642"/>
                  <a:pt x="256241" y="12038"/>
                  <a:pt x="254727" y="1629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</p:sp>
      <p:sp>
        <p:nvSpPr>
          <p:cNvPr id="134" name="Google Shape;134;p22"/>
          <p:cNvSpPr/>
          <p:nvPr/>
        </p:nvSpPr>
        <p:spPr>
          <a:xfrm rot="-8872518" flipH="1">
            <a:off x="-955680" y="700157"/>
            <a:ext cx="1777323" cy="1594703"/>
          </a:xfrm>
          <a:custGeom>
            <a:avLst/>
            <a:gdLst/>
            <a:ahLst/>
            <a:cxnLst/>
            <a:rect l="l" t="t" r="r" b="b"/>
            <a:pathLst>
              <a:path w="137839" h="123676" extrusionOk="0">
                <a:moveTo>
                  <a:pt x="77843" y="0"/>
                </a:moveTo>
                <a:cubicBezTo>
                  <a:pt x="77263" y="0"/>
                  <a:pt x="76648" y="31"/>
                  <a:pt x="75998" y="94"/>
                </a:cubicBezTo>
                <a:cubicBezTo>
                  <a:pt x="56437" y="1986"/>
                  <a:pt x="43168" y="49710"/>
                  <a:pt x="40549" y="59915"/>
                </a:cubicBezTo>
                <a:lnTo>
                  <a:pt x="40549" y="59915"/>
                </a:lnTo>
                <a:cubicBezTo>
                  <a:pt x="42159" y="52873"/>
                  <a:pt x="46342" y="28757"/>
                  <a:pt x="28133" y="28757"/>
                </a:cubicBezTo>
                <a:cubicBezTo>
                  <a:pt x="27198" y="28757"/>
                  <a:pt x="26204" y="28821"/>
                  <a:pt x="25148" y="28953"/>
                </a:cubicBezTo>
                <a:cubicBezTo>
                  <a:pt x="1" y="32114"/>
                  <a:pt x="18226" y="123676"/>
                  <a:pt x="18226" y="123676"/>
                </a:cubicBezTo>
                <a:cubicBezTo>
                  <a:pt x="18226" y="123676"/>
                  <a:pt x="97643" y="121976"/>
                  <a:pt x="107587" y="99847"/>
                </a:cubicBezTo>
                <a:cubicBezTo>
                  <a:pt x="112134" y="89731"/>
                  <a:pt x="105320" y="86986"/>
                  <a:pt x="96582" y="86986"/>
                </a:cubicBezTo>
                <a:cubicBezTo>
                  <a:pt x="86206" y="86986"/>
                  <a:pt x="73117" y="90857"/>
                  <a:pt x="73117" y="90857"/>
                </a:cubicBezTo>
                <a:cubicBezTo>
                  <a:pt x="73117" y="90857"/>
                  <a:pt x="137839" y="66798"/>
                  <a:pt x="128168" y="50624"/>
                </a:cubicBezTo>
                <a:cubicBezTo>
                  <a:pt x="125051" y="45410"/>
                  <a:pt x="120571" y="43643"/>
                  <a:pt x="115931" y="43643"/>
                </a:cubicBezTo>
                <a:cubicBezTo>
                  <a:pt x="107472" y="43643"/>
                  <a:pt x="98483" y="49516"/>
                  <a:pt x="96249" y="51072"/>
                </a:cubicBezTo>
                <a:lnTo>
                  <a:pt x="96249" y="51072"/>
                </a:lnTo>
                <a:cubicBezTo>
                  <a:pt x="100826" y="47763"/>
                  <a:pt x="133522" y="23283"/>
                  <a:pt x="120951" y="7954"/>
                </a:cubicBezTo>
                <a:cubicBezTo>
                  <a:pt x="118700" y="5211"/>
                  <a:pt x="116053" y="4067"/>
                  <a:pt x="113202" y="4067"/>
                </a:cubicBezTo>
                <a:cubicBezTo>
                  <a:pt x="98945" y="4067"/>
                  <a:pt x="79618" y="32667"/>
                  <a:pt x="79618" y="32667"/>
                </a:cubicBezTo>
                <a:cubicBezTo>
                  <a:pt x="79618" y="32667"/>
                  <a:pt x="96836" y="0"/>
                  <a:pt x="778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subTitle" idx="1"/>
          </p:nvPr>
        </p:nvSpPr>
        <p:spPr>
          <a:xfrm>
            <a:off x="6726667" y="3957400"/>
            <a:ext cx="3016000" cy="11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subTitle" idx="2"/>
          </p:nvPr>
        </p:nvSpPr>
        <p:spPr>
          <a:xfrm>
            <a:off x="2449567" y="3957400"/>
            <a:ext cx="3016000" cy="11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subTitle" idx="3"/>
          </p:nvPr>
        </p:nvSpPr>
        <p:spPr>
          <a:xfrm>
            <a:off x="2449567" y="3446533"/>
            <a:ext cx="3016000" cy="6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7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subTitle" idx="4"/>
          </p:nvPr>
        </p:nvSpPr>
        <p:spPr>
          <a:xfrm>
            <a:off x="6726668" y="3446533"/>
            <a:ext cx="3016000" cy="6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7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989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subTitle" idx="1"/>
          </p:nvPr>
        </p:nvSpPr>
        <p:spPr>
          <a:xfrm>
            <a:off x="6289567" y="2170733"/>
            <a:ext cx="4513200" cy="25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subTitle" idx="2"/>
          </p:nvPr>
        </p:nvSpPr>
        <p:spPr>
          <a:xfrm>
            <a:off x="1389233" y="2170733"/>
            <a:ext cx="4513200" cy="25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3"/>
          <p:cNvSpPr/>
          <p:nvPr/>
        </p:nvSpPr>
        <p:spPr>
          <a:xfrm flipH="1">
            <a:off x="-837221" y="3310014"/>
            <a:ext cx="9001500" cy="3883633"/>
          </a:xfrm>
          <a:custGeom>
            <a:avLst/>
            <a:gdLst/>
            <a:ahLst/>
            <a:cxnLst/>
            <a:rect l="l" t="t" r="r" b="b"/>
            <a:pathLst>
              <a:path w="270045" h="116509" extrusionOk="0">
                <a:moveTo>
                  <a:pt x="257302" y="3840"/>
                </a:moveTo>
                <a:cubicBezTo>
                  <a:pt x="253541" y="-9389"/>
                  <a:pt x="234074" y="14738"/>
                  <a:pt x="228101" y="28264"/>
                </a:cubicBezTo>
                <a:cubicBezTo>
                  <a:pt x="222128" y="41790"/>
                  <a:pt x="231065" y="76559"/>
                  <a:pt x="221464" y="84997"/>
                </a:cubicBezTo>
                <a:cubicBezTo>
                  <a:pt x="211863" y="93435"/>
                  <a:pt x="186953" y="78006"/>
                  <a:pt x="170494" y="78891"/>
                </a:cubicBezTo>
                <a:cubicBezTo>
                  <a:pt x="154035" y="79776"/>
                  <a:pt x="137752" y="90173"/>
                  <a:pt x="122709" y="90306"/>
                </a:cubicBezTo>
                <a:cubicBezTo>
                  <a:pt x="107666" y="90439"/>
                  <a:pt x="99967" y="77285"/>
                  <a:pt x="80234" y="79687"/>
                </a:cubicBezTo>
                <a:cubicBezTo>
                  <a:pt x="60501" y="82089"/>
                  <a:pt x="11742" y="99574"/>
                  <a:pt x="4309" y="104719"/>
                </a:cubicBezTo>
                <a:cubicBezTo>
                  <a:pt x="-3124" y="109865"/>
                  <a:pt x="-5425" y="110073"/>
                  <a:pt x="35634" y="110560"/>
                </a:cubicBezTo>
                <a:cubicBezTo>
                  <a:pt x="76694" y="111047"/>
                  <a:pt x="213721" y="125427"/>
                  <a:pt x="250666" y="107640"/>
                </a:cubicBezTo>
                <a:cubicBezTo>
                  <a:pt x="287611" y="89853"/>
                  <a:pt x="261063" y="17069"/>
                  <a:pt x="257302" y="3840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</p:sp>
      <p:sp>
        <p:nvSpPr>
          <p:cNvPr id="145" name="Google Shape;145;p23"/>
          <p:cNvSpPr/>
          <p:nvPr/>
        </p:nvSpPr>
        <p:spPr>
          <a:xfrm rot="8872518">
            <a:off x="11276215" y="700157"/>
            <a:ext cx="1777323" cy="1594703"/>
          </a:xfrm>
          <a:custGeom>
            <a:avLst/>
            <a:gdLst/>
            <a:ahLst/>
            <a:cxnLst/>
            <a:rect l="l" t="t" r="r" b="b"/>
            <a:pathLst>
              <a:path w="137839" h="123676" extrusionOk="0">
                <a:moveTo>
                  <a:pt x="77843" y="0"/>
                </a:moveTo>
                <a:cubicBezTo>
                  <a:pt x="77263" y="0"/>
                  <a:pt x="76648" y="31"/>
                  <a:pt x="75998" y="94"/>
                </a:cubicBezTo>
                <a:cubicBezTo>
                  <a:pt x="56437" y="1986"/>
                  <a:pt x="43168" y="49710"/>
                  <a:pt x="40549" y="59915"/>
                </a:cubicBezTo>
                <a:lnTo>
                  <a:pt x="40549" y="59915"/>
                </a:lnTo>
                <a:cubicBezTo>
                  <a:pt x="42159" y="52873"/>
                  <a:pt x="46342" y="28757"/>
                  <a:pt x="28133" y="28757"/>
                </a:cubicBezTo>
                <a:cubicBezTo>
                  <a:pt x="27198" y="28757"/>
                  <a:pt x="26204" y="28821"/>
                  <a:pt x="25148" y="28953"/>
                </a:cubicBezTo>
                <a:cubicBezTo>
                  <a:pt x="1" y="32114"/>
                  <a:pt x="18226" y="123676"/>
                  <a:pt x="18226" y="123676"/>
                </a:cubicBezTo>
                <a:cubicBezTo>
                  <a:pt x="18226" y="123676"/>
                  <a:pt x="97643" y="121976"/>
                  <a:pt x="107587" y="99847"/>
                </a:cubicBezTo>
                <a:cubicBezTo>
                  <a:pt x="112134" y="89731"/>
                  <a:pt x="105320" y="86986"/>
                  <a:pt x="96582" y="86986"/>
                </a:cubicBezTo>
                <a:cubicBezTo>
                  <a:pt x="86206" y="86986"/>
                  <a:pt x="73117" y="90857"/>
                  <a:pt x="73117" y="90857"/>
                </a:cubicBezTo>
                <a:cubicBezTo>
                  <a:pt x="73117" y="90857"/>
                  <a:pt x="137839" y="66798"/>
                  <a:pt x="128168" y="50624"/>
                </a:cubicBezTo>
                <a:cubicBezTo>
                  <a:pt x="125051" y="45410"/>
                  <a:pt x="120571" y="43643"/>
                  <a:pt x="115931" y="43643"/>
                </a:cubicBezTo>
                <a:cubicBezTo>
                  <a:pt x="107472" y="43643"/>
                  <a:pt x="98483" y="49516"/>
                  <a:pt x="96249" y="51072"/>
                </a:cubicBezTo>
                <a:lnTo>
                  <a:pt x="96249" y="51072"/>
                </a:lnTo>
                <a:cubicBezTo>
                  <a:pt x="100826" y="47763"/>
                  <a:pt x="133522" y="23283"/>
                  <a:pt x="120951" y="7954"/>
                </a:cubicBezTo>
                <a:cubicBezTo>
                  <a:pt x="118700" y="5211"/>
                  <a:pt x="116053" y="4067"/>
                  <a:pt x="113202" y="4067"/>
                </a:cubicBezTo>
                <a:cubicBezTo>
                  <a:pt x="98945" y="4067"/>
                  <a:pt x="79618" y="32667"/>
                  <a:pt x="79618" y="32667"/>
                </a:cubicBezTo>
                <a:cubicBezTo>
                  <a:pt x="79618" y="32667"/>
                  <a:pt x="96836" y="0"/>
                  <a:pt x="778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3277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2"/>
          <p:cNvSpPr/>
          <p:nvPr/>
        </p:nvSpPr>
        <p:spPr>
          <a:xfrm rot="-839372">
            <a:off x="-478632" y="4731834"/>
            <a:ext cx="1777075" cy="1594479"/>
          </a:xfrm>
          <a:custGeom>
            <a:avLst/>
            <a:gdLst/>
            <a:ahLst/>
            <a:cxnLst/>
            <a:rect l="l" t="t" r="r" b="b"/>
            <a:pathLst>
              <a:path w="137839" h="123676" extrusionOk="0">
                <a:moveTo>
                  <a:pt x="77843" y="0"/>
                </a:moveTo>
                <a:cubicBezTo>
                  <a:pt x="77263" y="0"/>
                  <a:pt x="76648" y="31"/>
                  <a:pt x="75998" y="94"/>
                </a:cubicBezTo>
                <a:cubicBezTo>
                  <a:pt x="56437" y="1986"/>
                  <a:pt x="43168" y="49710"/>
                  <a:pt x="40549" y="59915"/>
                </a:cubicBezTo>
                <a:lnTo>
                  <a:pt x="40549" y="59915"/>
                </a:lnTo>
                <a:cubicBezTo>
                  <a:pt x="42159" y="52873"/>
                  <a:pt x="46342" y="28757"/>
                  <a:pt x="28133" y="28757"/>
                </a:cubicBezTo>
                <a:cubicBezTo>
                  <a:pt x="27198" y="28757"/>
                  <a:pt x="26204" y="28821"/>
                  <a:pt x="25148" y="28953"/>
                </a:cubicBezTo>
                <a:cubicBezTo>
                  <a:pt x="1" y="32114"/>
                  <a:pt x="18226" y="123676"/>
                  <a:pt x="18226" y="123676"/>
                </a:cubicBezTo>
                <a:cubicBezTo>
                  <a:pt x="18226" y="123676"/>
                  <a:pt x="97643" y="121976"/>
                  <a:pt x="107587" y="99847"/>
                </a:cubicBezTo>
                <a:cubicBezTo>
                  <a:pt x="112134" y="89731"/>
                  <a:pt x="105320" y="86986"/>
                  <a:pt x="96582" y="86986"/>
                </a:cubicBezTo>
                <a:cubicBezTo>
                  <a:pt x="86206" y="86986"/>
                  <a:pt x="73117" y="90857"/>
                  <a:pt x="73117" y="90857"/>
                </a:cubicBezTo>
                <a:cubicBezTo>
                  <a:pt x="73117" y="90857"/>
                  <a:pt x="137839" y="66798"/>
                  <a:pt x="128168" y="50624"/>
                </a:cubicBezTo>
                <a:cubicBezTo>
                  <a:pt x="125051" y="45410"/>
                  <a:pt x="120571" y="43643"/>
                  <a:pt x="115931" y="43643"/>
                </a:cubicBezTo>
                <a:cubicBezTo>
                  <a:pt x="107472" y="43643"/>
                  <a:pt x="98483" y="49516"/>
                  <a:pt x="96249" y="51072"/>
                </a:cubicBezTo>
                <a:lnTo>
                  <a:pt x="96249" y="51072"/>
                </a:lnTo>
                <a:cubicBezTo>
                  <a:pt x="100826" y="47763"/>
                  <a:pt x="133522" y="23283"/>
                  <a:pt x="120951" y="7954"/>
                </a:cubicBezTo>
                <a:cubicBezTo>
                  <a:pt x="118700" y="5211"/>
                  <a:pt x="116053" y="4067"/>
                  <a:pt x="113202" y="4067"/>
                </a:cubicBezTo>
                <a:cubicBezTo>
                  <a:pt x="98945" y="4067"/>
                  <a:pt x="79618" y="32667"/>
                  <a:pt x="79618" y="32667"/>
                </a:cubicBezTo>
                <a:cubicBezTo>
                  <a:pt x="79618" y="32667"/>
                  <a:pt x="96836" y="0"/>
                  <a:pt x="778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32"/>
          <p:cNvSpPr/>
          <p:nvPr/>
        </p:nvSpPr>
        <p:spPr>
          <a:xfrm rot="10800000">
            <a:off x="-592997" y="6084023"/>
            <a:ext cx="6301000" cy="1312000"/>
          </a:xfrm>
          <a:custGeom>
            <a:avLst/>
            <a:gdLst/>
            <a:ahLst/>
            <a:cxnLst/>
            <a:rect l="l" t="t" r="r" b="b"/>
            <a:pathLst>
              <a:path w="189030" h="39360" extrusionOk="0">
                <a:moveTo>
                  <a:pt x="9561" y="3299"/>
                </a:moveTo>
                <a:cubicBezTo>
                  <a:pt x="-15172" y="5954"/>
                  <a:pt x="14914" y="16484"/>
                  <a:pt x="25223" y="19227"/>
                </a:cubicBezTo>
                <a:cubicBezTo>
                  <a:pt x="35532" y="21970"/>
                  <a:pt x="57832" y="17369"/>
                  <a:pt x="71415" y="19758"/>
                </a:cubicBezTo>
                <a:cubicBezTo>
                  <a:pt x="84998" y="22147"/>
                  <a:pt x="93051" y="31571"/>
                  <a:pt x="106723" y="33562"/>
                </a:cubicBezTo>
                <a:cubicBezTo>
                  <a:pt x="120395" y="35553"/>
                  <a:pt x="141279" y="30952"/>
                  <a:pt x="153446" y="31704"/>
                </a:cubicBezTo>
                <a:cubicBezTo>
                  <a:pt x="165613" y="32456"/>
                  <a:pt x="176364" y="42809"/>
                  <a:pt x="179727" y="38075"/>
                </a:cubicBezTo>
                <a:cubicBezTo>
                  <a:pt x="183090" y="33341"/>
                  <a:pt x="201983" y="9095"/>
                  <a:pt x="173622" y="3299"/>
                </a:cubicBezTo>
                <a:cubicBezTo>
                  <a:pt x="145261" y="-2497"/>
                  <a:pt x="34294" y="644"/>
                  <a:pt x="9561" y="3299"/>
                </a:cubicBezTo>
                <a:close/>
              </a:path>
            </a:pathLst>
          </a:custGeom>
          <a:gradFill>
            <a:gsLst>
              <a:gs pos="0">
                <a:srgbClr val="DBF1F6"/>
              </a:gs>
              <a:gs pos="100000">
                <a:srgbClr val="78C4D7"/>
              </a:gs>
            </a:gsLst>
            <a:lin ang="5400012" scaled="0"/>
          </a:gradFill>
          <a:ln>
            <a:noFill/>
          </a:ln>
        </p:spPr>
      </p:sp>
      <p:sp>
        <p:nvSpPr>
          <p:cNvPr id="237" name="Google Shape;237;p32"/>
          <p:cNvSpPr/>
          <p:nvPr/>
        </p:nvSpPr>
        <p:spPr>
          <a:xfrm rot="8872518">
            <a:off x="11276215" y="700157"/>
            <a:ext cx="1777323" cy="1594703"/>
          </a:xfrm>
          <a:custGeom>
            <a:avLst/>
            <a:gdLst/>
            <a:ahLst/>
            <a:cxnLst/>
            <a:rect l="l" t="t" r="r" b="b"/>
            <a:pathLst>
              <a:path w="137839" h="123676" extrusionOk="0">
                <a:moveTo>
                  <a:pt x="77843" y="0"/>
                </a:moveTo>
                <a:cubicBezTo>
                  <a:pt x="77263" y="0"/>
                  <a:pt x="76648" y="31"/>
                  <a:pt x="75998" y="94"/>
                </a:cubicBezTo>
                <a:cubicBezTo>
                  <a:pt x="56437" y="1986"/>
                  <a:pt x="43168" y="49710"/>
                  <a:pt x="40549" y="59915"/>
                </a:cubicBezTo>
                <a:lnTo>
                  <a:pt x="40549" y="59915"/>
                </a:lnTo>
                <a:cubicBezTo>
                  <a:pt x="42159" y="52873"/>
                  <a:pt x="46342" y="28757"/>
                  <a:pt x="28133" y="28757"/>
                </a:cubicBezTo>
                <a:cubicBezTo>
                  <a:pt x="27198" y="28757"/>
                  <a:pt x="26204" y="28821"/>
                  <a:pt x="25148" y="28953"/>
                </a:cubicBezTo>
                <a:cubicBezTo>
                  <a:pt x="1" y="32114"/>
                  <a:pt x="18226" y="123676"/>
                  <a:pt x="18226" y="123676"/>
                </a:cubicBezTo>
                <a:cubicBezTo>
                  <a:pt x="18226" y="123676"/>
                  <a:pt x="97643" y="121976"/>
                  <a:pt x="107587" y="99847"/>
                </a:cubicBezTo>
                <a:cubicBezTo>
                  <a:pt x="112134" y="89731"/>
                  <a:pt x="105320" y="86986"/>
                  <a:pt x="96582" y="86986"/>
                </a:cubicBezTo>
                <a:cubicBezTo>
                  <a:pt x="86206" y="86986"/>
                  <a:pt x="73117" y="90857"/>
                  <a:pt x="73117" y="90857"/>
                </a:cubicBezTo>
                <a:cubicBezTo>
                  <a:pt x="73117" y="90857"/>
                  <a:pt x="137839" y="66798"/>
                  <a:pt x="128168" y="50624"/>
                </a:cubicBezTo>
                <a:cubicBezTo>
                  <a:pt x="125051" y="45410"/>
                  <a:pt x="120571" y="43643"/>
                  <a:pt x="115931" y="43643"/>
                </a:cubicBezTo>
                <a:cubicBezTo>
                  <a:pt x="107472" y="43643"/>
                  <a:pt x="98483" y="49516"/>
                  <a:pt x="96249" y="51072"/>
                </a:cubicBezTo>
                <a:lnTo>
                  <a:pt x="96249" y="51072"/>
                </a:lnTo>
                <a:cubicBezTo>
                  <a:pt x="100826" y="47763"/>
                  <a:pt x="133522" y="23283"/>
                  <a:pt x="120951" y="7954"/>
                </a:cubicBezTo>
                <a:cubicBezTo>
                  <a:pt x="118700" y="5211"/>
                  <a:pt x="116053" y="4067"/>
                  <a:pt x="113202" y="4067"/>
                </a:cubicBezTo>
                <a:cubicBezTo>
                  <a:pt x="98945" y="4067"/>
                  <a:pt x="79618" y="32667"/>
                  <a:pt x="79618" y="32667"/>
                </a:cubicBezTo>
                <a:cubicBezTo>
                  <a:pt x="79618" y="32667"/>
                  <a:pt x="96836" y="0"/>
                  <a:pt x="778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574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/>
          <p:cNvSpPr/>
          <p:nvPr/>
        </p:nvSpPr>
        <p:spPr>
          <a:xfrm>
            <a:off x="5442493" y="-372020"/>
            <a:ext cx="7620433" cy="7012400"/>
          </a:xfrm>
          <a:custGeom>
            <a:avLst/>
            <a:gdLst/>
            <a:ahLst/>
            <a:cxnLst/>
            <a:rect l="l" t="t" r="r" b="b"/>
            <a:pathLst>
              <a:path w="228613" h="210372" extrusionOk="0">
                <a:moveTo>
                  <a:pt x="11139" y="7179"/>
                </a:moveTo>
                <a:cubicBezTo>
                  <a:pt x="-18992" y="9790"/>
                  <a:pt x="20254" y="21382"/>
                  <a:pt x="32112" y="23107"/>
                </a:cubicBezTo>
                <a:cubicBezTo>
                  <a:pt x="43970" y="24833"/>
                  <a:pt x="67464" y="16426"/>
                  <a:pt x="82286" y="17532"/>
                </a:cubicBezTo>
                <a:cubicBezTo>
                  <a:pt x="97108" y="18638"/>
                  <a:pt x="105072" y="27797"/>
                  <a:pt x="121044" y="29744"/>
                </a:cubicBezTo>
                <a:cubicBezTo>
                  <a:pt x="137017" y="31691"/>
                  <a:pt x="168476" y="19169"/>
                  <a:pt x="178121" y="29213"/>
                </a:cubicBezTo>
                <a:cubicBezTo>
                  <a:pt x="187767" y="39257"/>
                  <a:pt x="176528" y="76069"/>
                  <a:pt x="178917" y="90006"/>
                </a:cubicBezTo>
                <a:cubicBezTo>
                  <a:pt x="181306" y="103943"/>
                  <a:pt x="192589" y="101377"/>
                  <a:pt x="192456" y="112836"/>
                </a:cubicBezTo>
                <a:cubicBezTo>
                  <a:pt x="192323" y="124296"/>
                  <a:pt x="178342" y="145578"/>
                  <a:pt x="178121" y="158763"/>
                </a:cubicBezTo>
                <a:cubicBezTo>
                  <a:pt x="177900" y="171948"/>
                  <a:pt x="185510" y="184293"/>
                  <a:pt x="191129" y="191947"/>
                </a:cubicBezTo>
                <a:cubicBezTo>
                  <a:pt x="196748" y="199601"/>
                  <a:pt x="207853" y="220308"/>
                  <a:pt x="211835" y="204689"/>
                </a:cubicBezTo>
                <a:cubicBezTo>
                  <a:pt x="215817" y="189070"/>
                  <a:pt x="214844" y="131109"/>
                  <a:pt x="215021" y="98235"/>
                </a:cubicBezTo>
                <a:cubicBezTo>
                  <a:pt x="215198" y="65361"/>
                  <a:pt x="246877" y="22620"/>
                  <a:pt x="212897" y="7444"/>
                </a:cubicBezTo>
                <a:cubicBezTo>
                  <a:pt x="178917" y="-7732"/>
                  <a:pt x="41270" y="4569"/>
                  <a:pt x="11139" y="7179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</p:sp>
      <p:sp>
        <p:nvSpPr>
          <p:cNvPr id="240" name="Google Shape;240;p33"/>
          <p:cNvSpPr/>
          <p:nvPr/>
        </p:nvSpPr>
        <p:spPr>
          <a:xfrm rot="-709732">
            <a:off x="-846141" y="4462116"/>
            <a:ext cx="1950021" cy="1749656"/>
          </a:xfrm>
          <a:custGeom>
            <a:avLst/>
            <a:gdLst/>
            <a:ahLst/>
            <a:cxnLst/>
            <a:rect l="l" t="t" r="r" b="b"/>
            <a:pathLst>
              <a:path w="137839" h="123676" extrusionOk="0">
                <a:moveTo>
                  <a:pt x="77843" y="0"/>
                </a:moveTo>
                <a:cubicBezTo>
                  <a:pt x="77263" y="0"/>
                  <a:pt x="76648" y="31"/>
                  <a:pt x="75998" y="94"/>
                </a:cubicBezTo>
                <a:cubicBezTo>
                  <a:pt x="56437" y="1986"/>
                  <a:pt x="43168" y="49710"/>
                  <a:pt x="40549" y="59915"/>
                </a:cubicBezTo>
                <a:lnTo>
                  <a:pt x="40549" y="59915"/>
                </a:lnTo>
                <a:cubicBezTo>
                  <a:pt x="42159" y="52873"/>
                  <a:pt x="46342" y="28757"/>
                  <a:pt x="28133" y="28757"/>
                </a:cubicBezTo>
                <a:cubicBezTo>
                  <a:pt x="27198" y="28757"/>
                  <a:pt x="26204" y="28821"/>
                  <a:pt x="25148" y="28953"/>
                </a:cubicBezTo>
                <a:cubicBezTo>
                  <a:pt x="1" y="32114"/>
                  <a:pt x="18226" y="123676"/>
                  <a:pt x="18226" y="123676"/>
                </a:cubicBezTo>
                <a:cubicBezTo>
                  <a:pt x="18226" y="123676"/>
                  <a:pt x="97643" y="121976"/>
                  <a:pt x="107587" y="99847"/>
                </a:cubicBezTo>
                <a:cubicBezTo>
                  <a:pt x="112134" y="89731"/>
                  <a:pt x="105320" y="86986"/>
                  <a:pt x="96582" y="86986"/>
                </a:cubicBezTo>
                <a:cubicBezTo>
                  <a:pt x="86206" y="86986"/>
                  <a:pt x="73117" y="90857"/>
                  <a:pt x="73117" y="90857"/>
                </a:cubicBezTo>
                <a:cubicBezTo>
                  <a:pt x="73117" y="90857"/>
                  <a:pt x="137839" y="66798"/>
                  <a:pt x="128168" y="50624"/>
                </a:cubicBezTo>
                <a:cubicBezTo>
                  <a:pt x="125051" y="45410"/>
                  <a:pt x="120571" y="43643"/>
                  <a:pt x="115931" y="43643"/>
                </a:cubicBezTo>
                <a:cubicBezTo>
                  <a:pt x="107472" y="43643"/>
                  <a:pt x="98483" y="49516"/>
                  <a:pt x="96249" y="51072"/>
                </a:cubicBezTo>
                <a:lnTo>
                  <a:pt x="96249" y="51072"/>
                </a:lnTo>
                <a:cubicBezTo>
                  <a:pt x="100826" y="47763"/>
                  <a:pt x="133522" y="23283"/>
                  <a:pt x="120951" y="7954"/>
                </a:cubicBezTo>
                <a:cubicBezTo>
                  <a:pt x="118700" y="5211"/>
                  <a:pt x="116053" y="4067"/>
                  <a:pt x="113202" y="4067"/>
                </a:cubicBezTo>
                <a:cubicBezTo>
                  <a:pt x="98945" y="4067"/>
                  <a:pt x="79618" y="32667"/>
                  <a:pt x="79618" y="32667"/>
                </a:cubicBezTo>
                <a:cubicBezTo>
                  <a:pt x="79618" y="32667"/>
                  <a:pt x="96836" y="0"/>
                  <a:pt x="778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33"/>
          <p:cNvSpPr/>
          <p:nvPr/>
        </p:nvSpPr>
        <p:spPr>
          <a:xfrm rot="1034381">
            <a:off x="-523039" y="5524551"/>
            <a:ext cx="1950284" cy="1749892"/>
          </a:xfrm>
          <a:custGeom>
            <a:avLst/>
            <a:gdLst/>
            <a:ahLst/>
            <a:cxnLst/>
            <a:rect l="l" t="t" r="r" b="b"/>
            <a:pathLst>
              <a:path w="137839" h="123676" extrusionOk="0">
                <a:moveTo>
                  <a:pt x="77843" y="0"/>
                </a:moveTo>
                <a:cubicBezTo>
                  <a:pt x="77263" y="0"/>
                  <a:pt x="76648" y="31"/>
                  <a:pt x="75998" y="94"/>
                </a:cubicBezTo>
                <a:cubicBezTo>
                  <a:pt x="56437" y="1986"/>
                  <a:pt x="43168" y="49710"/>
                  <a:pt x="40549" y="59915"/>
                </a:cubicBezTo>
                <a:lnTo>
                  <a:pt x="40549" y="59915"/>
                </a:lnTo>
                <a:cubicBezTo>
                  <a:pt x="42159" y="52873"/>
                  <a:pt x="46342" y="28757"/>
                  <a:pt x="28133" y="28757"/>
                </a:cubicBezTo>
                <a:cubicBezTo>
                  <a:pt x="27198" y="28757"/>
                  <a:pt x="26204" y="28821"/>
                  <a:pt x="25148" y="28953"/>
                </a:cubicBezTo>
                <a:cubicBezTo>
                  <a:pt x="1" y="32114"/>
                  <a:pt x="18226" y="123676"/>
                  <a:pt x="18226" y="123676"/>
                </a:cubicBezTo>
                <a:cubicBezTo>
                  <a:pt x="18226" y="123676"/>
                  <a:pt x="97643" y="121976"/>
                  <a:pt x="107587" y="99847"/>
                </a:cubicBezTo>
                <a:cubicBezTo>
                  <a:pt x="112134" y="89731"/>
                  <a:pt x="105320" y="86986"/>
                  <a:pt x="96582" y="86986"/>
                </a:cubicBezTo>
                <a:cubicBezTo>
                  <a:pt x="86206" y="86986"/>
                  <a:pt x="73117" y="90857"/>
                  <a:pt x="73117" y="90857"/>
                </a:cubicBezTo>
                <a:cubicBezTo>
                  <a:pt x="73117" y="90857"/>
                  <a:pt x="137839" y="66798"/>
                  <a:pt x="128168" y="50624"/>
                </a:cubicBezTo>
                <a:cubicBezTo>
                  <a:pt x="125051" y="45410"/>
                  <a:pt x="120571" y="43643"/>
                  <a:pt x="115931" y="43643"/>
                </a:cubicBezTo>
                <a:cubicBezTo>
                  <a:pt x="107472" y="43643"/>
                  <a:pt x="98483" y="49516"/>
                  <a:pt x="96249" y="51072"/>
                </a:cubicBezTo>
                <a:lnTo>
                  <a:pt x="96249" y="51072"/>
                </a:lnTo>
                <a:cubicBezTo>
                  <a:pt x="100826" y="47763"/>
                  <a:pt x="133522" y="23283"/>
                  <a:pt x="120951" y="7954"/>
                </a:cubicBezTo>
                <a:cubicBezTo>
                  <a:pt x="118700" y="5211"/>
                  <a:pt x="116053" y="4067"/>
                  <a:pt x="113202" y="4067"/>
                </a:cubicBezTo>
                <a:cubicBezTo>
                  <a:pt x="98945" y="4067"/>
                  <a:pt x="79618" y="32667"/>
                  <a:pt x="79618" y="32667"/>
                </a:cubicBezTo>
                <a:cubicBezTo>
                  <a:pt x="79618" y="32667"/>
                  <a:pt x="96836" y="0"/>
                  <a:pt x="77843" y="0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8783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5442493" y="-372020"/>
            <a:ext cx="7620433" cy="7012400"/>
          </a:xfrm>
          <a:custGeom>
            <a:avLst/>
            <a:gdLst/>
            <a:ahLst/>
            <a:cxnLst/>
            <a:rect l="l" t="t" r="r" b="b"/>
            <a:pathLst>
              <a:path w="228613" h="210372" extrusionOk="0">
                <a:moveTo>
                  <a:pt x="11139" y="7179"/>
                </a:moveTo>
                <a:cubicBezTo>
                  <a:pt x="-18992" y="9790"/>
                  <a:pt x="20254" y="21382"/>
                  <a:pt x="32112" y="23107"/>
                </a:cubicBezTo>
                <a:cubicBezTo>
                  <a:pt x="43970" y="24833"/>
                  <a:pt x="67464" y="16426"/>
                  <a:pt x="82286" y="17532"/>
                </a:cubicBezTo>
                <a:cubicBezTo>
                  <a:pt x="97108" y="18638"/>
                  <a:pt x="105072" y="27797"/>
                  <a:pt x="121044" y="29744"/>
                </a:cubicBezTo>
                <a:cubicBezTo>
                  <a:pt x="137017" y="31691"/>
                  <a:pt x="168476" y="19169"/>
                  <a:pt x="178121" y="29213"/>
                </a:cubicBezTo>
                <a:cubicBezTo>
                  <a:pt x="187767" y="39257"/>
                  <a:pt x="176528" y="76069"/>
                  <a:pt x="178917" y="90006"/>
                </a:cubicBezTo>
                <a:cubicBezTo>
                  <a:pt x="181306" y="103943"/>
                  <a:pt x="192589" y="101377"/>
                  <a:pt x="192456" y="112836"/>
                </a:cubicBezTo>
                <a:cubicBezTo>
                  <a:pt x="192323" y="124296"/>
                  <a:pt x="178342" y="145578"/>
                  <a:pt x="178121" y="158763"/>
                </a:cubicBezTo>
                <a:cubicBezTo>
                  <a:pt x="177900" y="171948"/>
                  <a:pt x="185510" y="184293"/>
                  <a:pt x="191129" y="191947"/>
                </a:cubicBezTo>
                <a:cubicBezTo>
                  <a:pt x="196748" y="199601"/>
                  <a:pt x="207853" y="220308"/>
                  <a:pt x="211835" y="204689"/>
                </a:cubicBezTo>
                <a:cubicBezTo>
                  <a:pt x="215817" y="189070"/>
                  <a:pt x="214844" y="131109"/>
                  <a:pt x="215021" y="98235"/>
                </a:cubicBezTo>
                <a:cubicBezTo>
                  <a:pt x="215198" y="65361"/>
                  <a:pt x="246877" y="22620"/>
                  <a:pt x="212897" y="7444"/>
                </a:cubicBezTo>
                <a:cubicBezTo>
                  <a:pt x="178917" y="-7732"/>
                  <a:pt x="41270" y="4569"/>
                  <a:pt x="11139" y="7179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</p:sp>
      <p:sp>
        <p:nvSpPr>
          <p:cNvPr id="64" name="Google Shape;64;p13"/>
          <p:cNvSpPr/>
          <p:nvPr/>
        </p:nvSpPr>
        <p:spPr>
          <a:xfrm rot="-709732">
            <a:off x="-846141" y="4462116"/>
            <a:ext cx="1950021" cy="1749656"/>
          </a:xfrm>
          <a:custGeom>
            <a:avLst/>
            <a:gdLst/>
            <a:ahLst/>
            <a:cxnLst/>
            <a:rect l="l" t="t" r="r" b="b"/>
            <a:pathLst>
              <a:path w="137839" h="123676" extrusionOk="0">
                <a:moveTo>
                  <a:pt x="77843" y="0"/>
                </a:moveTo>
                <a:cubicBezTo>
                  <a:pt x="77263" y="0"/>
                  <a:pt x="76648" y="31"/>
                  <a:pt x="75998" y="94"/>
                </a:cubicBezTo>
                <a:cubicBezTo>
                  <a:pt x="56437" y="1986"/>
                  <a:pt x="43168" y="49710"/>
                  <a:pt x="40549" y="59915"/>
                </a:cubicBezTo>
                <a:lnTo>
                  <a:pt x="40549" y="59915"/>
                </a:lnTo>
                <a:cubicBezTo>
                  <a:pt x="42159" y="52873"/>
                  <a:pt x="46342" y="28757"/>
                  <a:pt x="28133" y="28757"/>
                </a:cubicBezTo>
                <a:cubicBezTo>
                  <a:pt x="27198" y="28757"/>
                  <a:pt x="26204" y="28821"/>
                  <a:pt x="25148" y="28953"/>
                </a:cubicBezTo>
                <a:cubicBezTo>
                  <a:pt x="1" y="32114"/>
                  <a:pt x="18226" y="123676"/>
                  <a:pt x="18226" y="123676"/>
                </a:cubicBezTo>
                <a:cubicBezTo>
                  <a:pt x="18226" y="123676"/>
                  <a:pt x="97643" y="121976"/>
                  <a:pt x="107587" y="99847"/>
                </a:cubicBezTo>
                <a:cubicBezTo>
                  <a:pt x="112134" y="89731"/>
                  <a:pt x="105320" y="86986"/>
                  <a:pt x="96582" y="86986"/>
                </a:cubicBezTo>
                <a:cubicBezTo>
                  <a:pt x="86206" y="86986"/>
                  <a:pt x="73117" y="90857"/>
                  <a:pt x="73117" y="90857"/>
                </a:cubicBezTo>
                <a:cubicBezTo>
                  <a:pt x="73117" y="90857"/>
                  <a:pt x="137839" y="66798"/>
                  <a:pt x="128168" y="50624"/>
                </a:cubicBezTo>
                <a:cubicBezTo>
                  <a:pt x="125051" y="45410"/>
                  <a:pt x="120571" y="43643"/>
                  <a:pt x="115931" y="43643"/>
                </a:cubicBezTo>
                <a:cubicBezTo>
                  <a:pt x="107472" y="43643"/>
                  <a:pt x="98483" y="49516"/>
                  <a:pt x="96249" y="51072"/>
                </a:cubicBezTo>
                <a:lnTo>
                  <a:pt x="96249" y="51072"/>
                </a:lnTo>
                <a:cubicBezTo>
                  <a:pt x="100826" y="47763"/>
                  <a:pt x="133522" y="23283"/>
                  <a:pt x="120951" y="7954"/>
                </a:cubicBezTo>
                <a:cubicBezTo>
                  <a:pt x="118700" y="5211"/>
                  <a:pt x="116053" y="4067"/>
                  <a:pt x="113202" y="4067"/>
                </a:cubicBezTo>
                <a:cubicBezTo>
                  <a:pt x="98945" y="4067"/>
                  <a:pt x="79618" y="32667"/>
                  <a:pt x="79618" y="32667"/>
                </a:cubicBezTo>
                <a:cubicBezTo>
                  <a:pt x="79618" y="32667"/>
                  <a:pt x="96836" y="0"/>
                  <a:pt x="778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13"/>
          <p:cNvSpPr/>
          <p:nvPr/>
        </p:nvSpPr>
        <p:spPr>
          <a:xfrm rot="1034381">
            <a:off x="-523039" y="5524551"/>
            <a:ext cx="1950284" cy="1749892"/>
          </a:xfrm>
          <a:custGeom>
            <a:avLst/>
            <a:gdLst/>
            <a:ahLst/>
            <a:cxnLst/>
            <a:rect l="l" t="t" r="r" b="b"/>
            <a:pathLst>
              <a:path w="137839" h="123676" extrusionOk="0">
                <a:moveTo>
                  <a:pt x="77843" y="0"/>
                </a:moveTo>
                <a:cubicBezTo>
                  <a:pt x="77263" y="0"/>
                  <a:pt x="76648" y="31"/>
                  <a:pt x="75998" y="94"/>
                </a:cubicBezTo>
                <a:cubicBezTo>
                  <a:pt x="56437" y="1986"/>
                  <a:pt x="43168" y="49710"/>
                  <a:pt x="40549" y="59915"/>
                </a:cubicBezTo>
                <a:lnTo>
                  <a:pt x="40549" y="59915"/>
                </a:lnTo>
                <a:cubicBezTo>
                  <a:pt x="42159" y="52873"/>
                  <a:pt x="46342" y="28757"/>
                  <a:pt x="28133" y="28757"/>
                </a:cubicBezTo>
                <a:cubicBezTo>
                  <a:pt x="27198" y="28757"/>
                  <a:pt x="26204" y="28821"/>
                  <a:pt x="25148" y="28953"/>
                </a:cubicBezTo>
                <a:cubicBezTo>
                  <a:pt x="1" y="32114"/>
                  <a:pt x="18226" y="123676"/>
                  <a:pt x="18226" y="123676"/>
                </a:cubicBezTo>
                <a:cubicBezTo>
                  <a:pt x="18226" y="123676"/>
                  <a:pt x="97643" y="121976"/>
                  <a:pt x="107587" y="99847"/>
                </a:cubicBezTo>
                <a:cubicBezTo>
                  <a:pt x="112134" y="89731"/>
                  <a:pt x="105320" y="86986"/>
                  <a:pt x="96582" y="86986"/>
                </a:cubicBezTo>
                <a:cubicBezTo>
                  <a:pt x="86206" y="86986"/>
                  <a:pt x="73117" y="90857"/>
                  <a:pt x="73117" y="90857"/>
                </a:cubicBezTo>
                <a:cubicBezTo>
                  <a:pt x="73117" y="90857"/>
                  <a:pt x="137839" y="66798"/>
                  <a:pt x="128168" y="50624"/>
                </a:cubicBezTo>
                <a:cubicBezTo>
                  <a:pt x="125051" y="45410"/>
                  <a:pt x="120571" y="43643"/>
                  <a:pt x="115931" y="43643"/>
                </a:cubicBezTo>
                <a:cubicBezTo>
                  <a:pt x="107472" y="43643"/>
                  <a:pt x="98483" y="49516"/>
                  <a:pt x="96249" y="51072"/>
                </a:cubicBezTo>
                <a:lnTo>
                  <a:pt x="96249" y="51072"/>
                </a:lnTo>
                <a:cubicBezTo>
                  <a:pt x="100826" y="47763"/>
                  <a:pt x="133522" y="23283"/>
                  <a:pt x="120951" y="7954"/>
                </a:cubicBezTo>
                <a:cubicBezTo>
                  <a:pt x="118700" y="5211"/>
                  <a:pt x="116053" y="4067"/>
                  <a:pt x="113202" y="4067"/>
                </a:cubicBezTo>
                <a:cubicBezTo>
                  <a:pt x="98945" y="4067"/>
                  <a:pt x="79618" y="32667"/>
                  <a:pt x="79618" y="32667"/>
                </a:cubicBezTo>
                <a:cubicBezTo>
                  <a:pt x="79618" y="32667"/>
                  <a:pt x="96836" y="0"/>
                  <a:pt x="77843" y="0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050117" y="3025867"/>
            <a:ext cx="3578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2"/>
          </p:nvPr>
        </p:nvSpPr>
        <p:spPr>
          <a:xfrm>
            <a:off x="6720796" y="3025867"/>
            <a:ext cx="34316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3"/>
          </p:nvPr>
        </p:nvSpPr>
        <p:spPr>
          <a:xfrm>
            <a:off x="6720797" y="5504433"/>
            <a:ext cx="34316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4"/>
          </p:nvPr>
        </p:nvSpPr>
        <p:spPr>
          <a:xfrm>
            <a:off x="2050133" y="5504433"/>
            <a:ext cx="3578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5" hasCustomPrompt="1"/>
          </p:nvPr>
        </p:nvSpPr>
        <p:spPr>
          <a:xfrm>
            <a:off x="2119628" y="1828433"/>
            <a:ext cx="979600" cy="52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6" hasCustomPrompt="1"/>
          </p:nvPr>
        </p:nvSpPr>
        <p:spPr>
          <a:xfrm>
            <a:off x="6802529" y="4307033"/>
            <a:ext cx="979600" cy="52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7" hasCustomPrompt="1"/>
          </p:nvPr>
        </p:nvSpPr>
        <p:spPr>
          <a:xfrm>
            <a:off x="6802513" y="1828433"/>
            <a:ext cx="979600" cy="52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8" hasCustomPrompt="1"/>
          </p:nvPr>
        </p:nvSpPr>
        <p:spPr>
          <a:xfrm>
            <a:off x="2119629" y="4307033"/>
            <a:ext cx="979600" cy="52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9"/>
          </p:nvPr>
        </p:nvSpPr>
        <p:spPr>
          <a:xfrm>
            <a:off x="2050117" y="2640500"/>
            <a:ext cx="35780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7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3"/>
          </p:nvPr>
        </p:nvSpPr>
        <p:spPr>
          <a:xfrm>
            <a:off x="6720805" y="2640500"/>
            <a:ext cx="34316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7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4"/>
          </p:nvPr>
        </p:nvSpPr>
        <p:spPr>
          <a:xfrm>
            <a:off x="2050141" y="5119133"/>
            <a:ext cx="35780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7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15"/>
          </p:nvPr>
        </p:nvSpPr>
        <p:spPr>
          <a:xfrm>
            <a:off x="6720797" y="5119167"/>
            <a:ext cx="34316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7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950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0092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3457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6953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68967" y="1163500"/>
            <a:ext cx="9772000" cy="236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66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chivo Black"/>
              <a:buNone/>
              <a:defRPr sz="6933" b="0">
                <a:solidFill>
                  <a:srgbClr val="191919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chivo Black"/>
              <a:buNone/>
              <a:defRPr sz="6933" b="0">
                <a:solidFill>
                  <a:srgbClr val="191919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chivo Black"/>
              <a:buNone/>
              <a:defRPr sz="6933" b="0">
                <a:solidFill>
                  <a:srgbClr val="191919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chivo Black"/>
              <a:buNone/>
              <a:defRPr sz="6933" b="0">
                <a:solidFill>
                  <a:srgbClr val="191919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chivo Black"/>
              <a:buNone/>
              <a:defRPr sz="6933" b="0">
                <a:solidFill>
                  <a:srgbClr val="191919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chivo Black"/>
              <a:buNone/>
              <a:defRPr sz="6933" b="0">
                <a:solidFill>
                  <a:srgbClr val="191919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chivo Black"/>
              <a:buNone/>
              <a:defRPr sz="6933" b="0">
                <a:solidFill>
                  <a:srgbClr val="191919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chivo Black"/>
              <a:buNone/>
              <a:defRPr sz="6933" b="0">
                <a:solidFill>
                  <a:srgbClr val="191919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468933" y="3583700"/>
            <a:ext cx="97720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2133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2133"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2133"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2133"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2133"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2133"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2133"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2133"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2133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837147" y="383453"/>
            <a:ext cx="13548600" cy="7016400"/>
          </a:xfrm>
          <a:custGeom>
            <a:avLst/>
            <a:gdLst/>
            <a:ahLst/>
            <a:cxnLst/>
            <a:rect l="l" t="t" r="r" b="b"/>
            <a:pathLst>
              <a:path w="406458" h="210492" extrusionOk="0">
                <a:moveTo>
                  <a:pt x="394650" y="144171"/>
                </a:moveTo>
                <a:cubicBezTo>
                  <a:pt x="384916" y="137490"/>
                  <a:pt x="359210" y="161249"/>
                  <a:pt x="338901" y="161957"/>
                </a:cubicBezTo>
                <a:cubicBezTo>
                  <a:pt x="318592" y="162665"/>
                  <a:pt x="294036" y="149524"/>
                  <a:pt x="272798" y="148418"/>
                </a:cubicBezTo>
                <a:cubicBezTo>
                  <a:pt x="251560" y="147312"/>
                  <a:pt x="227138" y="157621"/>
                  <a:pt x="211475" y="155320"/>
                </a:cubicBezTo>
                <a:cubicBezTo>
                  <a:pt x="195812" y="153019"/>
                  <a:pt x="192096" y="135410"/>
                  <a:pt x="178822" y="134614"/>
                </a:cubicBezTo>
                <a:cubicBezTo>
                  <a:pt x="165548" y="133818"/>
                  <a:pt x="143514" y="152976"/>
                  <a:pt x="131833" y="150542"/>
                </a:cubicBezTo>
                <a:cubicBezTo>
                  <a:pt x="120152" y="148109"/>
                  <a:pt x="122763" y="121340"/>
                  <a:pt x="108737" y="120013"/>
                </a:cubicBezTo>
                <a:cubicBezTo>
                  <a:pt x="94711" y="118686"/>
                  <a:pt x="55776" y="146560"/>
                  <a:pt x="47679" y="142578"/>
                </a:cubicBezTo>
                <a:cubicBezTo>
                  <a:pt x="39582" y="138596"/>
                  <a:pt x="60643" y="111163"/>
                  <a:pt x="60156" y="96120"/>
                </a:cubicBezTo>
                <a:cubicBezTo>
                  <a:pt x="59669" y="81077"/>
                  <a:pt x="46617" y="65547"/>
                  <a:pt x="44759" y="52318"/>
                </a:cubicBezTo>
                <a:cubicBezTo>
                  <a:pt x="42901" y="39089"/>
                  <a:pt x="54669" y="23603"/>
                  <a:pt x="49006" y="16745"/>
                </a:cubicBezTo>
                <a:cubicBezTo>
                  <a:pt x="43343" y="9887"/>
                  <a:pt x="17681" y="-13784"/>
                  <a:pt x="10779" y="11170"/>
                </a:cubicBezTo>
                <a:cubicBezTo>
                  <a:pt x="3877" y="36124"/>
                  <a:pt x="4938" y="133773"/>
                  <a:pt x="7593" y="166470"/>
                </a:cubicBezTo>
                <a:cubicBezTo>
                  <a:pt x="10248" y="199167"/>
                  <a:pt x="-20945" y="200583"/>
                  <a:pt x="26707" y="207352"/>
                </a:cubicBezTo>
                <a:cubicBezTo>
                  <a:pt x="74359" y="214122"/>
                  <a:pt x="231739" y="207972"/>
                  <a:pt x="293505" y="207087"/>
                </a:cubicBezTo>
                <a:cubicBezTo>
                  <a:pt x="355271" y="206202"/>
                  <a:pt x="380447" y="212529"/>
                  <a:pt x="397304" y="202043"/>
                </a:cubicBezTo>
                <a:cubicBezTo>
                  <a:pt x="414162" y="191557"/>
                  <a:pt x="404384" y="150852"/>
                  <a:pt x="394650" y="14417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Google Shape;12;p2"/>
          <p:cNvSpPr/>
          <p:nvPr/>
        </p:nvSpPr>
        <p:spPr>
          <a:xfrm>
            <a:off x="8648271" y="-194165"/>
            <a:ext cx="4644700" cy="1095400"/>
          </a:xfrm>
          <a:custGeom>
            <a:avLst/>
            <a:gdLst/>
            <a:ahLst/>
            <a:cxnLst/>
            <a:rect l="l" t="t" r="r" b="b"/>
            <a:pathLst>
              <a:path w="139341" h="32862" extrusionOk="0">
                <a:moveTo>
                  <a:pt x="132525" y="27328"/>
                </a:moveTo>
                <a:cubicBezTo>
                  <a:pt x="126308" y="32284"/>
                  <a:pt x="98717" y="34010"/>
                  <a:pt x="88319" y="32107"/>
                </a:cubicBezTo>
                <a:cubicBezTo>
                  <a:pt x="77921" y="30205"/>
                  <a:pt x="80735" y="18878"/>
                  <a:pt x="70139" y="15913"/>
                </a:cubicBezTo>
                <a:cubicBezTo>
                  <a:pt x="59543" y="12949"/>
                  <a:pt x="35496" y="16577"/>
                  <a:pt x="24744" y="14320"/>
                </a:cubicBezTo>
                <a:cubicBezTo>
                  <a:pt x="13993" y="12064"/>
                  <a:pt x="-11183" y="4365"/>
                  <a:pt x="5630" y="2374"/>
                </a:cubicBezTo>
                <a:cubicBezTo>
                  <a:pt x="22443" y="383"/>
                  <a:pt x="104474" y="-1785"/>
                  <a:pt x="125623" y="2374"/>
                </a:cubicBezTo>
                <a:cubicBezTo>
                  <a:pt x="146772" y="6533"/>
                  <a:pt x="138742" y="22373"/>
                  <a:pt x="132525" y="27328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5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290233" y="3423899"/>
            <a:ext cx="89508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9975500" y="2148199"/>
            <a:ext cx="1201200" cy="86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290233" y="4427532"/>
            <a:ext cx="8950800" cy="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 rot="-6622357">
            <a:off x="10689773" y="5413683"/>
            <a:ext cx="2402084" cy="2155269"/>
          </a:xfrm>
          <a:custGeom>
            <a:avLst/>
            <a:gdLst/>
            <a:ahLst/>
            <a:cxnLst/>
            <a:rect l="l" t="t" r="r" b="b"/>
            <a:pathLst>
              <a:path w="137839" h="123676" extrusionOk="0">
                <a:moveTo>
                  <a:pt x="77843" y="0"/>
                </a:moveTo>
                <a:cubicBezTo>
                  <a:pt x="77263" y="0"/>
                  <a:pt x="76648" y="31"/>
                  <a:pt x="75998" y="94"/>
                </a:cubicBezTo>
                <a:cubicBezTo>
                  <a:pt x="56437" y="1986"/>
                  <a:pt x="43168" y="49710"/>
                  <a:pt x="40549" y="59915"/>
                </a:cubicBezTo>
                <a:lnTo>
                  <a:pt x="40549" y="59915"/>
                </a:lnTo>
                <a:cubicBezTo>
                  <a:pt x="42159" y="52873"/>
                  <a:pt x="46342" y="28757"/>
                  <a:pt x="28133" y="28757"/>
                </a:cubicBezTo>
                <a:cubicBezTo>
                  <a:pt x="27198" y="28757"/>
                  <a:pt x="26204" y="28821"/>
                  <a:pt x="25148" y="28953"/>
                </a:cubicBezTo>
                <a:cubicBezTo>
                  <a:pt x="1" y="32114"/>
                  <a:pt x="18226" y="123676"/>
                  <a:pt x="18226" y="123676"/>
                </a:cubicBezTo>
                <a:cubicBezTo>
                  <a:pt x="18226" y="123676"/>
                  <a:pt x="97643" y="121976"/>
                  <a:pt x="107587" y="99847"/>
                </a:cubicBezTo>
                <a:cubicBezTo>
                  <a:pt x="112134" y="89731"/>
                  <a:pt x="105320" y="86986"/>
                  <a:pt x="96582" y="86986"/>
                </a:cubicBezTo>
                <a:cubicBezTo>
                  <a:pt x="86206" y="86986"/>
                  <a:pt x="73117" y="90857"/>
                  <a:pt x="73117" y="90857"/>
                </a:cubicBezTo>
                <a:cubicBezTo>
                  <a:pt x="73117" y="90857"/>
                  <a:pt x="137839" y="66798"/>
                  <a:pt x="128168" y="50624"/>
                </a:cubicBezTo>
                <a:cubicBezTo>
                  <a:pt x="125051" y="45410"/>
                  <a:pt x="120571" y="43643"/>
                  <a:pt x="115931" y="43643"/>
                </a:cubicBezTo>
                <a:cubicBezTo>
                  <a:pt x="107472" y="43643"/>
                  <a:pt x="98483" y="49516"/>
                  <a:pt x="96249" y="51072"/>
                </a:cubicBezTo>
                <a:lnTo>
                  <a:pt x="96249" y="51072"/>
                </a:lnTo>
                <a:cubicBezTo>
                  <a:pt x="100826" y="47763"/>
                  <a:pt x="133522" y="23283"/>
                  <a:pt x="120951" y="7954"/>
                </a:cubicBezTo>
                <a:cubicBezTo>
                  <a:pt x="118700" y="5211"/>
                  <a:pt x="116053" y="4067"/>
                  <a:pt x="113202" y="4067"/>
                </a:cubicBezTo>
                <a:cubicBezTo>
                  <a:pt x="98945" y="4067"/>
                  <a:pt x="79618" y="32667"/>
                  <a:pt x="79618" y="32667"/>
                </a:cubicBezTo>
                <a:cubicBezTo>
                  <a:pt x="79618" y="32667"/>
                  <a:pt x="96836" y="0"/>
                  <a:pt x="778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3"/>
          <p:cNvSpPr/>
          <p:nvPr/>
        </p:nvSpPr>
        <p:spPr>
          <a:xfrm>
            <a:off x="-1103866" y="-446011"/>
            <a:ext cx="11795700" cy="6650867"/>
          </a:xfrm>
          <a:custGeom>
            <a:avLst/>
            <a:gdLst/>
            <a:ahLst/>
            <a:cxnLst/>
            <a:rect l="l" t="t" r="r" b="b"/>
            <a:pathLst>
              <a:path w="353871" h="199526" extrusionOk="0">
                <a:moveTo>
                  <a:pt x="16126" y="194431"/>
                </a:moveTo>
                <a:cubicBezTo>
                  <a:pt x="23205" y="209917"/>
                  <a:pt x="43956" y="185494"/>
                  <a:pt x="58070" y="181954"/>
                </a:cubicBezTo>
                <a:cubicBezTo>
                  <a:pt x="72184" y="178415"/>
                  <a:pt x="95325" y="185229"/>
                  <a:pt x="100811" y="173194"/>
                </a:cubicBezTo>
                <a:cubicBezTo>
                  <a:pt x="106298" y="161159"/>
                  <a:pt x="84175" y="124613"/>
                  <a:pt x="90989" y="109746"/>
                </a:cubicBezTo>
                <a:cubicBezTo>
                  <a:pt x="97803" y="94880"/>
                  <a:pt x="126076" y="95499"/>
                  <a:pt x="141694" y="83995"/>
                </a:cubicBezTo>
                <a:cubicBezTo>
                  <a:pt x="157313" y="72491"/>
                  <a:pt x="166692" y="45591"/>
                  <a:pt x="184700" y="40724"/>
                </a:cubicBezTo>
                <a:cubicBezTo>
                  <a:pt x="202708" y="35857"/>
                  <a:pt x="229122" y="55103"/>
                  <a:pt x="249740" y="54793"/>
                </a:cubicBezTo>
                <a:cubicBezTo>
                  <a:pt x="270358" y="54483"/>
                  <a:pt x="293985" y="47316"/>
                  <a:pt x="308409" y="38865"/>
                </a:cubicBezTo>
                <a:cubicBezTo>
                  <a:pt x="322833" y="30414"/>
                  <a:pt x="383272" y="8868"/>
                  <a:pt x="336284" y="4089"/>
                </a:cubicBezTo>
                <a:cubicBezTo>
                  <a:pt x="289296" y="-689"/>
                  <a:pt x="79927" y="-3964"/>
                  <a:pt x="26479" y="10194"/>
                </a:cubicBezTo>
                <a:cubicBezTo>
                  <a:pt x="-26969" y="24352"/>
                  <a:pt x="17321" y="58333"/>
                  <a:pt x="15595" y="89039"/>
                </a:cubicBezTo>
                <a:cubicBezTo>
                  <a:pt x="13870" y="119745"/>
                  <a:pt x="9047" y="178945"/>
                  <a:pt x="16126" y="194431"/>
                </a:cubicBezTo>
                <a:close/>
              </a:path>
            </a:pathLst>
          </a:custGeom>
          <a:gradFill>
            <a:gsLst>
              <a:gs pos="0">
                <a:srgbClr val="DBF1F6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7988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254533" y="2126984"/>
            <a:ext cx="7682800" cy="18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254600" y="3836217"/>
            <a:ext cx="7682800" cy="8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3962331" y="3310014"/>
            <a:ext cx="9001500" cy="3883633"/>
          </a:xfrm>
          <a:custGeom>
            <a:avLst/>
            <a:gdLst/>
            <a:ahLst/>
            <a:cxnLst/>
            <a:rect l="l" t="t" r="r" b="b"/>
            <a:pathLst>
              <a:path w="270045" h="116509" extrusionOk="0">
                <a:moveTo>
                  <a:pt x="257302" y="3840"/>
                </a:moveTo>
                <a:cubicBezTo>
                  <a:pt x="253541" y="-9389"/>
                  <a:pt x="234074" y="14738"/>
                  <a:pt x="228101" y="28264"/>
                </a:cubicBezTo>
                <a:cubicBezTo>
                  <a:pt x="222128" y="41790"/>
                  <a:pt x="231065" y="76559"/>
                  <a:pt x="221464" y="84997"/>
                </a:cubicBezTo>
                <a:cubicBezTo>
                  <a:pt x="211863" y="93435"/>
                  <a:pt x="186953" y="78006"/>
                  <a:pt x="170494" y="78891"/>
                </a:cubicBezTo>
                <a:cubicBezTo>
                  <a:pt x="154035" y="79776"/>
                  <a:pt x="137752" y="90173"/>
                  <a:pt x="122709" y="90306"/>
                </a:cubicBezTo>
                <a:cubicBezTo>
                  <a:pt x="107666" y="90439"/>
                  <a:pt x="99967" y="77285"/>
                  <a:pt x="80234" y="79687"/>
                </a:cubicBezTo>
                <a:cubicBezTo>
                  <a:pt x="60501" y="82089"/>
                  <a:pt x="11742" y="99574"/>
                  <a:pt x="4309" y="104719"/>
                </a:cubicBezTo>
                <a:cubicBezTo>
                  <a:pt x="-3124" y="109865"/>
                  <a:pt x="-5425" y="110073"/>
                  <a:pt x="35634" y="110560"/>
                </a:cubicBezTo>
                <a:cubicBezTo>
                  <a:pt x="76694" y="111047"/>
                  <a:pt x="213721" y="125427"/>
                  <a:pt x="250666" y="107640"/>
                </a:cubicBezTo>
                <a:cubicBezTo>
                  <a:pt x="287611" y="89853"/>
                  <a:pt x="261063" y="17069"/>
                  <a:pt x="257302" y="3840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</p:sp>
      <p:sp>
        <p:nvSpPr>
          <p:cNvPr id="52" name="Google Shape;52;p9"/>
          <p:cNvSpPr/>
          <p:nvPr/>
        </p:nvSpPr>
        <p:spPr>
          <a:xfrm>
            <a:off x="-1749324" y="-627347"/>
            <a:ext cx="7392933" cy="3542067"/>
          </a:xfrm>
          <a:custGeom>
            <a:avLst/>
            <a:gdLst/>
            <a:ahLst/>
            <a:cxnLst/>
            <a:rect l="l" t="t" r="r" b="b"/>
            <a:pathLst>
              <a:path w="221788" h="106262" extrusionOk="0">
                <a:moveTo>
                  <a:pt x="208843" y="8604"/>
                </a:moveTo>
                <a:cubicBezTo>
                  <a:pt x="238974" y="16701"/>
                  <a:pt x="208799" y="46832"/>
                  <a:pt x="195835" y="55061"/>
                </a:cubicBezTo>
                <a:cubicBezTo>
                  <a:pt x="182871" y="63291"/>
                  <a:pt x="147608" y="50371"/>
                  <a:pt x="131060" y="57981"/>
                </a:cubicBezTo>
                <a:cubicBezTo>
                  <a:pt x="114512" y="65591"/>
                  <a:pt x="112078" y="93201"/>
                  <a:pt x="96548" y="100723"/>
                </a:cubicBezTo>
                <a:cubicBezTo>
                  <a:pt x="81018" y="108245"/>
                  <a:pt x="51374" y="107139"/>
                  <a:pt x="37879" y="103112"/>
                </a:cubicBezTo>
                <a:cubicBezTo>
                  <a:pt x="24384" y="99086"/>
                  <a:pt x="19385" y="92669"/>
                  <a:pt x="15580" y="76564"/>
                </a:cubicBezTo>
                <a:cubicBezTo>
                  <a:pt x="11775" y="60459"/>
                  <a:pt x="-17161" y="17807"/>
                  <a:pt x="15049" y="6480"/>
                </a:cubicBezTo>
                <a:cubicBezTo>
                  <a:pt x="47260" y="-4847"/>
                  <a:pt x="178712" y="507"/>
                  <a:pt x="208843" y="8604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1598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34862825-F999-48A1-A8CC-DBC54813CE2D}" type="datetimeFigureOut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649" r:id="rId5"/>
    <p:sldLayoutId id="2147483655" r:id="rId6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"/>
              <a:buNone/>
              <a:defRPr sz="30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"/>
              <a:buNone/>
              <a:defRPr sz="30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"/>
              <a:buNone/>
              <a:defRPr sz="30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"/>
              <a:buNone/>
              <a:defRPr sz="30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"/>
              <a:buNone/>
              <a:defRPr sz="30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"/>
              <a:buNone/>
              <a:defRPr sz="30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"/>
              <a:buNone/>
              <a:defRPr sz="30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"/>
              <a:buNone/>
              <a:defRPr sz="30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"/>
              <a:buNone/>
              <a:defRPr sz="30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chivo"/>
              <a:buChar char="●"/>
              <a:defRPr sz="1200">
                <a:solidFill>
                  <a:schemeClr val="accent2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chivo"/>
              <a:buChar char="○"/>
              <a:defRPr sz="1200">
                <a:solidFill>
                  <a:schemeClr val="accent2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chivo"/>
              <a:buChar char="■"/>
              <a:defRPr sz="1200">
                <a:solidFill>
                  <a:schemeClr val="accent2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chivo"/>
              <a:buChar char="●"/>
              <a:defRPr sz="1200">
                <a:solidFill>
                  <a:schemeClr val="accent2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chivo"/>
              <a:buChar char="○"/>
              <a:defRPr sz="1200">
                <a:solidFill>
                  <a:schemeClr val="accent2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chivo"/>
              <a:buChar char="■"/>
              <a:defRPr sz="1200">
                <a:solidFill>
                  <a:schemeClr val="accent2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chivo"/>
              <a:buChar char="●"/>
              <a:defRPr sz="1200">
                <a:solidFill>
                  <a:schemeClr val="accent2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chivo"/>
              <a:buChar char="○"/>
              <a:defRPr sz="1200">
                <a:solidFill>
                  <a:schemeClr val="accent2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Font typeface="Archivo"/>
              <a:buChar char="■"/>
              <a:defRPr sz="1200">
                <a:solidFill>
                  <a:schemeClr val="accent2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90956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8.png"/><Relationship Id="rId4" Type="http://schemas.openxmlformats.org/officeDocument/2006/relationships/image" Target="../media/image27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12" Type="http://schemas.openxmlformats.org/officeDocument/2006/relationships/image" Target="../media/image16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9.pn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12" Type="http://schemas.openxmlformats.org/officeDocument/2006/relationships/image" Target="../media/image16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7.gif"/><Relationship Id="rId7" Type="http://schemas.openxmlformats.org/officeDocument/2006/relationships/image" Target="../media/image13.png"/><Relationship Id="rId12" Type="http://schemas.openxmlformats.org/officeDocument/2006/relationships/image" Target="../media/image16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20.png"/><Relationship Id="rId5" Type="http://schemas.openxmlformats.org/officeDocument/2006/relationships/image" Target="../media/image11.png"/><Relationship Id="rId15" Type="http://schemas.openxmlformats.org/officeDocument/2006/relationships/image" Target="../media/image9.gif"/><Relationship Id="rId10" Type="http://schemas.openxmlformats.org/officeDocument/2006/relationships/image" Target="../media/image21.png"/><Relationship Id="rId4" Type="http://schemas.openxmlformats.org/officeDocument/2006/relationships/image" Target="../media/image10.gif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7.png"/><Relationship Id="rId3" Type="http://schemas.openxmlformats.org/officeDocument/2006/relationships/image" Target="../media/image7.gif"/><Relationship Id="rId7" Type="http://schemas.openxmlformats.org/officeDocument/2006/relationships/image" Target="../media/image14.png"/><Relationship Id="rId12" Type="http://schemas.openxmlformats.org/officeDocument/2006/relationships/image" Target="../media/image16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22.png"/><Relationship Id="rId5" Type="http://schemas.openxmlformats.org/officeDocument/2006/relationships/image" Target="../media/image12.png"/><Relationship Id="rId15" Type="http://schemas.openxmlformats.org/officeDocument/2006/relationships/image" Target="../media/image9.gif"/><Relationship Id="rId10" Type="http://schemas.openxmlformats.org/officeDocument/2006/relationships/image" Target="../media/image20.png"/><Relationship Id="rId4" Type="http://schemas.openxmlformats.org/officeDocument/2006/relationships/image" Target="../media/image10.gif"/><Relationship Id="rId9" Type="http://schemas.openxmlformats.org/officeDocument/2006/relationships/image" Target="../media/image21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7"/>
          <p:cNvSpPr/>
          <p:nvPr/>
        </p:nvSpPr>
        <p:spPr>
          <a:xfrm>
            <a:off x="10219361" y="4605702"/>
            <a:ext cx="2492100" cy="2798148"/>
          </a:xfrm>
          <a:custGeom>
            <a:avLst/>
            <a:gdLst/>
            <a:ahLst/>
            <a:cxnLst/>
            <a:rect l="l" t="t" r="r" b="b"/>
            <a:pathLst>
              <a:path w="143005" h="160567" extrusionOk="0">
                <a:moveTo>
                  <a:pt x="40107" y="1"/>
                </a:moveTo>
                <a:cubicBezTo>
                  <a:pt x="38889" y="1"/>
                  <a:pt x="37630" y="165"/>
                  <a:pt x="36328" y="513"/>
                </a:cubicBezTo>
                <a:cubicBezTo>
                  <a:pt x="13032" y="6738"/>
                  <a:pt x="42480" y="54695"/>
                  <a:pt x="42480" y="54695"/>
                </a:cubicBezTo>
                <a:lnTo>
                  <a:pt x="42480" y="54695"/>
                </a:lnTo>
                <a:cubicBezTo>
                  <a:pt x="42480" y="54695"/>
                  <a:pt x="27230" y="35040"/>
                  <a:pt x="16178" y="35040"/>
                </a:cubicBezTo>
                <a:cubicBezTo>
                  <a:pt x="12464" y="35040"/>
                  <a:pt x="9224" y="37260"/>
                  <a:pt x="7196" y="43192"/>
                </a:cubicBezTo>
                <a:cubicBezTo>
                  <a:pt x="1" y="64249"/>
                  <a:pt x="43008" y="100254"/>
                  <a:pt x="52305" y="107726"/>
                </a:cubicBezTo>
                <a:lnTo>
                  <a:pt x="52305" y="107726"/>
                </a:lnTo>
                <a:cubicBezTo>
                  <a:pt x="48115" y="104537"/>
                  <a:pt x="37127" y="96939"/>
                  <a:pt x="27558" y="96939"/>
                </a:cubicBezTo>
                <a:cubicBezTo>
                  <a:pt x="21499" y="96939"/>
                  <a:pt x="16009" y="99985"/>
                  <a:pt x="13174" y="109126"/>
                </a:cubicBezTo>
                <a:cubicBezTo>
                  <a:pt x="4670" y="136536"/>
                  <a:pt x="107612" y="160567"/>
                  <a:pt x="107612" y="160567"/>
                </a:cubicBezTo>
                <a:cubicBezTo>
                  <a:pt x="107612" y="160567"/>
                  <a:pt x="143005" y="77879"/>
                  <a:pt x="124838" y="57274"/>
                </a:cubicBezTo>
                <a:cubicBezTo>
                  <a:pt x="121831" y="53864"/>
                  <a:pt x="119124" y="52441"/>
                  <a:pt x="116700" y="52441"/>
                </a:cubicBezTo>
                <a:cubicBezTo>
                  <a:pt x="104477" y="52441"/>
                  <a:pt x="99444" y="88614"/>
                  <a:pt x="99444" y="88614"/>
                </a:cubicBezTo>
                <a:cubicBezTo>
                  <a:pt x="99444" y="88614"/>
                  <a:pt x="104742" y="12974"/>
                  <a:pt x="84653" y="12974"/>
                </a:cubicBezTo>
                <a:cubicBezTo>
                  <a:pt x="84343" y="12974"/>
                  <a:pt x="84027" y="12992"/>
                  <a:pt x="83705" y="13029"/>
                </a:cubicBezTo>
                <a:cubicBezTo>
                  <a:pt x="64407" y="15221"/>
                  <a:pt x="68371" y="41460"/>
                  <a:pt x="69238" y="46153"/>
                </a:cubicBezTo>
                <a:lnTo>
                  <a:pt x="69238" y="46153"/>
                </a:lnTo>
                <a:cubicBezTo>
                  <a:pt x="68043" y="40262"/>
                  <a:pt x="59178" y="1"/>
                  <a:pt x="40107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5" name="Google Shape;255;p37"/>
          <p:cNvSpPr/>
          <p:nvPr/>
        </p:nvSpPr>
        <p:spPr>
          <a:xfrm rot="-709289">
            <a:off x="-707876" y="3752679"/>
            <a:ext cx="2402019" cy="2155211"/>
          </a:xfrm>
          <a:custGeom>
            <a:avLst/>
            <a:gdLst/>
            <a:ahLst/>
            <a:cxnLst/>
            <a:rect l="l" t="t" r="r" b="b"/>
            <a:pathLst>
              <a:path w="137839" h="123676" extrusionOk="0">
                <a:moveTo>
                  <a:pt x="77843" y="0"/>
                </a:moveTo>
                <a:cubicBezTo>
                  <a:pt x="77263" y="0"/>
                  <a:pt x="76648" y="31"/>
                  <a:pt x="75998" y="94"/>
                </a:cubicBezTo>
                <a:cubicBezTo>
                  <a:pt x="56437" y="1986"/>
                  <a:pt x="43168" y="49710"/>
                  <a:pt x="40549" y="59915"/>
                </a:cubicBezTo>
                <a:lnTo>
                  <a:pt x="40549" y="59915"/>
                </a:lnTo>
                <a:cubicBezTo>
                  <a:pt x="42159" y="52873"/>
                  <a:pt x="46342" y="28757"/>
                  <a:pt x="28133" y="28757"/>
                </a:cubicBezTo>
                <a:cubicBezTo>
                  <a:pt x="27198" y="28757"/>
                  <a:pt x="26204" y="28821"/>
                  <a:pt x="25148" y="28953"/>
                </a:cubicBezTo>
                <a:cubicBezTo>
                  <a:pt x="1" y="32114"/>
                  <a:pt x="18226" y="123676"/>
                  <a:pt x="18226" y="123676"/>
                </a:cubicBezTo>
                <a:cubicBezTo>
                  <a:pt x="18226" y="123676"/>
                  <a:pt x="97643" y="121976"/>
                  <a:pt x="107587" y="99847"/>
                </a:cubicBezTo>
                <a:cubicBezTo>
                  <a:pt x="112134" y="89731"/>
                  <a:pt x="105320" y="86986"/>
                  <a:pt x="96582" y="86986"/>
                </a:cubicBezTo>
                <a:cubicBezTo>
                  <a:pt x="86206" y="86986"/>
                  <a:pt x="73117" y="90857"/>
                  <a:pt x="73117" y="90857"/>
                </a:cubicBezTo>
                <a:cubicBezTo>
                  <a:pt x="73117" y="90857"/>
                  <a:pt x="137839" y="66798"/>
                  <a:pt x="128168" y="50624"/>
                </a:cubicBezTo>
                <a:cubicBezTo>
                  <a:pt x="125051" y="45410"/>
                  <a:pt x="120571" y="43643"/>
                  <a:pt x="115931" y="43643"/>
                </a:cubicBezTo>
                <a:cubicBezTo>
                  <a:pt x="107472" y="43643"/>
                  <a:pt x="98483" y="49516"/>
                  <a:pt x="96249" y="51072"/>
                </a:cubicBezTo>
                <a:lnTo>
                  <a:pt x="96249" y="51072"/>
                </a:lnTo>
                <a:cubicBezTo>
                  <a:pt x="100826" y="47763"/>
                  <a:pt x="133522" y="23283"/>
                  <a:pt x="120951" y="7954"/>
                </a:cubicBezTo>
                <a:cubicBezTo>
                  <a:pt x="118700" y="5211"/>
                  <a:pt x="116053" y="4067"/>
                  <a:pt x="113202" y="4067"/>
                </a:cubicBezTo>
                <a:cubicBezTo>
                  <a:pt x="98945" y="4067"/>
                  <a:pt x="79618" y="32667"/>
                  <a:pt x="79618" y="32667"/>
                </a:cubicBezTo>
                <a:cubicBezTo>
                  <a:pt x="79618" y="32667"/>
                  <a:pt x="96836" y="0"/>
                  <a:pt x="778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6" name="Google Shape;256;p37"/>
          <p:cNvSpPr/>
          <p:nvPr/>
        </p:nvSpPr>
        <p:spPr>
          <a:xfrm rot="1034141">
            <a:off x="-309639" y="5061085"/>
            <a:ext cx="2401963" cy="2155160"/>
          </a:xfrm>
          <a:custGeom>
            <a:avLst/>
            <a:gdLst/>
            <a:ahLst/>
            <a:cxnLst/>
            <a:rect l="l" t="t" r="r" b="b"/>
            <a:pathLst>
              <a:path w="137839" h="123676" extrusionOk="0">
                <a:moveTo>
                  <a:pt x="77843" y="0"/>
                </a:moveTo>
                <a:cubicBezTo>
                  <a:pt x="77263" y="0"/>
                  <a:pt x="76648" y="31"/>
                  <a:pt x="75998" y="94"/>
                </a:cubicBezTo>
                <a:cubicBezTo>
                  <a:pt x="56437" y="1986"/>
                  <a:pt x="43168" y="49710"/>
                  <a:pt x="40549" y="59915"/>
                </a:cubicBezTo>
                <a:lnTo>
                  <a:pt x="40549" y="59915"/>
                </a:lnTo>
                <a:cubicBezTo>
                  <a:pt x="42159" y="52873"/>
                  <a:pt x="46342" y="28757"/>
                  <a:pt x="28133" y="28757"/>
                </a:cubicBezTo>
                <a:cubicBezTo>
                  <a:pt x="27198" y="28757"/>
                  <a:pt x="26204" y="28821"/>
                  <a:pt x="25148" y="28953"/>
                </a:cubicBezTo>
                <a:cubicBezTo>
                  <a:pt x="1" y="32114"/>
                  <a:pt x="18226" y="123676"/>
                  <a:pt x="18226" y="123676"/>
                </a:cubicBezTo>
                <a:cubicBezTo>
                  <a:pt x="18226" y="123676"/>
                  <a:pt x="97643" y="121976"/>
                  <a:pt x="107587" y="99847"/>
                </a:cubicBezTo>
                <a:cubicBezTo>
                  <a:pt x="112134" y="89731"/>
                  <a:pt x="105320" y="86986"/>
                  <a:pt x="96582" y="86986"/>
                </a:cubicBezTo>
                <a:cubicBezTo>
                  <a:pt x="86206" y="86986"/>
                  <a:pt x="73117" y="90857"/>
                  <a:pt x="73117" y="90857"/>
                </a:cubicBezTo>
                <a:cubicBezTo>
                  <a:pt x="73117" y="90857"/>
                  <a:pt x="137839" y="66798"/>
                  <a:pt x="128168" y="50624"/>
                </a:cubicBezTo>
                <a:cubicBezTo>
                  <a:pt x="125051" y="45410"/>
                  <a:pt x="120571" y="43643"/>
                  <a:pt x="115931" y="43643"/>
                </a:cubicBezTo>
                <a:cubicBezTo>
                  <a:pt x="107472" y="43643"/>
                  <a:pt x="98483" y="49516"/>
                  <a:pt x="96249" y="51072"/>
                </a:cubicBezTo>
                <a:lnTo>
                  <a:pt x="96249" y="51072"/>
                </a:lnTo>
                <a:cubicBezTo>
                  <a:pt x="100826" y="47763"/>
                  <a:pt x="133522" y="23283"/>
                  <a:pt x="120951" y="7954"/>
                </a:cubicBezTo>
                <a:cubicBezTo>
                  <a:pt x="118700" y="5211"/>
                  <a:pt x="116053" y="4067"/>
                  <a:pt x="113202" y="4067"/>
                </a:cubicBezTo>
                <a:cubicBezTo>
                  <a:pt x="98945" y="4067"/>
                  <a:pt x="79618" y="32667"/>
                  <a:pt x="79618" y="32667"/>
                </a:cubicBezTo>
                <a:cubicBezTo>
                  <a:pt x="79618" y="32667"/>
                  <a:pt x="96836" y="0"/>
                  <a:pt x="77843" y="0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24811" y="2028305"/>
            <a:ext cx="12192000" cy="2402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CHÀO MỪNG CÁC</a:t>
            </a:r>
            <a:r>
              <a:rPr kumimoji="0" lang="vi-VN" sz="5333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THẦY CÔ GIÁO ĐẾN DỰ GIỜ, THĂM LỚP!</a:t>
            </a:r>
            <a:endParaRPr kumimoji="0" lang="en-US" sz="5333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7E524B-ECFA-FC59-7C17-DA87AD42C2F8}"/>
              </a:ext>
            </a:extLst>
          </p:cNvPr>
          <p:cNvSpPr txBox="1"/>
          <p:nvPr/>
        </p:nvSpPr>
        <p:spPr>
          <a:xfrm>
            <a:off x="1300480" y="188313"/>
            <a:ext cx="8524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ỦY BAN NHÂN DÂN PHƯỜNG TÍCH LƯƠNG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TRƯỜNG TIỂU HỌC TRUNG THÀNH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2EA95E-FF6C-5232-CC36-9464A98CF7FA}"/>
              </a:ext>
            </a:extLst>
          </p:cNvPr>
          <p:cNvSpPr txBox="1"/>
          <p:nvPr/>
        </p:nvSpPr>
        <p:spPr>
          <a:xfrm>
            <a:off x="2462330" y="5316514"/>
            <a:ext cx="5933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Giáo viên: Trần Thị Hải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997528"/>
            <a:ext cx="11998036" cy="419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6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77729-80D8-6011-3928-1E558CB86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iết kế chưa có tên (4)">
            <a:hlinkClick r:id="" action="ppaction://media"/>
            <a:extLst>
              <a:ext uri="{FF2B5EF4-FFF2-40B4-BE49-F238E27FC236}">
                <a16:creationId xmlns:a16="http://schemas.microsoft.com/office/drawing/2014/main" id="{032F41A3-7DC2-5904-2931-3925D3723CF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" y="346364"/>
            <a:ext cx="11388437" cy="5985163"/>
          </a:xfrm>
          <a:prstGeom prst="rect">
            <a:avLst/>
          </a:prstGeom>
        </p:spPr>
      </p:pic>
      <p:pic>
        <p:nvPicPr>
          <p:cNvPr id="3" name="download (5)_D♭_minor__bpm_68">
            <a:hlinkClick r:id="" action="ppaction://media"/>
            <a:extLst>
              <a:ext uri="{FF2B5EF4-FFF2-40B4-BE49-F238E27FC236}">
                <a16:creationId xmlns:a16="http://schemas.microsoft.com/office/drawing/2014/main" id="{4794A093-767C-F9AD-5ADA-719DF1105C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5371" y="5588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6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VẬN DỤNG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475838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"/>
            <a:ext cx="11859490" cy="20227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6690" y="2690291"/>
            <a:ext cx="1043247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500" b="1" u="sng" dirty="0">
                <a:latin typeface="+mj-lt"/>
              </a:rPr>
              <a:t>Bài giải</a:t>
            </a:r>
          </a:p>
          <a:p>
            <a:r>
              <a:rPr lang="vi-VN" sz="3500" dirty="0">
                <a:solidFill>
                  <a:srgbClr val="0070C0"/>
                </a:solidFill>
                <a:latin typeface="+mj-lt"/>
              </a:rPr>
              <a:t>Số mi-li-lít máu được lưu chuyển qua tim trong mỗi lần đập của tim là :</a:t>
            </a:r>
          </a:p>
          <a:p>
            <a:pPr algn="ctr"/>
            <a:r>
              <a:rPr lang="vi-VN" sz="3500" dirty="0">
                <a:solidFill>
                  <a:srgbClr val="0070C0"/>
                </a:solidFill>
                <a:latin typeface="+mj-lt"/>
              </a:rPr>
              <a:t>        5 250 : 75 = 70 (ml)</a:t>
            </a:r>
          </a:p>
          <a:p>
            <a:pPr algn="just"/>
            <a:r>
              <a:rPr lang="vi-VN" sz="3500" dirty="0">
                <a:solidFill>
                  <a:srgbClr val="0070C0"/>
                </a:solidFill>
                <a:latin typeface="+mj-lt"/>
              </a:rPr>
              <a:t>                       </a:t>
            </a:r>
            <a:r>
              <a:rPr lang="en-US" sz="3500" dirty="0">
                <a:solidFill>
                  <a:srgbClr val="0070C0"/>
                </a:solidFill>
                <a:latin typeface="+mj-lt"/>
              </a:rPr>
              <a:t>					</a:t>
            </a:r>
            <a:r>
              <a:rPr lang="vi-VN" sz="3500" dirty="0">
                <a:solidFill>
                  <a:srgbClr val="0070C0"/>
                </a:solidFill>
                <a:latin typeface="+mj-lt"/>
              </a:rPr>
              <a:t>Đáp số : 70 ml máu</a:t>
            </a:r>
            <a:endParaRPr lang="vi-VN" sz="3500" i="0" dirty="0">
              <a:solidFill>
                <a:srgbClr val="0070C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539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90600" y="2590801"/>
            <a:ext cx="10166759" cy="255814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81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FF81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ch</a:t>
            </a:r>
            <a:r>
              <a:rPr lang="en-US" sz="4800" b="1" dirty="0" err="1">
                <a:solidFill>
                  <a:srgbClr val="FF81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úc</a:t>
            </a:r>
            <a:r>
              <a:rPr lang="en-US" sz="4800" b="1" dirty="0">
                <a:solidFill>
                  <a:srgbClr val="FF81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FF81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giám khảo sức khỏe</a:t>
            </a:r>
            <a:br>
              <a:rPr lang="vi-VN" sz="4800" b="1" dirty="0">
                <a:solidFill>
                  <a:srgbClr val="FF81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 dirty="0">
                <a:solidFill>
                  <a:srgbClr val="FF81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</a:t>
            </a:r>
            <a:r>
              <a:rPr lang="en-US" sz="4800" b="1" dirty="0" err="1">
                <a:solidFill>
                  <a:srgbClr val="FF81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B5B3B2-061E-497A-80C3-288E452DA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0764" y="-86920"/>
            <a:ext cx="12362764" cy="6627303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659766" y="2718920"/>
            <a:ext cx="597079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6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888C1C-70BE-40B7-8B71-D14976D34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0" t="3603" r="1308"/>
          <a:stretch/>
        </p:blipFill>
        <p:spPr>
          <a:xfrm>
            <a:off x="10094" y="43987"/>
            <a:ext cx="12133275" cy="681401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90" y="352727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-19115" y="467226"/>
            <a:ext cx="12211115" cy="2827841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859" y="3040203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933" y="1487269"/>
            <a:ext cx="2201038" cy="332046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636211" y="3355504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04766" y="4749393"/>
              <a:ext cx="894669" cy="471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3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8764" y="3873434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899429" y="4643600"/>
              <a:ext cx="844589" cy="536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1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5432312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740075" y="4643600"/>
              <a:ext cx="1002914" cy="536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2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242536" y="5337042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57431" y="4690576"/>
              <a:ext cx="366803" cy="498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4</a:t>
              </a:r>
              <a:endPara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sp>
        <p:nvSpPr>
          <p:cNvPr id="53" name="Google Shape;189;p2">
            <a:extLst>
              <a:ext uri="{FF2B5EF4-FFF2-40B4-BE49-F238E27FC236}">
                <a16:creationId xmlns:a16="http://schemas.microsoft.com/office/drawing/2014/main" id="{D15E51E5-384F-4FF7-BA7C-46B0BACD90CD}"/>
              </a:ext>
            </a:extLst>
          </p:cNvPr>
          <p:cNvSpPr txBox="1"/>
          <p:nvPr/>
        </p:nvSpPr>
        <p:spPr>
          <a:xfrm>
            <a:off x="1695456" y="717868"/>
            <a:ext cx="564623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TRÒ CHƠI</a:t>
            </a:r>
            <a:r>
              <a:rPr kumimoji="0" lang="vi-VN" sz="4400" b="1" i="0" u="none" strike="noStrike" kern="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: “</a:t>
            </a:r>
            <a:r>
              <a:rPr kumimoji="0" lang="en-US" sz="4400" b="1" i="0" u="none" strike="noStrike" kern="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CÂU </a:t>
            </a:r>
            <a:r>
              <a:rPr kumimoji="0" lang="vi-VN" sz="4400" b="1" i="0" u="none" strike="noStrike" kern="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CÁ”</a:t>
            </a:r>
            <a:endParaRPr kumimoji="0" sz="4400" b="1" i="0" u="none" strike="noStrike" kern="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6360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022E-16 L -1.17031 -0.01458 " pathEditMode="relative" rAng="0" ptsTypes="AA">
                                      <p:cBhvr>
                                        <p:cTn id="12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2.22222E-6 L 1.22643 0.01065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1.22644 0.01065 " pathEditMode="relative" rAng="0" ptsTypes="AA">
                                      <p:cBhvr>
                                        <p:cTn id="16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8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0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2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4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29185B26-64A9-43DC-AA42-71EEE3A1B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0" t="3603" r="1308"/>
          <a:stretch/>
        </p:blipFill>
        <p:spPr>
          <a:xfrm>
            <a:off x="10094" y="1"/>
            <a:ext cx="12133275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90" y="352727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-28763" y="420375"/>
            <a:ext cx="12220764" cy="2874692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859" y="3040203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933" y="1487269"/>
            <a:ext cx="2201038" cy="332046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636211" y="3355504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04766" y="4749393"/>
              <a:ext cx="894669" cy="471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defRPr/>
              </a:pPr>
              <a:r>
                <a:rPr lang="vi-VN" sz="2800" b="1" kern="0" dirty="0">
                  <a:solidFill>
                    <a:srgbClr val="0000FF"/>
                  </a:solidFill>
                  <a:cs typeface="Arial"/>
                  <a:sym typeface="Times New Roman"/>
                </a:rPr>
                <a:t>4</a:t>
              </a:r>
              <a:r>
                <a:rPr lang="en-US" sz="2800" b="1" kern="0" dirty="0">
                  <a:solidFill>
                    <a:srgbClr val="0000FF"/>
                  </a:solidFill>
                  <a:cs typeface="Arial"/>
                  <a:sym typeface="Times New Roman"/>
                </a:rPr>
                <a:t>5</a:t>
              </a:r>
              <a:endParaRPr lang="vi-VN" sz="2800" b="1" kern="0" dirty="0">
                <a:solidFill>
                  <a:srgbClr val="0000FF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8764" y="3873436"/>
            <a:ext cx="1580752" cy="1171728"/>
            <a:chOff x="9540552" y="4420621"/>
            <a:chExt cx="1619672" cy="120057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899429" y="4643600"/>
              <a:ext cx="844589" cy="977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defRPr/>
              </a:pPr>
              <a:r>
                <a:rPr lang="en-US" sz="2800" b="1" kern="0" dirty="0">
                  <a:solidFill>
                    <a:srgbClr val="0000FF"/>
                  </a:solidFill>
                  <a:cs typeface="Arial"/>
                  <a:sym typeface="Times New Roman"/>
                </a:rPr>
                <a:t>13</a:t>
              </a:r>
              <a:endParaRPr lang="vi-VN" sz="2800" b="1" kern="0" dirty="0">
                <a:solidFill>
                  <a:srgbClr val="0000FF"/>
                </a:solidFill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5432312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740075" y="4643600"/>
              <a:ext cx="1002914" cy="536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defRPr/>
              </a:pPr>
              <a:r>
                <a:rPr lang="en-US" sz="2800" b="1" kern="0" dirty="0">
                  <a:solidFill>
                    <a:srgbClr val="0000FF"/>
                  </a:solidFill>
                  <a:cs typeface="Arial"/>
                  <a:sym typeface="Times New Roman"/>
                </a:rPr>
                <a:t>65</a:t>
              </a:r>
              <a:endParaRPr lang="vi-VN" sz="2800" b="1" kern="0" dirty="0">
                <a:solidFill>
                  <a:srgbClr val="0000FF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242536" y="5337042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57431" y="4690576"/>
              <a:ext cx="557686" cy="498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0000"/>
                </a:buClr>
                <a:defRPr/>
              </a:pPr>
              <a:r>
                <a:rPr lang="vi-VN" sz="2800" b="1" kern="0" dirty="0">
                  <a:solidFill>
                    <a:srgbClr val="0000FF"/>
                  </a:solidFill>
                  <a:latin typeface="Arial"/>
                  <a:cs typeface="Arial"/>
                  <a:sym typeface="Times New Roman"/>
                </a:rPr>
                <a:t>30</a:t>
              </a:r>
              <a:endParaRPr lang="vi-VN" sz="2800" b="1" kern="0" dirty="0">
                <a:solidFill>
                  <a:srgbClr val="0000FF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156DDF74-B0B8-4634-B0CA-9542C15A265E}"/>
              </a:ext>
            </a:extLst>
          </p:cNvPr>
          <p:cNvSpPr txBox="1"/>
          <p:nvPr/>
        </p:nvSpPr>
        <p:spPr>
          <a:xfrm>
            <a:off x="2161267" y="979820"/>
            <a:ext cx="4132647" cy="523220"/>
          </a:xfrm>
          <a:prstGeom prst="rect">
            <a:avLst/>
          </a:prstGeom>
          <a:solidFill>
            <a:srgbClr val="006600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2800" b="1" kern="0" dirty="0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rPr>
              <a:t>720</a:t>
            </a:r>
            <a:r>
              <a:rPr lang="en-US" sz="2800" b="1" kern="0" noProof="0" dirty="0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rPr>
              <a:t> : </a:t>
            </a:r>
            <a:r>
              <a:rPr lang="vi-VN" sz="2800" b="1" kern="0" noProof="0" dirty="0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rPr>
              <a:t>24 </a:t>
            </a:r>
            <a:r>
              <a:rPr lang="en-US" sz="2800" b="1" kern="0" noProof="0" dirty="0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rPr>
              <a:t>=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61EB0D-4901-022D-18F3-385965B643F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48705" y="1185464"/>
            <a:ext cx="3956647" cy="202404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AF6A5C4-7F4E-8414-5A00-DDAAAB2DD900}"/>
              </a:ext>
            </a:extLst>
          </p:cNvPr>
          <p:cNvGrpSpPr/>
          <p:nvPr/>
        </p:nvGrpSpPr>
        <p:grpSpPr>
          <a:xfrm flipH="1">
            <a:off x="8458425" y="747207"/>
            <a:ext cx="1234671" cy="740062"/>
            <a:chOff x="9540552" y="4420621"/>
            <a:chExt cx="1619672" cy="98206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7D6DC2C-5908-DAE1-5027-0096DBD98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3FC1576-9E4B-F8D2-2A7A-EA0A6F818767}"/>
                </a:ext>
              </a:extLst>
            </p:cNvPr>
            <p:cNvSpPr txBox="1"/>
            <p:nvPr/>
          </p:nvSpPr>
          <p:spPr>
            <a:xfrm>
              <a:off x="10127275" y="4625463"/>
              <a:ext cx="692262" cy="612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838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022E-16 L -1.17031 -0.01458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2.22222E-6 L 1.22643 0.01065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1.22644 0.01065 " pathEditMode="relative" rAng="0" ptsTypes="AA">
                                      <p:cBhvr>
                                        <p:cTn id="10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2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4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16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8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5297A838-7A77-4D71-9069-1C44DE854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0" t="3603" r="1308"/>
          <a:stretch/>
        </p:blipFill>
        <p:spPr>
          <a:xfrm>
            <a:off x="167155" y="-135871"/>
            <a:ext cx="12133275" cy="68580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-26546" y="420375"/>
            <a:ext cx="12218546" cy="3243494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626" y="3043211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206" y="1480382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5267399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990018" y="4675779"/>
              <a:ext cx="496027" cy="471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0000"/>
                </a:buClr>
                <a:defRPr/>
              </a:pPr>
              <a:r>
                <a:rPr lang="en-US" sz="2800" b="1" kern="0" dirty="0">
                  <a:solidFill>
                    <a:srgbClr val="0000FF"/>
                  </a:solidFill>
                  <a:cs typeface="Arial"/>
                  <a:sym typeface="Times New Roman"/>
                </a:rPr>
                <a:t>24</a:t>
              </a:r>
              <a:endParaRPr lang="vi-VN" sz="2800" b="1" kern="0" dirty="0">
                <a:solidFill>
                  <a:srgbClr val="0000FF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52016" y="3293130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945286" y="4643911"/>
              <a:ext cx="599831" cy="536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0000"/>
                </a:buClr>
                <a:defRPr/>
              </a:pPr>
              <a:r>
                <a:rPr lang="vi-VN" sz="2800" b="1" kern="0" dirty="0">
                  <a:solidFill>
                    <a:srgbClr val="0000FF"/>
                  </a:solidFill>
                  <a:latin typeface="Arial"/>
                  <a:cs typeface="Arial"/>
                  <a:sym typeface="Times New Roman"/>
                </a:rPr>
                <a:t>34</a:t>
              </a:r>
              <a:endParaRPr lang="vi-VN" sz="2800" b="1" kern="0" dirty="0">
                <a:solidFill>
                  <a:srgbClr val="0000FF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5432312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726017" y="4635140"/>
              <a:ext cx="1007957" cy="536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defRPr/>
              </a:pPr>
              <a:r>
                <a:rPr lang="en-US" sz="2800" b="1" kern="0" dirty="0">
                  <a:solidFill>
                    <a:srgbClr val="0000FF"/>
                  </a:solidFill>
                  <a:cs typeface="Arial"/>
                  <a:sym typeface="Times New Roman"/>
                </a:rPr>
                <a:t>41</a:t>
              </a:r>
              <a:endParaRPr lang="vi-VN" sz="2800" b="1" kern="0" dirty="0">
                <a:solidFill>
                  <a:srgbClr val="0000FF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778411" y="3641113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0222345" y="4665786"/>
              <a:ext cx="524090" cy="498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0000"/>
                </a:buClr>
                <a:defRPr/>
              </a:pPr>
              <a:r>
                <a:rPr lang="en-US" sz="2800" b="1" kern="0" dirty="0">
                  <a:solidFill>
                    <a:srgbClr val="0000FF"/>
                  </a:solidFill>
                  <a:cs typeface="Arial"/>
                  <a:sym typeface="Times New Roman"/>
                </a:rPr>
                <a:t>14</a:t>
              </a:r>
              <a:endParaRPr lang="vi-VN" sz="2800" b="1" kern="0" dirty="0">
                <a:solidFill>
                  <a:srgbClr val="0000FF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621" y="1220363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8486675" y="783803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58933" y="4617530"/>
              <a:ext cx="692262" cy="612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0000"/>
                </a:buClr>
                <a:defRPr/>
              </a:pPr>
              <a:r>
                <a:rPr lang="vi-VN" sz="2400" b="1" kern="0" dirty="0">
                  <a:solidFill>
                    <a:srgbClr val="0000FF"/>
                  </a:solidFill>
                  <a:latin typeface="Arial"/>
                  <a:cs typeface="Arial"/>
                  <a:sym typeface="Arial"/>
                </a:rPr>
                <a:t>14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4728" y="1003328"/>
            <a:ext cx="3528583" cy="523220"/>
          </a:xfrm>
          <a:prstGeom prst="rect">
            <a:avLst/>
          </a:prstGeom>
          <a:solidFill>
            <a:srgbClr val="006600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rgbClr val="FFFFFF"/>
                </a:solidFill>
                <a:cs typeface="Arial"/>
                <a:sym typeface="Arial"/>
              </a:rPr>
              <a:t>196 : 14</a:t>
            </a:r>
            <a:r>
              <a:rPr lang="vi-VN" sz="2800" b="1" kern="0" dirty="0">
                <a:solidFill>
                  <a:srgbClr val="FFFFFF"/>
                </a:solidFill>
                <a:cs typeface="Arial"/>
                <a:sym typeface="Arial"/>
              </a:rPr>
              <a:t> =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02116BC-9979-48CC-AA83-F3B239AB42C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52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1.18841 0.05648 " pathEditMode="relative" rAng="0" ptsTypes="AA">
                                      <p:cBhvr>
                                        <p:cTn id="13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7" y="282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1.22644 0.01065 " pathEditMode="relative" rAng="0" ptsTypes="AA">
                                      <p:cBhvr>
                                        <p:cTn id="15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1.21875 0.16389 " pathEditMode="relative" rAng="0" ptsTypes="AA">
                                      <p:cBhvr>
                                        <p:cTn id="17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38" y="819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9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1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3" dur="4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06569C47-49B9-4969-8A47-15A2DABA51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0" t="3603" r="1308"/>
          <a:stretch/>
        </p:blipFill>
        <p:spPr>
          <a:xfrm>
            <a:off x="10094" y="450551"/>
            <a:ext cx="12133275" cy="64074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0"/>
            <a:ext cx="12191999" cy="32950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70" y="5267399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981178" y="4705203"/>
              <a:ext cx="685807" cy="44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2600" b="1" kern="0">
                  <a:solidFill>
                    <a:srgbClr val="0000FF"/>
                  </a:solidFill>
                  <a:latin typeface="Arial"/>
                  <a:cs typeface="Arial"/>
                  <a:sym typeface="Arial"/>
                </a:rPr>
                <a:t>121</a:t>
              </a:r>
              <a:endParaRPr kumimoji="0" lang="vi-VN" sz="2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52016" y="3293130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15833" y="4689027"/>
              <a:ext cx="1022898" cy="536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150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672869" y="3900109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034803" y="4699908"/>
              <a:ext cx="760793" cy="504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2600" b="1" kern="0" dirty="0">
                  <a:solidFill>
                    <a:srgbClr val="0000FF"/>
                  </a:solidFill>
                  <a:latin typeface="Arial"/>
                  <a:cs typeface="Arial"/>
                  <a:sym typeface="Arial"/>
                </a:rPr>
                <a:t>13</a:t>
              </a:r>
              <a:r>
                <a:rPr lang="en-US" sz="2600" b="1" kern="0" dirty="0">
                  <a:solidFill>
                    <a:srgbClr val="0000FF"/>
                  </a:solidFill>
                  <a:latin typeface="Arial"/>
                  <a:cs typeface="Arial"/>
                  <a:sym typeface="Arial"/>
                </a:rPr>
                <a:t>5</a:t>
              </a:r>
              <a:endParaRPr kumimoji="0" lang="vi-VN" sz="2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823889" y="5304844"/>
            <a:ext cx="1700212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0076786" y="4752917"/>
              <a:ext cx="707338" cy="469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2600" b="1" kern="0" dirty="0">
                  <a:solidFill>
                    <a:srgbClr val="0000FF"/>
                  </a:solidFill>
                  <a:latin typeface="Arial"/>
                  <a:cs typeface="Arial"/>
                  <a:sym typeface="Arial"/>
                </a:rPr>
                <a:t>103</a:t>
              </a:r>
              <a:endParaRPr kumimoji="0" lang="vi-VN" sz="2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5" y="480301"/>
            <a:ext cx="1234670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259" y="4741041"/>
              <a:ext cx="803714" cy="5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2000" b="1" kern="0" noProof="0" dirty="0">
                  <a:solidFill>
                    <a:srgbClr val="0000FF"/>
                  </a:solidFill>
                  <a:latin typeface="Arial"/>
                  <a:cs typeface="Arial"/>
                  <a:sym typeface="Arial"/>
                </a:rPr>
                <a:t>103</a:t>
              </a:r>
              <a:endPara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98" y="2101369"/>
            <a:ext cx="880324" cy="8803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1B22329-39F2-4199-8505-0345921A5970}"/>
              </a:ext>
            </a:extLst>
          </p:cNvPr>
          <p:cNvSpPr txBox="1"/>
          <p:nvPr/>
        </p:nvSpPr>
        <p:spPr>
          <a:xfrm>
            <a:off x="818857" y="798860"/>
            <a:ext cx="4387011" cy="707886"/>
          </a:xfrm>
          <a:prstGeom prst="rect">
            <a:avLst/>
          </a:prstGeom>
          <a:solidFill>
            <a:srgbClr val="006600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vi-VN" sz="4000" b="1" kern="0" dirty="0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rPr>
              <a:t>1236</a:t>
            </a:r>
            <a:r>
              <a:rPr lang="en-US" sz="4000" b="1" kern="0" dirty="0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rPr>
              <a:t> : </a:t>
            </a:r>
            <a:r>
              <a:rPr lang="vi-VN" sz="4000" b="1" kern="0" dirty="0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rPr>
              <a:t>1</a:t>
            </a:r>
            <a:r>
              <a:rPr lang="en-US" sz="4000" b="1" kern="0" dirty="0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rPr>
              <a:t>2 =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82AA694-553A-428E-AEF4-F3996B17A0C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26" y="3555086"/>
            <a:ext cx="2482924" cy="186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75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1.17031 -0.01458 " pathEditMode="relative" rAng="0" ptsTypes="AA">
                                      <p:cBhvr>
                                        <p:cTn id="6" dur="1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1.18841 0.05648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7" y="28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1.22644 0.01088 " pathEditMode="relative" rAng="0" ptsTypes="AA">
                                      <p:cBhvr>
                                        <p:cTn id="10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1.26198 -0.10278 " pathEditMode="relative" rAng="0" ptsTypes="AA">
                                      <p:cBhvr>
                                        <p:cTn id="12" dur="1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99" y="-51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4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6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53919 4.81481E-6 L 0.53919 0.01782 L 3.75E-6 0.01782 L 3.75E-6 4.81481E-6 Z " pathEditMode="relative" rAng="0" ptsTypes="AAAAA">
                                      <p:cBhvr>
                                        <p:cTn id="25" dur="4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7466EC-0AF7-4042-AAC3-9AFAC7DCC0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0" t="3603" r="1308"/>
          <a:stretch/>
        </p:blipFill>
        <p:spPr>
          <a:xfrm>
            <a:off x="10094" y="450551"/>
            <a:ext cx="12133275" cy="6407449"/>
          </a:xfrm>
          <a:prstGeom prst="rect">
            <a:avLst/>
          </a:prstGeom>
        </p:spPr>
      </p:pic>
      <p:sp>
        <p:nvSpPr>
          <p:cNvPr id="2" name="Rectangle 12">
            <a:extLst>
              <a:ext uri="{FF2B5EF4-FFF2-40B4-BE49-F238E27FC236}">
                <a16:creationId xmlns:a16="http://schemas.microsoft.com/office/drawing/2014/main" id="{490837BD-761C-40C8-BC3B-A200E0467B28}"/>
              </a:ext>
            </a:extLst>
          </p:cNvPr>
          <p:cNvSpPr/>
          <p:nvPr/>
        </p:nvSpPr>
        <p:spPr>
          <a:xfrm>
            <a:off x="-30882" y="0"/>
            <a:ext cx="12227168" cy="2844516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859A7B-EC10-4748-8F8E-C4F3C8524B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BE2160-7B0D-4668-A462-91207D2748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B498BB-F1F5-4308-83EE-0B7F9765EC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AC4CAF-61D6-4D2F-8A64-4F86B18764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89" b="93056" l="9897" r="91581">
                        <a14:foregroundMark x1="52290" y1="8889" x2="52290" y2="8889"/>
                        <a14:foregroundMark x1="91581" y1="43333" x2="91581" y2="43333"/>
                        <a14:foregroundMark x1="43722" y1="91111" x2="43722" y2="91111"/>
                        <a14:foregroundMark x1="57607" y1="91667" x2="57607" y2="91667"/>
                        <a14:foregroundMark x1="24520" y1="93056" x2="24520" y2="930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6391" y="203888"/>
            <a:ext cx="2482924" cy="2640628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C927FB77-8DB7-47BC-AE1A-523AB90BED14}"/>
              </a:ext>
            </a:extLst>
          </p:cNvPr>
          <p:cNvSpPr/>
          <p:nvPr/>
        </p:nvSpPr>
        <p:spPr>
          <a:xfrm>
            <a:off x="0" y="219323"/>
            <a:ext cx="5671930" cy="1539240"/>
          </a:xfrm>
          <a:prstGeom prst="cloudCallout">
            <a:avLst>
              <a:gd name="adj1" fmla="val 90440"/>
              <a:gd name="adj2" fmla="val 9035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Arial"/>
              </a:rPr>
              <a:t>Cảm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sz="2800" i="0" u="none" strike="noStrike" kern="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Arial"/>
              </a:rPr>
              <a:t>ơn</a:t>
            </a:r>
            <a:r>
              <a:rPr kumimoji="0" lang="en-US" sz="280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Arial"/>
              </a:rPr>
              <a:t>các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Arial"/>
              </a:rPr>
              <a:t>bạn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Arial"/>
              </a:rPr>
              <a:t>thật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Arial"/>
              </a:rPr>
              <a:t>nhiều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4705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6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8" dur="4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583492" y="13411"/>
            <a:ext cx="1736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285604" y="628965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836902" y="1658131"/>
            <a:ext cx="10747814" cy="2435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vi-VN" sz="5400" b="1" u="sng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Toán</a:t>
            </a:r>
            <a:endParaRPr lang="en-US" sz="5400" b="1" u="sng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vi-VN" sz="5400" b="1" u="sng" dirty="0">
                <a:solidFill>
                  <a:srgbClr val="FF0000"/>
                </a:solidFill>
                <a:latin typeface="+mj-lt"/>
              </a:rPr>
              <a:t>Tiết 74</a:t>
            </a:r>
            <a:r>
              <a:rPr lang="vi-VN" sz="5400" b="1" dirty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(</a:t>
            </a: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5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922645" y="4242209"/>
            <a:ext cx="6715173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8946583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aising Awareness on Ovarian Cancer Day by Slidesgo">
  <a:themeElements>
    <a:clrScheme name="Simple Light">
      <a:dk1>
        <a:srgbClr val="2E5E69"/>
      </a:dk1>
      <a:lt1>
        <a:srgbClr val="E7F2F5"/>
      </a:lt1>
      <a:dk2>
        <a:srgbClr val="A6DCE9"/>
      </a:dk2>
      <a:lt2>
        <a:srgbClr val="64BACA"/>
      </a:lt2>
      <a:accent1>
        <a:srgbClr val="3491A7"/>
      </a:accent1>
      <a:accent2>
        <a:srgbClr val="43434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2295</TotalTime>
  <Words>164</Words>
  <Application>Microsoft Office PowerPoint</Application>
  <PresentationFormat>Widescreen</PresentationFormat>
  <Paragraphs>43</Paragraphs>
  <Slides>15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Archivo</vt:lpstr>
      <vt:lpstr>Archivo Black</vt:lpstr>
      <vt:lpstr>Arial</vt:lpstr>
      <vt:lpstr>Bebas Neue</vt:lpstr>
      <vt:lpstr>Open Sans</vt:lpstr>
      <vt:lpstr>Times New Roman</vt:lpstr>
      <vt:lpstr>UTM Avo</vt:lpstr>
      <vt:lpstr>Office Theme</vt:lpstr>
      <vt:lpstr>Raising Awareness on Ovarian Cancer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Kính chúc Ban giám khảo sức khỏe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164</cp:revision>
  <dcterms:created xsi:type="dcterms:W3CDTF">2021-07-12T03:44:38Z</dcterms:created>
  <dcterms:modified xsi:type="dcterms:W3CDTF">2025-12-17T05:08:24Z</dcterms:modified>
</cp:coreProperties>
</file>