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9.jpg" ContentType="image/pn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310" r:id="rId4"/>
    <p:sldId id="312" r:id="rId5"/>
    <p:sldId id="280" r:id="rId6"/>
    <p:sldId id="281" r:id="rId7"/>
    <p:sldId id="288" r:id="rId8"/>
    <p:sldId id="289" r:id="rId9"/>
    <p:sldId id="291" r:id="rId10"/>
    <p:sldId id="307" r:id="rId11"/>
    <p:sldId id="283" r:id="rId12"/>
    <p:sldId id="293" r:id="rId13"/>
    <p:sldId id="282" r:id="rId14"/>
    <p:sldId id="292" r:id="rId15"/>
    <p:sldId id="304" r:id="rId16"/>
    <p:sldId id="302" r:id="rId17"/>
    <p:sldId id="303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hOYfa13ea3r+fNH9pEvNBLcQIl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DAC0"/>
    <a:srgbClr val="FF66FF"/>
    <a:srgbClr val="66FF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3248" autoAdjust="0"/>
  </p:normalViewPr>
  <p:slideViewPr>
    <p:cSldViewPr snapToGrid="0">
      <p:cViewPr>
        <p:scale>
          <a:sx n="75" d="100"/>
          <a:sy n="75" d="100"/>
        </p:scale>
        <p:origin x="-30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3F079D-306D-4CBC-A825-9320C1CC3F19}" type="doc">
      <dgm:prSet loTypeId="urn:microsoft.com/office/officeart/2008/layout/PictureStrips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DA6C7764-CEDC-44C7-A168-A3904F5F12A9}">
      <dgm:prSet custT="1"/>
      <dgm:spPr/>
      <dgm:t>
        <a:bodyPr/>
        <a:lstStyle/>
        <a:p>
          <a:pPr rtl="0"/>
          <a:r>
            <a:rPr lang="en-US" sz="3600" b="0" i="0" smtClean="0">
              <a:latin typeface="Times New Roman" pitchFamily="18" charset="0"/>
              <a:cs typeface="Times New Roman" pitchFamily="18" charset="0"/>
            </a:rPr>
            <a:t>Mọi người trong đội đều cần cố gắng</a:t>
          </a:r>
          <a:endParaRPr lang="vi-VN" sz="3600">
            <a:latin typeface="Times New Roman" pitchFamily="18" charset="0"/>
            <a:cs typeface="Times New Roman" pitchFamily="18" charset="0"/>
          </a:endParaRPr>
        </a:p>
      </dgm:t>
    </dgm:pt>
    <dgm:pt modelId="{0A62D21B-7CC7-4BA9-B6DB-0B032B1E4DF0}" type="parTrans" cxnId="{1C71697A-DFAF-4BB3-ACD5-9E87803031A5}">
      <dgm:prSet/>
      <dgm:spPr/>
      <dgm:t>
        <a:bodyPr/>
        <a:lstStyle/>
        <a:p>
          <a:endParaRPr lang="vi-VN" sz="3600">
            <a:latin typeface="Times New Roman" pitchFamily="18" charset="0"/>
            <a:cs typeface="Times New Roman" pitchFamily="18" charset="0"/>
          </a:endParaRPr>
        </a:p>
      </dgm:t>
    </dgm:pt>
    <dgm:pt modelId="{0D249753-F8DD-4472-96A0-249546C762AC}" type="sibTrans" cxnId="{1C71697A-DFAF-4BB3-ACD5-9E87803031A5}">
      <dgm:prSet/>
      <dgm:spPr/>
      <dgm:t>
        <a:bodyPr/>
        <a:lstStyle/>
        <a:p>
          <a:endParaRPr lang="vi-VN" sz="3600">
            <a:latin typeface="Times New Roman" pitchFamily="18" charset="0"/>
            <a:cs typeface="Times New Roman" pitchFamily="18" charset="0"/>
          </a:endParaRPr>
        </a:p>
      </dgm:t>
    </dgm:pt>
    <dgm:pt modelId="{8DF92A47-4139-4CAB-9BCE-05FE07639792}">
      <dgm:prSet custT="1"/>
      <dgm:spPr/>
      <dgm:t>
        <a:bodyPr/>
        <a:lstStyle/>
        <a:p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Chỉ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đội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cố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gắng</a:t>
          </a:r>
          <a:endParaRPr lang="vi-VN" sz="3600" dirty="0">
            <a:latin typeface="Times New Roman" pitchFamily="18" charset="0"/>
            <a:cs typeface="Times New Roman" pitchFamily="18" charset="0"/>
          </a:endParaRPr>
        </a:p>
      </dgm:t>
    </dgm:pt>
    <dgm:pt modelId="{F54B212F-1B55-460B-AF11-FC0710C555DC}" type="parTrans" cxnId="{EDBD0A35-3095-4C61-8F39-AF937E724BCF}">
      <dgm:prSet/>
      <dgm:spPr/>
      <dgm:t>
        <a:bodyPr/>
        <a:lstStyle/>
        <a:p>
          <a:endParaRPr lang="vi-VN" sz="3600">
            <a:latin typeface="Times New Roman" pitchFamily="18" charset="0"/>
            <a:cs typeface="Times New Roman" pitchFamily="18" charset="0"/>
          </a:endParaRPr>
        </a:p>
      </dgm:t>
    </dgm:pt>
    <dgm:pt modelId="{2845453E-3D6E-4DB8-AC9A-D2E7A8D07A5B}" type="sibTrans" cxnId="{EDBD0A35-3095-4C61-8F39-AF937E724BCF}">
      <dgm:prSet/>
      <dgm:spPr/>
      <dgm:t>
        <a:bodyPr/>
        <a:lstStyle/>
        <a:p>
          <a:endParaRPr lang="vi-VN" sz="3600">
            <a:latin typeface="Times New Roman" pitchFamily="18" charset="0"/>
            <a:cs typeface="Times New Roman" pitchFamily="18" charset="0"/>
          </a:endParaRPr>
        </a:p>
      </dgm:t>
    </dgm:pt>
    <dgm:pt modelId="{4205879A-250F-4FC3-AFB9-38E108C81F0C}">
      <dgm:prSet custT="1"/>
      <dgm:spPr/>
      <dgm:t>
        <a:bodyPr/>
        <a:lstStyle/>
        <a:p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Mọi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đội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cách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phối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3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dirty="0" err="1" smtClean="0">
              <a:latin typeface="Times New Roman" pitchFamily="18" charset="0"/>
              <a:cs typeface="Times New Roman" pitchFamily="18" charset="0"/>
            </a:rPr>
            <a:t>nhau</a:t>
          </a:r>
          <a:endParaRPr lang="vi-VN" sz="3600" dirty="0">
            <a:latin typeface="Times New Roman" pitchFamily="18" charset="0"/>
            <a:cs typeface="Times New Roman" pitchFamily="18" charset="0"/>
          </a:endParaRPr>
        </a:p>
      </dgm:t>
    </dgm:pt>
    <dgm:pt modelId="{BCA27053-CDC3-464E-B730-C497613C81D3}" type="parTrans" cxnId="{B46CDF83-FD59-463B-BAD9-2F7DAFD45BBD}">
      <dgm:prSet/>
      <dgm:spPr/>
      <dgm:t>
        <a:bodyPr/>
        <a:lstStyle/>
        <a:p>
          <a:endParaRPr lang="vi-VN" sz="3600">
            <a:latin typeface="Times New Roman" pitchFamily="18" charset="0"/>
            <a:cs typeface="Times New Roman" pitchFamily="18" charset="0"/>
          </a:endParaRPr>
        </a:p>
      </dgm:t>
    </dgm:pt>
    <dgm:pt modelId="{5C095814-65C0-4C36-9F11-7FBE6618029F}" type="sibTrans" cxnId="{B46CDF83-FD59-463B-BAD9-2F7DAFD45BBD}">
      <dgm:prSet/>
      <dgm:spPr/>
      <dgm:t>
        <a:bodyPr/>
        <a:lstStyle/>
        <a:p>
          <a:endParaRPr lang="vi-VN" sz="3600">
            <a:latin typeface="Times New Roman" pitchFamily="18" charset="0"/>
            <a:cs typeface="Times New Roman" pitchFamily="18" charset="0"/>
          </a:endParaRPr>
        </a:p>
      </dgm:t>
    </dgm:pt>
    <dgm:pt modelId="{3A52A348-225D-4F06-9AAD-314BC2832329}" type="pres">
      <dgm:prSet presAssocID="{3A3F079D-306D-4CBC-A825-9320C1CC3F1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781A0D18-1C9D-4B86-8298-F157379B7F46}" type="pres">
      <dgm:prSet presAssocID="{DA6C7764-CEDC-44C7-A168-A3904F5F12A9}" presName="composite" presStyleCnt="0"/>
      <dgm:spPr/>
    </dgm:pt>
    <dgm:pt modelId="{4E3CB63F-BCD7-4526-9601-69BC097FDE52}" type="pres">
      <dgm:prSet presAssocID="{DA6C7764-CEDC-44C7-A168-A3904F5F12A9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86329A4F-C08B-4873-9E42-3BFCD63484F4}" type="pres">
      <dgm:prSet presAssocID="{DA6C7764-CEDC-44C7-A168-A3904F5F12A9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5006440-2ABD-41EB-A57B-6F7AAABE00AD}" type="pres">
      <dgm:prSet presAssocID="{0D249753-F8DD-4472-96A0-249546C762AC}" presName="sibTrans" presStyleCnt="0"/>
      <dgm:spPr/>
    </dgm:pt>
    <dgm:pt modelId="{0B47BD9E-AC38-429C-AB4E-1FBAF3716219}" type="pres">
      <dgm:prSet presAssocID="{8DF92A47-4139-4CAB-9BCE-05FE07639792}" presName="composite" presStyleCnt="0"/>
      <dgm:spPr/>
    </dgm:pt>
    <dgm:pt modelId="{301295C8-77D7-4DB9-BA37-2B85FAFE8793}" type="pres">
      <dgm:prSet presAssocID="{8DF92A47-4139-4CAB-9BCE-05FE07639792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837ED18F-84B0-46E6-B0C8-AFBE7CE40FCD}" type="pres">
      <dgm:prSet presAssocID="{8DF92A47-4139-4CAB-9BCE-05FE07639792}" presName="rect2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9D7CD16-F7F3-46E4-AC59-F72F32DD80C6}" type="pres">
      <dgm:prSet presAssocID="{2845453E-3D6E-4DB8-AC9A-D2E7A8D07A5B}" presName="sibTrans" presStyleCnt="0"/>
      <dgm:spPr/>
    </dgm:pt>
    <dgm:pt modelId="{77CCCDD4-50DF-4376-AD9D-58EA3F3CC7D6}" type="pres">
      <dgm:prSet presAssocID="{4205879A-250F-4FC3-AFB9-38E108C81F0C}" presName="composite" presStyleCnt="0"/>
      <dgm:spPr/>
    </dgm:pt>
    <dgm:pt modelId="{C0A5AE29-199D-4886-88CE-ADF8AA7547C6}" type="pres">
      <dgm:prSet presAssocID="{4205879A-250F-4FC3-AFB9-38E108C81F0C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62EF52FA-049B-45CD-96E2-ABA67E524FCE}" type="pres">
      <dgm:prSet presAssocID="{4205879A-250F-4FC3-AFB9-38E108C81F0C}" presName="rect2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ED14F6D-A377-461B-9B0D-92EDFC6D3982}" type="presOf" srcId="{4205879A-250F-4FC3-AFB9-38E108C81F0C}" destId="{C0A5AE29-199D-4886-88CE-ADF8AA7547C6}" srcOrd="0" destOrd="0" presId="urn:microsoft.com/office/officeart/2008/layout/PictureStrips"/>
    <dgm:cxn modelId="{B46CDF83-FD59-463B-BAD9-2F7DAFD45BBD}" srcId="{3A3F079D-306D-4CBC-A825-9320C1CC3F19}" destId="{4205879A-250F-4FC3-AFB9-38E108C81F0C}" srcOrd="2" destOrd="0" parTransId="{BCA27053-CDC3-464E-B730-C497613C81D3}" sibTransId="{5C095814-65C0-4C36-9F11-7FBE6618029F}"/>
    <dgm:cxn modelId="{EDBD0A35-3095-4C61-8F39-AF937E724BCF}" srcId="{3A3F079D-306D-4CBC-A825-9320C1CC3F19}" destId="{8DF92A47-4139-4CAB-9BCE-05FE07639792}" srcOrd="1" destOrd="0" parTransId="{F54B212F-1B55-460B-AF11-FC0710C555DC}" sibTransId="{2845453E-3D6E-4DB8-AC9A-D2E7A8D07A5B}"/>
    <dgm:cxn modelId="{B263EEF5-A722-4E03-8A56-97B0B185462F}" type="presOf" srcId="{DA6C7764-CEDC-44C7-A168-A3904F5F12A9}" destId="{4E3CB63F-BCD7-4526-9601-69BC097FDE52}" srcOrd="0" destOrd="0" presId="urn:microsoft.com/office/officeart/2008/layout/PictureStrips"/>
    <dgm:cxn modelId="{F27414EF-8D90-4C45-A317-53E8FDBFE19A}" type="presOf" srcId="{3A3F079D-306D-4CBC-A825-9320C1CC3F19}" destId="{3A52A348-225D-4F06-9AAD-314BC2832329}" srcOrd="0" destOrd="0" presId="urn:microsoft.com/office/officeart/2008/layout/PictureStrips"/>
    <dgm:cxn modelId="{F2479B9B-4C5B-4B88-82BB-A8D9575DC2AD}" type="presOf" srcId="{8DF92A47-4139-4CAB-9BCE-05FE07639792}" destId="{301295C8-77D7-4DB9-BA37-2B85FAFE8793}" srcOrd="0" destOrd="0" presId="urn:microsoft.com/office/officeart/2008/layout/PictureStrips"/>
    <dgm:cxn modelId="{1C71697A-DFAF-4BB3-ACD5-9E87803031A5}" srcId="{3A3F079D-306D-4CBC-A825-9320C1CC3F19}" destId="{DA6C7764-CEDC-44C7-A168-A3904F5F12A9}" srcOrd="0" destOrd="0" parTransId="{0A62D21B-7CC7-4BA9-B6DB-0B032B1E4DF0}" sibTransId="{0D249753-F8DD-4472-96A0-249546C762AC}"/>
    <dgm:cxn modelId="{30CA03F0-77BB-42F8-9DEA-D5F0DA073989}" type="presParOf" srcId="{3A52A348-225D-4F06-9AAD-314BC2832329}" destId="{781A0D18-1C9D-4B86-8298-F157379B7F46}" srcOrd="0" destOrd="0" presId="urn:microsoft.com/office/officeart/2008/layout/PictureStrips"/>
    <dgm:cxn modelId="{CBDA089B-2653-4608-A1B4-CEB5841078F5}" type="presParOf" srcId="{781A0D18-1C9D-4B86-8298-F157379B7F46}" destId="{4E3CB63F-BCD7-4526-9601-69BC097FDE52}" srcOrd="0" destOrd="0" presId="urn:microsoft.com/office/officeart/2008/layout/PictureStrips"/>
    <dgm:cxn modelId="{667B88D3-11F7-4AB3-BC85-229C1E0AB97C}" type="presParOf" srcId="{781A0D18-1C9D-4B86-8298-F157379B7F46}" destId="{86329A4F-C08B-4873-9E42-3BFCD63484F4}" srcOrd="1" destOrd="0" presId="urn:microsoft.com/office/officeart/2008/layout/PictureStrips"/>
    <dgm:cxn modelId="{E734FCD9-8E87-425A-9133-32C4F06BE162}" type="presParOf" srcId="{3A52A348-225D-4F06-9AAD-314BC2832329}" destId="{85006440-2ABD-41EB-A57B-6F7AAABE00AD}" srcOrd="1" destOrd="0" presId="urn:microsoft.com/office/officeart/2008/layout/PictureStrips"/>
    <dgm:cxn modelId="{C9492DB0-67BD-4631-AE2E-AD4B6863BB08}" type="presParOf" srcId="{3A52A348-225D-4F06-9AAD-314BC2832329}" destId="{0B47BD9E-AC38-429C-AB4E-1FBAF3716219}" srcOrd="2" destOrd="0" presId="urn:microsoft.com/office/officeart/2008/layout/PictureStrips"/>
    <dgm:cxn modelId="{7B3A3F29-B312-4FD2-B53F-832E7FF47F1A}" type="presParOf" srcId="{0B47BD9E-AC38-429C-AB4E-1FBAF3716219}" destId="{301295C8-77D7-4DB9-BA37-2B85FAFE8793}" srcOrd="0" destOrd="0" presId="urn:microsoft.com/office/officeart/2008/layout/PictureStrips"/>
    <dgm:cxn modelId="{985D2B8D-91AE-46A1-AFC0-68803A35F4C7}" type="presParOf" srcId="{0B47BD9E-AC38-429C-AB4E-1FBAF3716219}" destId="{837ED18F-84B0-46E6-B0C8-AFBE7CE40FCD}" srcOrd="1" destOrd="0" presId="urn:microsoft.com/office/officeart/2008/layout/PictureStrips"/>
    <dgm:cxn modelId="{FA9B4D57-9184-4824-9E48-EDFCE020086C}" type="presParOf" srcId="{3A52A348-225D-4F06-9AAD-314BC2832329}" destId="{19D7CD16-F7F3-46E4-AC59-F72F32DD80C6}" srcOrd="3" destOrd="0" presId="urn:microsoft.com/office/officeart/2008/layout/PictureStrips"/>
    <dgm:cxn modelId="{AD90E820-B3DF-4215-9056-978887F2599C}" type="presParOf" srcId="{3A52A348-225D-4F06-9AAD-314BC2832329}" destId="{77CCCDD4-50DF-4376-AD9D-58EA3F3CC7D6}" srcOrd="4" destOrd="0" presId="urn:microsoft.com/office/officeart/2008/layout/PictureStrips"/>
    <dgm:cxn modelId="{9B42250D-A9A6-42A6-B6A2-4715EA2E96C2}" type="presParOf" srcId="{77CCCDD4-50DF-4376-AD9D-58EA3F3CC7D6}" destId="{C0A5AE29-199D-4886-88CE-ADF8AA7547C6}" srcOrd="0" destOrd="0" presId="urn:microsoft.com/office/officeart/2008/layout/PictureStrips"/>
    <dgm:cxn modelId="{508D9064-F641-497E-BD99-911F52A95EE7}" type="presParOf" srcId="{77CCCDD4-50DF-4376-AD9D-58EA3F3CC7D6}" destId="{62EF52FA-049B-45CD-96E2-ABA67E524FCE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3CB63F-BCD7-4526-9601-69BC097FDE52}">
      <dsp:nvSpPr>
        <dsp:cNvPr id="0" name=""/>
        <dsp:cNvSpPr/>
      </dsp:nvSpPr>
      <dsp:spPr>
        <a:xfrm>
          <a:off x="577349" y="278115"/>
          <a:ext cx="4952907" cy="15477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8365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i="0" kern="1200" smtClean="0">
              <a:latin typeface="Times New Roman" pitchFamily="18" charset="0"/>
              <a:cs typeface="Times New Roman" pitchFamily="18" charset="0"/>
            </a:rPr>
            <a:t>Mọi người trong đội đều cần cố gắng</a:t>
          </a:r>
          <a:endParaRPr lang="vi-VN" sz="3600" kern="1200">
            <a:latin typeface="Times New Roman" pitchFamily="18" charset="0"/>
            <a:cs typeface="Times New Roman" pitchFamily="18" charset="0"/>
          </a:endParaRPr>
        </a:p>
      </dsp:txBody>
      <dsp:txXfrm>
        <a:off x="577349" y="278115"/>
        <a:ext cx="4952907" cy="1547783"/>
      </dsp:txXfrm>
    </dsp:sp>
    <dsp:sp modelId="{86329A4F-C08B-4873-9E42-3BFCD63484F4}">
      <dsp:nvSpPr>
        <dsp:cNvPr id="0" name=""/>
        <dsp:cNvSpPr/>
      </dsp:nvSpPr>
      <dsp:spPr>
        <a:xfrm>
          <a:off x="370978" y="54546"/>
          <a:ext cx="1083448" cy="162517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01295C8-77D7-4DB9-BA37-2B85FAFE8793}">
      <dsp:nvSpPr>
        <dsp:cNvPr id="0" name=""/>
        <dsp:cNvSpPr/>
      </dsp:nvSpPr>
      <dsp:spPr>
        <a:xfrm>
          <a:off x="5919077" y="278115"/>
          <a:ext cx="4952907" cy="15477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816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Chỉ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cần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một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đội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cố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gắng</a:t>
          </a:r>
          <a:endParaRPr lang="vi-VN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19077" y="278115"/>
        <a:ext cx="4952907" cy="1547783"/>
      </dsp:txXfrm>
    </dsp:sp>
    <dsp:sp modelId="{837ED18F-84B0-46E6-B0C8-AFBE7CE40FCD}">
      <dsp:nvSpPr>
        <dsp:cNvPr id="0" name=""/>
        <dsp:cNvSpPr/>
      </dsp:nvSpPr>
      <dsp:spPr>
        <a:xfrm>
          <a:off x="5712706" y="54546"/>
          <a:ext cx="1083448" cy="162517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0A5AE29-199D-4886-88CE-ADF8AA7547C6}">
      <dsp:nvSpPr>
        <dsp:cNvPr id="0" name=""/>
        <dsp:cNvSpPr/>
      </dsp:nvSpPr>
      <dsp:spPr>
        <a:xfrm>
          <a:off x="3248213" y="2231916"/>
          <a:ext cx="4952907" cy="15477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816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Mọi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người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trong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đội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biết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cách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phối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hợp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với</a:t>
          </a:r>
          <a:r>
            <a:rPr lang="en-US" sz="3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kern="1200" dirty="0" err="1" smtClean="0">
              <a:latin typeface="Times New Roman" pitchFamily="18" charset="0"/>
              <a:cs typeface="Times New Roman" pitchFamily="18" charset="0"/>
            </a:rPr>
            <a:t>nhau</a:t>
          </a:r>
          <a:endParaRPr lang="vi-VN" sz="3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48213" y="2231916"/>
        <a:ext cx="4952907" cy="1547783"/>
      </dsp:txXfrm>
    </dsp:sp>
    <dsp:sp modelId="{62EF52FA-049B-45CD-96E2-ABA67E524FCE}">
      <dsp:nvSpPr>
        <dsp:cNvPr id="0" name=""/>
        <dsp:cNvSpPr/>
      </dsp:nvSpPr>
      <dsp:spPr>
        <a:xfrm>
          <a:off x="3041842" y="2008348"/>
          <a:ext cx="1083448" cy="162517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02953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A9637-4D5B-4398-A956-26B094020262}" type="slidenum">
              <a:rPr lang="vi-VN" smtClean="0">
                <a:solidFill>
                  <a:prstClr val="black"/>
                </a:solidFill>
              </a:rPr>
              <a:pPr/>
              <a:t>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38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0098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3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3" y="-596106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>
            <a:normAutofit/>
          </a:bodyPr>
          <a:lstStyle>
            <a:lvl1pPr marL="457178" lvl="0" indent="-34288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54" lvl="1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32" lvl="2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09" lvl="3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86" lvl="4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062" lvl="5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40" lvl="6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18" lvl="7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594" lvl="8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56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95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76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96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63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585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13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254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>
            <a:normAutofit/>
          </a:bodyPr>
          <a:lstStyle>
            <a:lvl1pPr marL="457178" lvl="0" indent="-34288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54" lvl="1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32" lvl="2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09" lvl="3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86" lvl="4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062" lvl="5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40" lvl="6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18" lvl="7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594" lvl="8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01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32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4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224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26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38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45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676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926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58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>
            <a:normAutofit/>
          </a:bodyPr>
          <a:lstStyle>
            <a:lvl1pPr marL="457178" lvl="0" indent="-2285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54" lvl="1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32" lvl="2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900">
                <a:solidFill>
                  <a:srgbClr val="888888"/>
                </a:solidFill>
              </a:defRPr>
            </a:lvl3pPr>
            <a:lvl4pPr marL="1828709" lvl="3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886" lvl="4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062" lvl="5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240" lvl="6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418" lvl="7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594" lvl="8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287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837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30/10/2024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82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>
            <a:normAutofit/>
          </a:bodyPr>
          <a:lstStyle>
            <a:lvl1pPr marL="457178" lvl="0" indent="-34288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54" lvl="1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32" lvl="2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09" lvl="3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86" lvl="4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062" lvl="5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40" lvl="6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18" lvl="7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594" lvl="8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>
            <a:normAutofit/>
          </a:bodyPr>
          <a:lstStyle>
            <a:lvl1pPr marL="457178" lvl="0" indent="-34288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54" lvl="1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32" lvl="2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09" lvl="3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86" lvl="4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062" lvl="5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40" lvl="6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18" lvl="7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594" lvl="8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b" anchorCtr="0">
            <a:normAutofit/>
          </a:bodyPr>
          <a:lstStyle>
            <a:lvl1pPr marL="457178" lvl="0" indent="-2285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54" lvl="1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32" lvl="2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8709" lvl="3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886" lvl="4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062" lvl="5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240" lvl="6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418" lvl="7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594" lvl="8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>
            <a:normAutofit/>
          </a:bodyPr>
          <a:lstStyle>
            <a:lvl1pPr marL="457178" lvl="0" indent="-34288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54" lvl="1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32" lvl="2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09" lvl="3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86" lvl="4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062" lvl="5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40" lvl="6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18" lvl="7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594" lvl="8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b" anchorCtr="0">
            <a:normAutofit/>
          </a:bodyPr>
          <a:lstStyle>
            <a:lvl1pPr marL="457178" lvl="0" indent="-2285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54" lvl="1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32" lvl="2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900" b="1"/>
            </a:lvl3pPr>
            <a:lvl4pPr marL="1828709" lvl="3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886" lvl="4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062" lvl="5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240" lvl="6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418" lvl="7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594" lvl="8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>
            <a:normAutofit/>
          </a:bodyPr>
          <a:lstStyle>
            <a:lvl1pPr marL="457178" lvl="0" indent="-34288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54" lvl="1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32" lvl="2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09" lvl="3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86" lvl="4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062" lvl="5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40" lvl="6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18" lvl="7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594" lvl="8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>
            <a:normAutofit/>
          </a:bodyPr>
          <a:lstStyle>
            <a:lvl1pPr marL="457178" lvl="0" indent="-43177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54" lvl="1" indent="-40638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32" lvl="2" indent="-38098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09" lvl="3" indent="-3555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886" lvl="4" indent="-3555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062" lvl="5" indent="-3555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240" lvl="6" indent="-3555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418" lvl="7" indent="-3555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594" lvl="8" indent="-3555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>
            <a:normAutofit/>
          </a:bodyPr>
          <a:lstStyle>
            <a:lvl1pPr marL="457178" lvl="0" indent="-2285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54" lvl="1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2pPr>
            <a:lvl3pPr marL="1371532" lvl="2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09" lvl="3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4pPr>
            <a:lvl5pPr marL="2285886" lvl="4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5pPr>
            <a:lvl6pPr marL="2743062" lvl="5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6pPr>
            <a:lvl7pPr marL="3200240" lvl="6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7pPr>
            <a:lvl8pPr marL="3657418" lvl="7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8pPr>
            <a:lvl9pPr marL="4114594" lvl="8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>
            <a:normAutofit/>
          </a:bodyPr>
          <a:lstStyle>
            <a:lvl1pPr marL="457178" lvl="0" indent="-2285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54" lvl="1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500"/>
            </a:lvl2pPr>
            <a:lvl3pPr marL="1371532" lvl="2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09" lvl="3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4pPr>
            <a:lvl5pPr marL="2285886" lvl="4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5pPr>
            <a:lvl6pPr marL="2743062" lvl="5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6pPr>
            <a:lvl7pPr marL="3200240" lvl="6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7pPr>
            <a:lvl8pPr marL="3657418" lvl="7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8pPr>
            <a:lvl9pPr marL="4114594" lvl="8" indent="-2285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1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7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>
            <a:normAutofit/>
          </a:bodyPr>
          <a:lstStyle>
            <a:lvl1pPr marL="457178" lvl="0" indent="-34288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54" lvl="1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32" lvl="2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09" lvl="3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886" lvl="4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062" lvl="5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240" lvl="6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418" lvl="7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594" lvl="8" indent="-34288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2" tIns="60956" rIns="121912" bIns="609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>
              <a:buClrTx/>
            </a:pPr>
            <a:fld id="{06F46ED6-0D68-464C-BFDA-9BBE32C46BA8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1219110">
                <a:buClrTx/>
              </a:pPr>
              <a:t>30/10/2024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>
              <a:buClrTx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>
              <a:buClrTx/>
            </a:pPr>
            <a:fld id="{EC4419F2-5615-4844-B248-9C200856D3EB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1219110">
                <a:buClrTx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91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12191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  <a:buFontTx/>
              <a:buNone/>
            </a:pPr>
            <a:fld id="{06F46ED6-0D68-464C-BFDA-9BBE32C46BA8}" type="datetimeFigureOut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1219170">
                <a:buClrTx/>
                <a:buFontTx/>
                <a:buNone/>
              </a:pPr>
              <a:t>30/10/2024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  <a:buFontTx/>
              <a:buNone/>
            </a:pPr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Tx/>
              <a:buFontTx/>
              <a:buNone/>
            </a:pPr>
            <a:fld id="{EC4419F2-5615-4844-B248-9C200856D3EB}" type="slidenum">
              <a:rPr lang="vi-VN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1219170">
                <a:buClrTx/>
                <a:buFontTx/>
                <a:buNone/>
              </a:pPr>
              <a:t>‹#›</a:t>
            </a:fld>
            <a:endParaRPr lang="vi-VN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02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4489" y="2306499"/>
            <a:ext cx="5856651" cy="1600439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algn="ctr" defTabSz="1219080">
              <a:buClrTx/>
            </a:pPr>
            <a:r>
              <a:rPr lang="en-US" sz="4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lang="en-US" sz="4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r>
              <a:rPr lang="en-US" sz="4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4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lang="en-US" sz="4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lang="en-US" sz="4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lang="en-US" sz="4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lang="en-US" sz="4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endParaRPr lang="en-US" sz="4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417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01263" y="405403"/>
            <a:ext cx="332509" cy="48490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3772" y="293915"/>
            <a:ext cx="9748653" cy="70788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B:</a:t>
            </a: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639292" y="1634838"/>
            <a:ext cx="595747" cy="568036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40117" y="2528460"/>
            <a:ext cx="2308431" cy="678873"/>
          </a:xfrm>
          <a:prstGeom prst="roundRect">
            <a:avLst/>
          </a:prstGeom>
          <a:effectLst>
            <a:outerShdw blurRad="50800" dist="76200" dir="600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nhàng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619335" y="3422081"/>
            <a:ext cx="2308431" cy="678873"/>
          </a:xfrm>
          <a:prstGeom prst="roundRect">
            <a:avLst/>
          </a:prstGeom>
          <a:effectLst>
            <a:outerShdw blurRad="50800" dist="76200" dir="600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Chao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40117" y="4301846"/>
            <a:ext cx="2308431" cy="678873"/>
          </a:xfrm>
          <a:prstGeom prst="roundRect">
            <a:avLst/>
          </a:prstGeom>
          <a:effectLst>
            <a:outerShdw blurRad="50800" dist="76200" dir="600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vút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640117" y="5160830"/>
            <a:ext cx="2308431" cy="678873"/>
          </a:xfrm>
          <a:prstGeom prst="roundRect">
            <a:avLst/>
          </a:prstGeom>
          <a:effectLst>
            <a:outerShdw blurRad="50800" dist="76200" dir="600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nức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499788" y="1620982"/>
            <a:ext cx="595747" cy="568036"/>
          </a:xfrm>
          <a:prstGeom prst="ellipse">
            <a:avLst/>
          </a:prstGeom>
          <a:solidFill>
            <a:srgbClr val="66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608643" y="2382980"/>
            <a:ext cx="4973783" cy="678873"/>
          </a:xfrm>
          <a:prstGeom prst="roundRect">
            <a:avLst/>
          </a:prstGeom>
          <a:effectLst>
            <a:outerShdw blurRad="50800" dist="76200" dir="600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khởi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608643" y="3151906"/>
            <a:ext cx="4973783" cy="678873"/>
          </a:xfrm>
          <a:prstGeom prst="roundRect">
            <a:avLst/>
          </a:prstGeom>
          <a:effectLst>
            <a:outerShdw blurRad="50800" dist="76200" dir="600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608643" y="3997033"/>
            <a:ext cx="4973783" cy="949040"/>
          </a:xfrm>
          <a:prstGeom prst="roundRect">
            <a:avLst/>
          </a:prstGeom>
          <a:effectLst>
            <a:outerShdw blurRad="50800" dist="76200" dir="600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3)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608643" y="5084616"/>
            <a:ext cx="4973783" cy="949040"/>
          </a:xfrm>
          <a:prstGeom prst="roundRect">
            <a:avLst/>
          </a:prstGeom>
          <a:effectLst>
            <a:outerShdw blurRad="50800" dist="76200" dir="600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36" tIns="45718" rIns="91436" bIns="45718" rtlCol="0" anchor="ctr"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4) Theo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 descr="dòng sông thơ: tháng bảy 201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7343"/>
            <a:ext cx="1410909" cy="165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8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ái tim ảnh gif - Website của Nguyễn Thị Tươ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953173"/>
            <a:ext cx="1785095" cy="190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loud 12"/>
          <p:cNvSpPr/>
          <p:nvPr/>
        </p:nvSpPr>
        <p:spPr>
          <a:xfrm>
            <a:off x="9652000" y="-365992"/>
            <a:ext cx="2540000" cy="111659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vi-VN"/>
          </a:p>
        </p:txBody>
      </p:sp>
      <p:sp>
        <p:nvSpPr>
          <p:cNvPr id="16" name="AutoShape 2" descr="data:image/png;base64,iVBORw0KGgoAAAANSUhEUgAABSoAAAIvCAYAAABzxuWDAAAgAElEQVR4Xu3YsREAMAwCMbP/0h7jG2WB+AQVO48AAQIECBAgQIAAAQIECBAgQIAAAQKxwOL/fU+AAAECBAgQIECAAAECBAgQIECAAIEzVCoB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7DoKFMAABemSURBVA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IPw5gCMFhK1Z0AAAAASUVORK5CYII=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7" name="AutoShape 4" descr="data:image/png;base64,iVBORw0KGgoAAAANSUhEUgAABSoAAAIvCAYAAABzxuWDAAAgAElEQVR4Xu3YsREAMAwCMbP/0h7jG2WB+AQVO48AAQIECBAgQIAAAQIECBAgQIAAAQKxwOL/fU+AAAECBAgQIECAAAECBAgQIECAAIEzVCoB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7DoKFMAABemSURBVA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IPw5gCMFhK1Z0AAAAASUVORK5CYII=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8" name="AutoShape 6" descr="data:image/png;base64,iVBORw0KGgoAAAANSUhEUgAABSoAAAIvCAYAAABzxuWDAAAgAElEQVR4Xu3YsREAMAwCMbP/0h7jG2WB+AQVO48AAQIECBAgQIAAAQIECBAgQIAAAQKxwOL/fU+AAAECBAgQIECAAAECBAgQIECAAIEzVCoB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7DoKFMAABemSURBVA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IPw5gCMFhK1Z0AAAAASUVORK5CYII="/>
          <p:cNvSpPr>
            <a:spLocks noChangeAspect="1" noChangeArrowheads="1"/>
          </p:cNvSpPr>
          <p:nvPr/>
        </p:nvSpPr>
        <p:spPr bwMode="auto">
          <a:xfrm>
            <a:off x="460375" y="1603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TextBox 18"/>
          <p:cNvSpPr txBox="1"/>
          <p:nvPr/>
        </p:nvSpPr>
        <p:spPr>
          <a:xfrm>
            <a:off x="2906669" y="113039"/>
            <a:ext cx="6095999" cy="70788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22763" y="1330040"/>
            <a:ext cx="4488872" cy="46542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67055" y="1330038"/>
            <a:ext cx="5167744" cy="517064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LÃM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THẮNG</a:t>
            </a:r>
          </a:p>
        </p:txBody>
      </p:sp>
    </p:spTree>
    <p:extLst>
      <p:ext uri="{BB962C8B-B14F-4D97-AF65-F5344CB8AC3E}">
        <p14:creationId xmlns:p14="http://schemas.microsoft.com/office/powerpoint/2010/main" val="266579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52838" y="1014814"/>
            <a:ext cx="5843489" cy="517064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3649" y="976818"/>
            <a:ext cx="5371531" cy="517064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LÃM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THẮNG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3" y="0"/>
            <a:ext cx="6095999" cy="93358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vi-VN" sz="5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acts] Tin theo những &amp;quot;kỹ năng sinh tồn dởm&amp;quot; này có thể khiến anh em đánh  đổi bằng tính mạng | Tinh tế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681" y="4775443"/>
            <a:ext cx="2100519" cy="210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752835" y="1107543"/>
            <a:ext cx="0" cy="190235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52835" y="3674665"/>
            <a:ext cx="0" cy="192296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600385" y="1073202"/>
            <a:ext cx="0" cy="19367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064020" y="1036552"/>
            <a:ext cx="628667" cy="52335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Oval 22"/>
          <p:cNvSpPr/>
          <p:nvPr/>
        </p:nvSpPr>
        <p:spPr>
          <a:xfrm>
            <a:off x="1064020" y="3601120"/>
            <a:ext cx="615747" cy="52335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Oval 23"/>
          <p:cNvSpPr/>
          <p:nvPr/>
        </p:nvSpPr>
        <p:spPr>
          <a:xfrm>
            <a:off x="5924489" y="961325"/>
            <a:ext cx="615747" cy="52335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633647" y="3638422"/>
            <a:ext cx="0" cy="190235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5944832" y="3567429"/>
            <a:ext cx="628667" cy="52335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7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2" grpId="0" animBg="1"/>
      <p:bldP spid="23" grpId="0" animBg="1"/>
      <p:bldP spid="24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52838" y="1280287"/>
            <a:ext cx="5843489" cy="517064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3649" y="1242291"/>
            <a:ext cx="5371531" cy="517064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LÃM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THẮNG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48003" y="0"/>
            <a:ext cx="6095999" cy="93358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5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vi-VN" sz="5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acts] Tin theo những &amp;quot;kỹ năng sinh tồn dởm&amp;quot; này có thể khiến anh em đánh  đổi bằng tính mạng | Tinh tế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681" y="4775443"/>
            <a:ext cx="2100519" cy="210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45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áp IQ, nhạc nền nghe là phê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9600" y="5778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7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2702" y="3996037"/>
            <a:ext cx="10949751" cy="3719215"/>
          </a:xfrm>
          <a:prstGeom prst="rect">
            <a:avLst/>
          </a:prstGeom>
          <a:noFill/>
        </p:spPr>
        <p:txBody>
          <a:bodyPr wrap="none" lIns="91436" tIns="45718" rIns="91436" bIns="45718">
            <a:prstTxWarp prst="textArchUp">
              <a:avLst/>
            </a:prstTxWarp>
            <a:spAutoFit/>
          </a:bodyPr>
          <a:lstStyle/>
          <a:p>
            <a:pPr algn="ctr"/>
            <a:r>
              <a:rPr lang="en-US" sz="67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  <a:p>
            <a:pPr algn="ctr"/>
            <a:r>
              <a:rPr lang="en-US" sz="67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Tạm</a:t>
            </a:r>
            <a:r>
              <a:rPr lang="en-US" sz="67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biệt </a:t>
            </a:r>
            <a:r>
              <a:rPr lang="en-US" sz="67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7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7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7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7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7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67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1412777"/>
            <a:ext cx="6648944" cy="333301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2963" y="898428"/>
            <a:ext cx="1599789" cy="1726683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4885" y="808965"/>
            <a:ext cx="1241047" cy="1532672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5851" y="4118831"/>
            <a:ext cx="5149820" cy="1264631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9184739" y="2684350"/>
            <a:ext cx="876175" cy="724631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buClrTx/>
                <a:defRPr/>
              </a:pPr>
              <a:endParaRPr lang="zh-CN" altLang="en-US" sz="1900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buClrTx/>
                <a:defRPr/>
              </a:pPr>
              <a:endParaRPr lang="zh-CN" altLang="en-US" sz="1900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buClrTx/>
                <a:defRPr/>
              </a:pPr>
              <a:endParaRPr lang="zh-CN" altLang="en-US" sz="1900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buClrTx/>
                <a:defRPr/>
              </a:pPr>
              <a:endParaRPr lang="zh-CN" altLang="en-US" sz="1900" kern="1200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buClrTx/>
                <a:defRPr/>
              </a:pPr>
              <a:endParaRPr lang="zh-CN" altLang="en-US" sz="1900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buClrTx/>
                <a:defRPr/>
              </a:pPr>
              <a:endParaRPr lang="zh-CN" altLang="en-US" sz="1900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buClrTx/>
                <a:defRPr/>
              </a:pPr>
              <a:endParaRPr lang="zh-CN" altLang="en-US" sz="1900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buClrTx/>
                <a:defRPr/>
              </a:pPr>
              <a:endParaRPr lang="zh-CN" altLang="en-US" sz="1900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buClrTx/>
                <a:defRPr/>
              </a:pPr>
              <a:endParaRPr lang="zh-CN" altLang="en-US" sz="1900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defTabSz="1219140">
                <a:buClrTx/>
                <a:defRPr/>
              </a:pPr>
              <a:endParaRPr lang="zh-CN" altLang="en-US" sz="1900" kern="1200">
                <a:solidFill>
                  <a:srgbClr val="5FA080"/>
                </a:solidFill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3487171" y="2395732"/>
            <a:ext cx="6201039" cy="1748171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178">
              <a:buClrTx/>
              <a:defRPr/>
            </a:pPr>
            <a:r>
              <a:rPr lang="en-US" altLang="zh-CN" sz="8800" b="1" kern="1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8800" b="1" kern="12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0" y="139724"/>
            <a:ext cx="1076632" cy="928177"/>
          </a:xfrm>
          <a:prstGeom prst="ellipse">
            <a:avLst/>
          </a:prstGeom>
          <a:solidFill>
            <a:srgbClr val="EAF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>
              <a:buClrTx/>
            </a:pPr>
            <a:endParaRPr lang="en-US" sz="19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1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9930" y="1568027"/>
            <a:ext cx="8100295" cy="1569660"/>
          </a:xfrm>
          <a:prstGeom prst="rect">
            <a:avLst/>
          </a:prstGeom>
          <a:noFill/>
        </p:spPr>
        <p:txBody>
          <a:bodyPr wrap="none" lIns="91436" tIns="45718" rIns="91436" bIns="4571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1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9600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pc="51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9600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pc="51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9600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spc="51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bè</a:t>
            </a:r>
            <a:endParaRPr lang="en-US" sz="9600" b="1" spc="51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Ghim của Shah Aasefa trên I love | Bàn tay, Nghệ thuật ảo giác, Trái ti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949" y="1019399"/>
            <a:ext cx="5048251" cy="46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744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2;p3"/>
          <p:cNvGrpSpPr/>
          <p:nvPr/>
        </p:nvGrpSpPr>
        <p:grpSpPr>
          <a:xfrm>
            <a:off x="4841395" y="2206501"/>
            <a:ext cx="2858695" cy="1923467"/>
            <a:chOff x="3703077" y="921142"/>
            <a:chExt cx="4611891" cy="2736950"/>
          </a:xfrm>
        </p:grpSpPr>
        <p:grpSp>
          <p:nvGrpSpPr>
            <p:cNvPr id="6" name="Google Shape;103;p3"/>
            <p:cNvGrpSpPr/>
            <p:nvPr/>
          </p:nvGrpSpPr>
          <p:grpSpPr>
            <a:xfrm>
              <a:off x="3703077" y="1216359"/>
              <a:ext cx="4611891" cy="2441732"/>
              <a:chOff x="3679464" y="1244657"/>
              <a:chExt cx="4611891" cy="2441732"/>
            </a:xfrm>
          </p:grpSpPr>
          <p:pic>
            <p:nvPicPr>
              <p:cNvPr id="8" name="Google Shape;104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-1801207">
                <a:off x="5635205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Google Shape;105;p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" name="Google Shape;106;p3"/>
            <p:cNvPicPr preferRelativeResize="0"/>
            <p:nvPr/>
          </p:nvPicPr>
          <p:blipFill rotWithShape="1">
            <a:blip r:embed="rId4">
              <a:alphaModFix/>
            </a:blip>
            <a:srcRect b="28746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107;p3"/>
          <p:cNvSpPr txBox="1"/>
          <p:nvPr/>
        </p:nvSpPr>
        <p:spPr>
          <a:xfrm>
            <a:off x="4351369" y="3934426"/>
            <a:ext cx="3838739" cy="707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CHIA SẺ</a:t>
            </a:r>
            <a:endParaRPr sz="4000" b="1" dirty="0"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108;p3"/>
          <p:cNvSpPr/>
          <p:nvPr/>
        </p:nvSpPr>
        <p:spPr>
          <a:xfrm>
            <a:off x="4706090" y="2109517"/>
            <a:ext cx="3129305" cy="2912331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586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072" y="2368487"/>
            <a:ext cx="8501071" cy="26453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61638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201" y="763902"/>
            <a:ext cx="11847443" cy="144655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165704028"/>
              </p:ext>
            </p:extLst>
          </p:nvPr>
        </p:nvGraphicFramePr>
        <p:xfrm>
          <a:off x="578427" y="2623706"/>
          <a:ext cx="11242964" cy="3834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483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6329A4F-C08B-4873-9E42-3BFCD6348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86329A4F-C08B-4873-9E42-3BFCD63484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graphicEl>
                                              <a:dgm id="{86329A4F-C08B-4873-9E42-3BFCD6348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graphicEl>
                                              <a:dgm id="{86329A4F-C08B-4873-9E42-3BFCD6348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E3CB63F-BCD7-4526-9601-69BC097FDE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graphicEl>
                                              <a:dgm id="{4E3CB63F-BCD7-4526-9601-69BC097FDE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graphicEl>
                                              <a:dgm id="{4E3CB63F-BCD7-4526-9601-69BC097FDE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graphicEl>
                                              <a:dgm id="{4E3CB63F-BCD7-4526-9601-69BC097FDE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37ED18F-84B0-46E6-B0C8-AFBE7CE40F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graphicEl>
                                              <a:dgm id="{837ED18F-84B0-46E6-B0C8-AFBE7CE40F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837ED18F-84B0-46E6-B0C8-AFBE7CE40F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graphicEl>
                                              <a:dgm id="{837ED18F-84B0-46E6-B0C8-AFBE7CE40F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1295C8-77D7-4DB9-BA37-2B85FAFE87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graphicEl>
                                              <a:dgm id="{301295C8-77D7-4DB9-BA37-2B85FAFE87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graphicEl>
                                              <a:dgm id="{301295C8-77D7-4DB9-BA37-2B85FAFE87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301295C8-77D7-4DB9-BA37-2B85FAFE87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2EF52FA-049B-45CD-96E2-ABA67E524F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graphicEl>
                                              <a:dgm id="{62EF52FA-049B-45CD-96E2-ABA67E524F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graphicEl>
                                              <a:dgm id="{62EF52FA-049B-45CD-96E2-ABA67E524F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graphicEl>
                                              <a:dgm id="{62EF52FA-049B-45CD-96E2-ABA67E524F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A5AE29-199D-4886-88CE-ADF8AA754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graphicEl>
                                              <a:dgm id="{C0A5AE29-199D-4886-88CE-ADF8AA7547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graphicEl>
                                              <a:dgm id="{C0A5AE29-199D-4886-88CE-ADF8AA754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graphicEl>
                                              <a:dgm id="{C0A5AE29-199D-4886-88CE-ADF8AA7547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837ED18F-84B0-46E6-B0C8-AFBE7CE40F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37ED18F-84B0-46E6-B0C8-AFBE7CE40F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dgm id="{301295C8-77D7-4DB9-BA37-2B85FAFE87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01295C8-77D7-4DB9-BA37-2B85FAFE87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 uiExpand="1">
        <p:bldSub>
          <a:bldDgm bld="one"/>
        </p:bldSub>
      </p:bldGraphic>
      <p:bldGraphic spid="6" grpId="1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HƯ VIỆN ẢNH: ẢNH ĐỘNG NGÔI SA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348" y="5879059"/>
            <a:ext cx="871496" cy="83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4549" b="61279"/>
          <a:stretch/>
        </p:blipFill>
        <p:spPr>
          <a:xfrm>
            <a:off x="1" y="-101600"/>
            <a:ext cx="8898139" cy="695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0542" t="39573" r="548" b="517"/>
          <a:stretch/>
        </p:blipFill>
        <p:spPr>
          <a:xfrm>
            <a:off x="8793404" y="-101600"/>
            <a:ext cx="3398597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7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8850" y="2349502"/>
            <a:ext cx="7981951" cy="144654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RA CHƠI</a:t>
            </a:r>
            <a:endParaRPr lang="en-US" sz="8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26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2763" y="1330040"/>
            <a:ext cx="4488872" cy="46542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Chao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67055" y="1330038"/>
            <a:ext cx="5167744" cy="517064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vút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LÃM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THẮNG</a:t>
            </a:r>
          </a:p>
        </p:txBody>
      </p:sp>
      <p:sp>
        <p:nvSpPr>
          <p:cNvPr id="4" name="AutoShape 2" descr="data:image/png;base64,iVBORw0KGgoAAAANSUhEUgAABSoAAAIvCAYAAABzxuWDAAAgAElEQVR4Xu3YsREAMAwCMbP/0h7jG2WB+AQVO48AAQIECBAgQIAAAQIECBAgQIAAAQKxwOL/fU+AAAECBAgQIECAAAECBAgQIECAAIEzVCoB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7DoKFMAABemSURBVA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IPw5gCMFhK1Z0AAAAASUVORK5CYII=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data:image/png;base64,iVBORw0KGgoAAAANSUhEUgAABSoAAAIvCAYAAABzxuWDAAAgAElEQVR4Xu3YsREAMAwCMbP/0h7jG2WB+AQVO48AAQIECBAgQIAAAQIECBAgQIAAAQKxwOL/fU+AAAECBAgQIECAAAECBAgQIECAAIEzVCoB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7DoKFMAABemSURBVA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IPw5gCMFhK1Z0AAAAASUVORK5CYII="/>
          <p:cNvSpPr>
            <a:spLocks noChangeAspect="1" noChangeArrowheads="1"/>
          </p:cNvSpPr>
          <p:nvPr/>
        </p:nvSpPr>
        <p:spPr bwMode="auto">
          <a:xfrm>
            <a:off x="307975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data:image/png;base64,iVBORw0KGgoAAAANSUhEUgAABSoAAAIvCAYAAABzxuWDAAAgAElEQVR4Xu3YsREAMAwCMbP/0h7jG2WB+AQVO48AAQIECBAgQIAAAQIECBAgQIAAAQKxwOL/fU+AAAECBAgQIECAAAECBAgQIECAAIEzVCoB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7DoKFMAABemSURBVA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KGyjwCBxAgQIAAAQIECBAgQIAAAQIECBAgYKjUAQIECBAgQIAAAQIECBAgQIAAAQIEcgFDZR6BAwgQIECAAAECBAgQIECAAAECBAgQMFTqAAECBAgQIECAAAECBAgQIECAAAECuYChMo/AAQQIECBAgAABAgQIECBAgAABAgQIGCp1gAABAgQIECBAgAABAgQIECBAgACBXMBQmUfgAAIECBAgQIAAAQIECBAgQIAAAQIEDJU6QIAAAQIECBAgQIAAAQIECBAgQIBALmCozCNwAAECBAgQIECAAAECBAgQIECAAAEChkodIECAAAECBAgQIECAAAECBAgQIEAgFzBU5hE4gAABAgQIECBAgAABAgQIECBAgAABQ6UOECBAgAABAgQIECBAgAABAgQIECCQCxgq8wgcQIAAAQIECBAgQIAAAQIECBAgQICAoVIHCBAgQIAAAQIECBAgQIAAAQIECBDIBQyVeQQOIECAAAECBAgQIECAAAECBAgQIEDAUKkDBAgQIECAAAECBAgQIECAAAECBAjkAobKPAIHECBAgAABAgQIECBAgAABAgQIECBgqNQBAgQIECBAgAABAgQIECBAgAABAgRyAUNlHoEDCBAgQIAAAQIECBAgQIAAAQIECBAwVOoAAQIECBAgQIAAAQIECBAgQIAAAQK5gKEyj8ABBAgQIECAAAECBAgQIECAAAECBAgYKnWAAAECBAgQIECAAAECBAgQIECAAIFcwFCZR+AAAgQIECBAgAABAgQIECBAgAABAgQMlTpAgAABAgQIECBAgAABAgQIECBAgEAuYKjMI3AAAQIECBAgQIAAAQIECBAgQIAAAQKGSh0gQIAAAQIECBAgQIAAAQIECBAgQCAXMFTmETiAAAECBAgQIECAAAECBAgQIECAAAFDpQ4QIECAAAECBAgQIECAAAECBAgQIJALGCrzCBxAgAABAgQIECBAgAABAgQIECBAgIChUgcIECBAgAABAgQIECBAgAABAgQIEMgFDJV5BA4gQIAAAQIECBAgQIAAAQIECBAgQMBQqQMECBAgQIAAAQIECBAgQIAAAQIECOQChso8AgcQIECAAAECBAgQIECAAAECBAgQIGCo1AECBAgQIECAAAECBAgQIECAAAECBHIBQ2UegQMIECBAgAABAgQIECBAgAABAgQIEDBU6gABAgQIECBAgAABAgQIECBAgAABArmAoTKPwAEECBAgQIAAAQIECBAgQIAAAQIECBgqdYAAAQIECBAgQIAAAQIECBAgQIAAgVzAUJlH4AACBAgQIECAAAECBAgQIECAAAECBAyVOkCAAAECBAgQIECAAAECBAgQIECAQC5gqMwjcAABAgQIECBAgAABAgQIECBAgAABAoZKHSBAgAABAgQIECBAgAABAgQIECBAIBcwVOYROIAAAQIECBAgQIAAAQIECBAgQIAAAUOlDhAgQIAAAQIECBAgQIAAAQIECBAgkAsYKvMIHECAAAECBAgQIECAAAECBAgQIECAgKFSBwgQIECAAAECBAgQIECAAAECBAgQyAUMlXkEDiBAgAABAgQIECBAgAABAgQIECBAwFCpAwQIECBAgAABAgQIECBAgAABAgQI5AIPw5gCMFhK1Z0AAAAASUVORK5CYII="/>
          <p:cNvSpPr>
            <a:spLocks noChangeAspect="1" noChangeArrowheads="1"/>
          </p:cNvSpPr>
          <p:nvPr/>
        </p:nvSpPr>
        <p:spPr bwMode="auto">
          <a:xfrm>
            <a:off x="460375" y="1603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3006439" y="-90384"/>
            <a:ext cx="6095999" cy="70788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 descr="Kho Hình Ảnh Động Powerpoint Đẹp Dùng Làm Trang Trí Cho Slide -  Giadinh360.v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8" y="2"/>
            <a:ext cx="11906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743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1621</TotalTime>
  <Words>504</Words>
  <Application>Microsoft Office PowerPoint</Application>
  <PresentationFormat>Custom</PresentationFormat>
  <Paragraphs>110</Paragraphs>
  <Slides>15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Diem Bich Hao</cp:lastModifiedBy>
  <cp:revision>85</cp:revision>
  <dcterms:created xsi:type="dcterms:W3CDTF">2021-06-05T01:42:33Z</dcterms:created>
  <dcterms:modified xsi:type="dcterms:W3CDTF">2024-10-30T06:39:03Z</dcterms:modified>
</cp:coreProperties>
</file>