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7" r:id="rId2"/>
    <p:sldId id="265" r:id="rId3"/>
    <p:sldId id="258" r:id="rId4"/>
    <p:sldId id="260" r:id="rId5"/>
    <p:sldId id="261" r:id="rId6"/>
    <p:sldId id="262" r:id="rId7"/>
    <p:sldId id="263" r:id="rId8"/>
    <p:sldId id="256" r:id="rId9"/>
    <p:sldId id="266" r:id="rId10"/>
    <p:sldId id="275" r:id="rId11"/>
    <p:sldId id="276" r:id="rId12"/>
    <p:sldId id="270" r:id="rId13"/>
    <p:sldId id="304" r:id="rId14"/>
    <p:sldId id="277" r:id="rId15"/>
    <p:sldId id="279" r:id="rId16"/>
    <p:sldId id="301" r:id="rId17"/>
    <p:sldId id="303" r:id="rId18"/>
  </p:sldIdLst>
  <p:sldSz cx="12192000" cy="6858000"/>
  <p:notesSz cx="6858000" cy="9144000"/>
  <p:embeddedFontLst>
    <p:embeddedFont>
      <p:font typeface="Arial Bold" panose="020B0704020202020204" pitchFamily="34" charset="0"/>
      <p:bold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3D0C"/>
    <a:srgbClr val="FF66FF"/>
    <a:srgbClr val="FF0066"/>
    <a:srgbClr val="7D4C18"/>
    <a:srgbClr val="FF00FF"/>
    <a:srgbClr val="FF99FF"/>
    <a:srgbClr val="FFFF66"/>
    <a:srgbClr val="00FFFF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336" y="-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AA1A3-CC9F-46B7-B773-EAE4843F1F8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8BC78-A9DF-41AF-A251-9F10D91D4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02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slide" Target="slide7.xml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6.gif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microsoft.com/office/2007/relationships/hdphoto" Target="../media/hdphoto1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jpe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64.png"/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12" Type="http://schemas.openxmlformats.org/officeDocument/2006/relationships/image" Target="../media/image60.svg"/><Relationship Id="rId2" Type="http://schemas.openxmlformats.org/officeDocument/2006/relationships/image" Target="../media/image62.jpeg"/><Relationship Id="rId16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53.png"/><Relationship Id="rId5" Type="http://schemas.openxmlformats.org/officeDocument/2006/relationships/image" Target="../media/image63.png"/><Relationship Id="rId15" Type="http://schemas.openxmlformats.org/officeDocument/2006/relationships/image" Target="../media/image65.png"/><Relationship Id="rId10" Type="http://schemas.openxmlformats.org/officeDocument/2006/relationships/image" Target="../media/image58.svg"/><Relationship Id="rId4" Type="http://schemas.openxmlformats.org/officeDocument/2006/relationships/image" Target="../media/image56.svg"/><Relationship Id="rId9" Type="http://schemas.openxmlformats.org/officeDocument/2006/relationships/image" Target="../media/image52.png"/><Relationship Id="rId14" Type="http://schemas.openxmlformats.org/officeDocument/2006/relationships/image" Target="../media/image73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6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microsoft.com/office/2007/relationships/hdphoto" Target="../media/hdphoto1.wdp"/><Relationship Id="rId5" Type="http://schemas.openxmlformats.org/officeDocument/2006/relationships/image" Target="../media/image56.sv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6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8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41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2" Type="http://schemas.microsoft.com/office/2007/relationships/hdphoto" Target="../media/hdphoto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11" Type="http://schemas.openxmlformats.org/officeDocument/2006/relationships/image" Target="../media/image54.png"/><Relationship Id="rId5" Type="http://schemas.openxmlformats.org/officeDocument/2006/relationships/image" Target="../media/image75.png"/><Relationship Id="rId15" Type="http://schemas.openxmlformats.org/officeDocument/2006/relationships/image" Target="../media/image79.png"/><Relationship Id="rId10" Type="http://schemas.openxmlformats.org/officeDocument/2006/relationships/image" Target="../media/image92.svg"/><Relationship Id="rId4" Type="http://schemas.openxmlformats.org/officeDocument/2006/relationships/image" Target="../media/image86.svg"/><Relationship Id="rId9" Type="http://schemas.openxmlformats.org/officeDocument/2006/relationships/image" Target="../media/image77.png"/><Relationship Id="rId14" Type="http://schemas.openxmlformats.org/officeDocument/2006/relationships/image" Target="../media/image9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07.sv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105.svg"/><Relationship Id="rId5" Type="http://schemas.openxmlformats.org/officeDocument/2006/relationships/image" Target="../media/image99.svg"/><Relationship Id="rId10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openxmlformats.org/officeDocument/2006/relationships/image" Target="../media/image103.svg"/><Relationship Id="rId1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1.gif"/><Relationship Id="rId3" Type="http://schemas.openxmlformats.org/officeDocument/2006/relationships/image" Target="../media/image20.png"/><Relationship Id="rId21" Type="http://schemas.openxmlformats.org/officeDocument/2006/relationships/image" Target="../media/image33.gif"/><Relationship Id="rId7" Type="http://schemas.openxmlformats.org/officeDocument/2006/relationships/image" Target="../media/image24.png"/><Relationship Id="rId12" Type="http://schemas.openxmlformats.org/officeDocument/2006/relationships/slide" Target="slide5.xml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20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23" Type="http://schemas.openxmlformats.org/officeDocument/2006/relationships/image" Target="../media/image34.png"/><Relationship Id="rId10" Type="http://schemas.openxmlformats.org/officeDocument/2006/relationships/slide" Target="slide4.xml"/><Relationship Id="rId19" Type="http://schemas.openxmlformats.org/officeDocument/2006/relationships/image" Target="../media/image17.gif"/><Relationship Id="rId4" Type="http://schemas.openxmlformats.org/officeDocument/2006/relationships/image" Target="../media/image21.jpg"/><Relationship Id="rId9" Type="http://schemas.openxmlformats.org/officeDocument/2006/relationships/image" Target="../media/image26.png"/><Relationship Id="rId14" Type="http://schemas.openxmlformats.org/officeDocument/2006/relationships/slide" Target="slide6.xml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9.sv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1004950" y="3251234"/>
            <a:ext cx="14201898" cy="581159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503532" y="2000017"/>
            <a:ext cx="8270522" cy="3491993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28729" tIns="28729" rIns="28729" bIns="28729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11676" y="38147"/>
            <a:ext cx="8593667" cy="357650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CDED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28729" tIns="28729" rIns="28729" bIns="28729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 rot="1167597">
            <a:off x="9291904" y="331851"/>
            <a:ext cx="3013641" cy="72704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287882" y="6024850"/>
            <a:ext cx="684177" cy="764443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471367" y="5495902"/>
            <a:ext cx="951136" cy="1031973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769588" y="2982780"/>
            <a:ext cx="2287695" cy="3420034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126170" y="6085997"/>
            <a:ext cx="1268441" cy="489935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29330" y="82811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00546" y="5597550"/>
            <a:ext cx="758647" cy="496914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832805" y="181520"/>
            <a:ext cx="1274473" cy="626240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210023" y="1971720"/>
            <a:ext cx="745815" cy="484891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911676" y="874015"/>
            <a:ext cx="877621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E7BB01">
                        <a:shade val="20000"/>
                        <a:satMod val="200000"/>
                      </a:srgbClr>
                    </a:gs>
                    <a:gs pos="78000">
                      <a:srgbClr val="E7BB01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E7BB01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</a:rPr>
              <a:t>CHÀO MỪNG QUÝ THẦY, CÔ VỀ DỰ GIỜ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5620AD-CE2E-0812-40B0-F2BDDFF7AB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3343" y="943318"/>
            <a:ext cx="1494676" cy="876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378702-3897-2FE3-C506-B5761135F7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84056">
            <a:off x="3028243" y="8976"/>
            <a:ext cx="1382241" cy="614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C299FE-FEE1-9AA2-93F3-8D14F31512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3145" y="-79033"/>
            <a:ext cx="1426588" cy="701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C6CB21-64F6-0D60-32AB-292FA1703F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47438" y="49467"/>
            <a:ext cx="859068" cy="4221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CB83208-9559-2F91-ECF1-FB16D6795138}"/>
              </a:ext>
            </a:extLst>
          </p:cNvPr>
          <p:cNvSpPr txBox="1"/>
          <p:nvPr/>
        </p:nvSpPr>
        <p:spPr>
          <a:xfrm>
            <a:off x="4507422" y="2822684"/>
            <a:ext cx="4610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5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5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41360A-88D5-7708-F14C-1CDD4398C061}"/>
              </a:ext>
            </a:extLst>
          </p:cNvPr>
          <p:cNvSpPr txBox="1"/>
          <p:nvPr/>
        </p:nvSpPr>
        <p:spPr>
          <a:xfrm>
            <a:off x="6414924" y="4899653"/>
            <a:ext cx="5890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1CDA7E3-E531-9BA2-C1FE-C4726A60FE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8678" y="3961022"/>
            <a:ext cx="1820530" cy="21141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DC2250-3C88-3594-F7E7-F1D3A1E54887}"/>
              </a:ext>
            </a:extLst>
          </p:cNvPr>
          <p:cNvGrpSpPr/>
          <p:nvPr/>
        </p:nvGrpSpPr>
        <p:grpSpPr>
          <a:xfrm>
            <a:off x="1012549" y="2685385"/>
            <a:ext cx="3108532" cy="3535422"/>
            <a:chOff x="8961208" y="1577015"/>
            <a:chExt cx="1555524" cy="177790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90CEB0F-3C27-79E3-E559-0888FAA319D4}"/>
                </a:ext>
              </a:extLst>
            </p:cNvPr>
            <p:cNvSpPr/>
            <p:nvPr/>
          </p:nvSpPr>
          <p:spPr>
            <a:xfrm rot="5600923">
              <a:off x="8953322" y="2447299"/>
              <a:ext cx="1521518" cy="138996"/>
            </a:xfrm>
            <a:prstGeom prst="rect">
              <a:avLst/>
            </a:prstGeom>
            <a:blipFill>
              <a:blip r:embed="rId1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Arrow: Pentagon 30">
              <a:hlinkClick r:id="rId18" action="ppaction://hlinksldjump"/>
              <a:extLst>
                <a:ext uri="{FF2B5EF4-FFF2-40B4-BE49-F238E27FC236}">
                  <a16:creationId xmlns:a16="http://schemas.microsoft.com/office/drawing/2014/main" id="{5E3AD3EF-1BF3-955C-95A2-2707C80D313B}"/>
                </a:ext>
              </a:extLst>
            </p:cNvPr>
            <p:cNvSpPr/>
            <p:nvPr/>
          </p:nvSpPr>
          <p:spPr>
            <a:xfrm rot="586976" flipH="1">
              <a:off x="8961208" y="1577015"/>
              <a:ext cx="1555524" cy="484907"/>
            </a:xfrm>
            <a:prstGeom prst="homePlate">
              <a:avLst/>
            </a:prstGeom>
            <a:blipFill>
              <a:blip r:embed="rId1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r>
                <a:rPr lang="en-US" sz="1575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BACK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4C0DFEF-251B-C228-137C-CCA35E29B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2147" y="2718956"/>
              <a:ext cx="594359" cy="63596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C30B380-83AD-0375-C094-F2B08119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39901" y="1721447"/>
              <a:ext cx="549220" cy="526153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7FF710B5-14DC-6BF4-FD75-EFFC7F10BC8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80823" y="221633"/>
            <a:ext cx="749873" cy="4877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7F8CC4D-C26C-6AAB-8ECD-7AB3E7A8DD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52525" y="446091"/>
            <a:ext cx="749873" cy="48772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7713C78-BC29-BB08-AEC3-BA73690036A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53690" y="72126"/>
            <a:ext cx="749873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A3047D-3800-0577-29F7-12456B921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120" y="0"/>
            <a:ext cx="9477375" cy="441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1"/>
          <p:cNvSpPr/>
          <p:nvPr/>
        </p:nvSpPr>
        <p:spPr>
          <a:xfrm>
            <a:off x="1" y="5187566"/>
            <a:ext cx="10846367" cy="2335627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0" y="0"/>
                </a:moveTo>
                <a:lnTo>
                  <a:pt x="16269551" y="0"/>
                </a:lnTo>
                <a:lnTo>
                  <a:pt x="16269551" y="3503441"/>
                </a:lnTo>
                <a:lnTo>
                  <a:pt x="0" y="3503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flipH="1" flipV="1">
            <a:off x="8653488" y="-1487173"/>
            <a:ext cx="4943861" cy="3571940"/>
          </a:xfrm>
          <a:custGeom>
            <a:avLst/>
            <a:gdLst/>
            <a:ahLst/>
            <a:cxnLst/>
            <a:rect l="l" t="t" r="r" b="b"/>
            <a:pathLst>
              <a:path w="7415792" h="5357910">
                <a:moveTo>
                  <a:pt x="7415792" y="5357910"/>
                </a:moveTo>
                <a:lnTo>
                  <a:pt x="0" y="5357910"/>
                </a:lnTo>
                <a:lnTo>
                  <a:pt x="0" y="0"/>
                </a:lnTo>
                <a:lnTo>
                  <a:pt x="7415792" y="0"/>
                </a:lnTo>
                <a:lnTo>
                  <a:pt x="7415792" y="535791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460240">
            <a:off x="29974" y="-619"/>
            <a:ext cx="1260852" cy="598833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1274199">
            <a:off x="10172864" y="530570"/>
            <a:ext cx="1161262" cy="1167813"/>
          </a:xfrm>
          <a:custGeom>
            <a:avLst/>
            <a:gdLst/>
            <a:ahLst/>
            <a:cxnLst/>
            <a:rect l="l" t="t" r="r" b="b"/>
            <a:pathLst>
              <a:path w="1741893" h="1751720">
                <a:moveTo>
                  <a:pt x="0" y="0"/>
                </a:moveTo>
                <a:lnTo>
                  <a:pt x="1741893" y="0"/>
                </a:lnTo>
                <a:lnTo>
                  <a:pt x="1741893" y="1751720"/>
                </a:lnTo>
                <a:lnTo>
                  <a:pt x="0" y="17517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F100A-489C-1B7C-581A-49431B5893E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389525" y="2857132"/>
            <a:ext cx="1798226" cy="4572367"/>
          </a:xfrm>
          <a:prstGeom prst="rect">
            <a:avLst/>
          </a:prstGeom>
        </p:spPr>
      </p:pic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1679DE89-D9E2-9ABA-E74F-AA663B77C879}"/>
              </a:ext>
            </a:extLst>
          </p:cNvPr>
          <p:cNvSpPr/>
          <p:nvPr/>
        </p:nvSpPr>
        <p:spPr>
          <a:xfrm>
            <a:off x="2743200" y="4435947"/>
            <a:ext cx="8010295" cy="2442799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defRPr/>
            </a:pP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6E3D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>
              <a:defRPr/>
            </a:pPr>
            <a:endParaRPr lang="vi-VN" sz="3200" b="1" dirty="0">
              <a:solidFill>
                <a:srgbClr val="6E3D0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13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422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5596" y="3999488"/>
            <a:ext cx="1183522" cy="2615518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425596" y="3362216"/>
            <a:ext cx="981045" cy="739462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1188222" y="4325186"/>
            <a:ext cx="496201" cy="501213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1492" y="5684957"/>
            <a:ext cx="1307625" cy="930049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640315" y="6006213"/>
            <a:ext cx="935833" cy="922965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0872066" y="5294271"/>
            <a:ext cx="539028" cy="1585375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0170972" y="5511264"/>
            <a:ext cx="2610667" cy="1856837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1651849" y="5986145"/>
            <a:ext cx="630211" cy="185356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95685" y="552542"/>
            <a:ext cx="516153" cy="343241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85800" y="984502"/>
            <a:ext cx="407605" cy="30944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255844" y="389151"/>
            <a:ext cx="1851474" cy="146709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77815C53-CC34-59F5-E150-E887EE4C3804}"/>
              </a:ext>
            </a:extLst>
          </p:cNvPr>
          <p:cNvGrpSpPr/>
          <p:nvPr/>
        </p:nvGrpSpPr>
        <p:grpSpPr>
          <a:xfrm>
            <a:off x="1590796" y="1208012"/>
            <a:ext cx="9357715" cy="4831127"/>
            <a:chOff x="0" y="-54953"/>
            <a:chExt cx="2187652" cy="949492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2789920-5A20-2935-32A5-E7C2270684BC}"/>
                </a:ext>
              </a:extLst>
            </p:cNvPr>
            <p:cNvSpPr/>
            <p:nvPr/>
          </p:nvSpPr>
          <p:spPr>
            <a:xfrm>
              <a:off x="0" y="-54953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7D76E584-7C8D-DF34-FD9E-2A3005C11EE1}"/>
                </a:ext>
              </a:extLst>
            </p:cNvPr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8" name="Group 7">
            <a:extLst>
              <a:ext uri="{FF2B5EF4-FFF2-40B4-BE49-F238E27FC236}">
                <a16:creationId xmlns:a16="http://schemas.microsoft.com/office/drawing/2014/main" id="{F5A0392F-8367-BD5F-86E3-A8740CFC4B2F}"/>
              </a:ext>
            </a:extLst>
          </p:cNvPr>
          <p:cNvGrpSpPr/>
          <p:nvPr/>
        </p:nvGrpSpPr>
        <p:grpSpPr>
          <a:xfrm>
            <a:off x="1382466" y="788294"/>
            <a:ext cx="9357715" cy="5101213"/>
            <a:chOff x="0" y="-38100"/>
            <a:chExt cx="2187652" cy="941110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2822C70-938A-982D-DD15-06FB43F6A8C7}"/>
                </a:ext>
              </a:extLst>
            </p:cNvPr>
            <p:cNvSpPr/>
            <p:nvPr/>
          </p:nvSpPr>
          <p:spPr>
            <a:xfrm>
              <a:off x="0" y="1161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9D7D266B-F9F1-8699-B00F-5E1CDB2D1774}"/>
                </a:ext>
              </a:extLst>
            </p:cNvPr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8" name="Freeform 9">
            <a:extLst>
              <a:ext uri="{FF2B5EF4-FFF2-40B4-BE49-F238E27FC236}">
                <a16:creationId xmlns:a16="http://schemas.microsoft.com/office/drawing/2014/main" id="{645239A6-AEA5-C929-6118-CA62EBAC193E}"/>
              </a:ext>
            </a:extLst>
          </p:cNvPr>
          <p:cNvSpPr/>
          <p:nvPr/>
        </p:nvSpPr>
        <p:spPr>
          <a:xfrm>
            <a:off x="2643709" y="198893"/>
            <a:ext cx="6819900" cy="631234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5BAE90-C63D-8F39-CF12-EB6349D67439}"/>
              </a:ext>
            </a:extLst>
          </p:cNvPr>
          <p:cNvSpPr txBox="1"/>
          <p:nvPr/>
        </p:nvSpPr>
        <p:spPr>
          <a:xfrm>
            <a:off x="3252757" y="171939"/>
            <a:ext cx="5440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BCD509-FA13-8EC8-CD80-E2C5AB7E0D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65" y="1122697"/>
            <a:ext cx="457358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049C94-C0F0-3321-F0E1-2C7C10C0612E}"/>
              </a:ext>
            </a:extLst>
          </p:cNvPr>
          <p:cNvSpPr txBox="1"/>
          <p:nvPr/>
        </p:nvSpPr>
        <p:spPr>
          <a:xfrm>
            <a:off x="8838170" y="1238571"/>
            <a:ext cx="1931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B8AA98-44CD-5959-79F3-07FAC9A36A18}"/>
              </a:ext>
            </a:extLst>
          </p:cNvPr>
          <p:cNvSpPr txBox="1"/>
          <p:nvPr/>
        </p:nvSpPr>
        <p:spPr>
          <a:xfrm>
            <a:off x="9311838" y="2794210"/>
            <a:ext cx="1931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C81C1A-F92A-1A10-D01A-A93600D20A53}"/>
              </a:ext>
            </a:extLst>
          </p:cNvPr>
          <p:cNvSpPr txBox="1"/>
          <p:nvPr/>
        </p:nvSpPr>
        <p:spPr>
          <a:xfrm>
            <a:off x="9145847" y="4408915"/>
            <a:ext cx="1931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C1C32A-CE99-A190-635E-CB335413E2F8}"/>
              </a:ext>
            </a:extLst>
          </p:cNvPr>
          <p:cNvSpPr txBox="1"/>
          <p:nvPr/>
        </p:nvSpPr>
        <p:spPr>
          <a:xfrm>
            <a:off x="1841840" y="3035896"/>
            <a:ext cx="1931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A06E84-4E14-0B36-19EC-3454B6EA8792}"/>
              </a:ext>
            </a:extLst>
          </p:cNvPr>
          <p:cNvSpPr txBox="1"/>
          <p:nvPr/>
        </p:nvSpPr>
        <p:spPr>
          <a:xfrm>
            <a:off x="1702090" y="1761791"/>
            <a:ext cx="1931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CA88B5-ACDC-03F7-9ADE-528DD7BF4555}"/>
              </a:ext>
            </a:extLst>
          </p:cNvPr>
          <p:cNvSpPr txBox="1"/>
          <p:nvPr/>
        </p:nvSpPr>
        <p:spPr>
          <a:xfrm>
            <a:off x="1981789" y="4745338"/>
            <a:ext cx="1931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2731D65-5549-7FDA-AC30-35D866E350E5}"/>
              </a:ext>
            </a:extLst>
          </p:cNvPr>
          <p:cNvCxnSpPr/>
          <p:nvPr/>
        </p:nvCxnSpPr>
        <p:spPr>
          <a:xfrm>
            <a:off x="3024290" y="2183207"/>
            <a:ext cx="1001894" cy="10018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957E19C-58C3-F6B9-0C82-61F493E4B2E9}"/>
              </a:ext>
            </a:extLst>
          </p:cNvPr>
          <p:cNvCxnSpPr>
            <a:cxnSpLocks/>
          </p:cNvCxnSpPr>
          <p:nvPr/>
        </p:nvCxnSpPr>
        <p:spPr>
          <a:xfrm>
            <a:off x="2736185" y="3412314"/>
            <a:ext cx="1994176" cy="7362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0735660-4098-2AC9-F931-0DDAE32C87C4}"/>
              </a:ext>
            </a:extLst>
          </p:cNvPr>
          <p:cNvCxnSpPr>
            <a:cxnSpLocks/>
          </p:cNvCxnSpPr>
          <p:nvPr/>
        </p:nvCxnSpPr>
        <p:spPr>
          <a:xfrm flipV="1">
            <a:off x="2667915" y="4961651"/>
            <a:ext cx="1993018" cy="1544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13E8A32-8E5E-9548-9DB1-133CD5F94291}"/>
              </a:ext>
            </a:extLst>
          </p:cNvPr>
          <p:cNvCxnSpPr>
            <a:cxnSpLocks/>
          </p:cNvCxnSpPr>
          <p:nvPr/>
        </p:nvCxnSpPr>
        <p:spPr>
          <a:xfrm flipH="1" flipV="1">
            <a:off x="6896100" y="1415949"/>
            <a:ext cx="2045243" cy="1243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04B1B0D-3144-A5E9-25EB-19D120471972}"/>
              </a:ext>
            </a:extLst>
          </p:cNvPr>
          <p:cNvCxnSpPr>
            <a:cxnSpLocks/>
          </p:cNvCxnSpPr>
          <p:nvPr/>
        </p:nvCxnSpPr>
        <p:spPr>
          <a:xfrm flipH="1">
            <a:off x="8001491" y="3179233"/>
            <a:ext cx="1392336" cy="7275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3AF2C91-746F-42FF-F85E-B4757A6DAF84}"/>
              </a:ext>
            </a:extLst>
          </p:cNvPr>
          <p:cNvCxnSpPr>
            <a:cxnSpLocks/>
          </p:cNvCxnSpPr>
          <p:nvPr/>
        </p:nvCxnSpPr>
        <p:spPr>
          <a:xfrm flipH="1" flipV="1">
            <a:off x="7618060" y="2564392"/>
            <a:ext cx="1619880" cy="21372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4" grpId="0"/>
      <p:bldP spid="25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9F832513-48D2-F36C-8BB0-9021A0DC9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0249" y="1242818"/>
            <a:ext cx="12144368" cy="572404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85314" y="4670674"/>
            <a:ext cx="3552265" cy="3571940"/>
          </a:xfrm>
          <a:custGeom>
            <a:avLst/>
            <a:gdLst/>
            <a:ahLst/>
            <a:cxnLst/>
            <a:rect l="l" t="t" r="r" b="b"/>
            <a:pathLst>
              <a:path w="7415792" h="5357910">
                <a:moveTo>
                  <a:pt x="0" y="0"/>
                </a:moveTo>
                <a:lnTo>
                  <a:pt x="7415792" y="0"/>
                </a:lnTo>
                <a:lnTo>
                  <a:pt x="7415792" y="5357910"/>
                </a:lnTo>
                <a:lnTo>
                  <a:pt x="0" y="53579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547770" y="4386289"/>
            <a:ext cx="2077175" cy="2335627"/>
          </a:xfrm>
          <a:custGeom>
            <a:avLst/>
            <a:gdLst/>
            <a:ahLst/>
            <a:cxnLst/>
            <a:rect l="l" t="t" r="r" b="b"/>
            <a:pathLst>
              <a:path w="4891402" h="5823097">
                <a:moveTo>
                  <a:pt x="0" y="0"/>
                </a:moveTo>
                <a:lnTo>
                  <a:pt x="4891402" y="0"/>
                </a:lnTo>
                <a:lnTo>
                  <a:pt x="4891402" y="5823097"/>
                </a:lnTo>
                <a:lnTo>
                  <a:pt x="0" y="5823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H="1" flipV="1">
            <a:off x="-7833009" y="-729081"/>
            <a:ext cx="10846367" cy="2335627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16269551" y="3503441"/>
                </a:moveTo>
                <a:lnTo>
                  <a:pt x="0" y="3503441"/>
                </a:lnTo>
                <a:lnTo>
                  <a:pt x="0" y="0"/>
                </a:lnTo>
                <a:lnTo>
                  <a:pt x="16269551" y="0"/>
                </a:lnTo>
                <a:lnTo>
                  <a:pt x="16269551" y="350344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678209" flipH="1">
            <a:off x="11074477" y="6157228"/>
            <a:ext cx="1260852" cy="598833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1891278" y="0"/>
                </a:moveTo>
                <a:lnTo>
                  <a:pt x="0" y="0"/>
                </a:lnTo>
                <a:lnTo>
                  <a:pt x="0" y="898250"/>
                </a:lnTo>
                <a:lnTo>
                  <a:pt x="1891278" y="898250"/>
                </a:lnTo>
                <a:lnTo>
                  <a:pt x="189127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971519">
            <a:off x="11080731" y="-63746"/>
            <a:ext cx="1161262" cy="1167813"/>
          </a:xfrm>
          <a:custGeom>
            <a:avLst/>
            <a:gdLst/>
            <a:ahLst/>
            <a:cxnLst/>
            <a:rect l="l" t="t" r="r" b="b"/>
            <a:pathLst>
              <a:path w="1741893" h="1751720">
                <a:moveTo>
                  <a:pt x="0" y="0"/>
                </a:moveTo>
                <a:lnTo>
                  <a:pt x="1741893" y="0"/>
                </a:lnTo>
                <a:lnTo>
                  <a:pt x="1741893" y="1751721"/>
                </a:lnTo>
                <a:lnTo>
                  <a:pt x="0" y="17517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120249" y="-504826"/>
            <a:ext cx="2387200" cy="2041065"/>
          </a:xfrm>
          <a:custGeom>
            <a:avLst/>
            <a:gdLst/>
            <a:ahLst/>
            <a:cxnLst/>
            <a:rect l="l" t="t" r="r" b="b"/>
            <a:pathLst>
              <a:path w="4299162" h="4299162">
                <a:moveTo>
                  <a:pt x="0" y="0"/>
                </a:moveTo>
                <a:lnTo>
                  <a:pt x="4299162" y="0"/>
                </a:lnTo>
                <a:lnTo>
                  <a:pt x="4299162" y="4299162"/>
                </a:lnTo>
                <a:lnTo>
                  <a:pt x="0" y="42991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F28B9C-C62F-FF19-0E45-2439B9594CE5}"/>
              </a:ext>
            </a:extLst>
          </p:cNvPr>
          <p:cNvSpPr txBox="1"/>
          <p:nvPr/>
        </p:nvSpPr>
        <p:spPr>
          <a:xfrm>
            <a:off x="3974560" y="146344"/>
            <a:ext cx="97202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TẠO HÌNH CẶP SÁCH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51105BE-DFE5-9E67-5BDA-FEBCCDDC2675}"/>
              </a:ext>
            </a:extLst>
          </p:cNvPr>
          <p:cNvSpPr/>
          <p:nvPr/>
        </p:nvSpPr>
        <p:spPr>
          <a:xfrm>
            <a:off x="3465166" y="2098973"/>
            <a:ext cx="6922743" cy="2571701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BC1CD7-5575-2AD1-ADB2-FD621F574313}"/>
              </a:ext>
            </a:extLst>
          </p:cNvPr>
          <p:cNvSpPr txBox="1"/>
          <p:nvPr/>
        </p:nvSpPr>
        <p:spPr>
          <a:xfrm>
            <a:off x="3579466" y="3061657"/>
            <a:ext cx="6478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bước</a:t>
            </a:r>
            <a:r>
              <a:rPr lang="en-US" sz="3600" b="1" dirty="0"/>
              <a:t> </a:t>
            </a:r>
            <a:r>
              <a:rPr lang="en-US" sz="3600" b="1" dirty="0" err="1"/>
              <a:t>tạo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cặp</a:t>
            </a:r>
            <a:r>
              <a:rPr lang="en-US" sz="3600" b="1" dirty="0"/>
              <a:t> </a:t>
            </a:r>
            <a:r>
              <a:rPr lang="en-US" sz="3600" b="1" dirty="0" err="1"/>
              <a:t>sách</a:t>
            </a:r>
            <a:r>
              <a:rPr lang="en-US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741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071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6C94B-1165-CA8F-6D13-5CA3110FB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>
            <a:extLst>
              <a:ext uri="{FF2B5EF4-FFF2-40B4-BE49-F238E27FC236}">
                <a16:creationId xmlns:a16="http://schemas.microsoft.com/office/drawing/2014/main" id="{9AFCDB76-E6AE-5535-C18A-71F50415D0DA}"/>
              </a:ext>
            </a:extLst>
          </p:cNvPr>
          <p:cNvSpPr/>
          <p:nvPr/>
        </p:nvSpPr>
        <p:spPr>
          <a:xfrm>
            <a:off x="-476249" y="6190091"/>
            <a:ext cx="10846367" cy="2335627"/>
          </a:xfrm>
          <a:custGeom>
            <a:avLst/>
            <a:gdLst/>
            <a:ahLst/>
            <a:cxnLst/>
            <a:rect l="l" t="t" r="r" b="b"/>
            <a:pathLst>
              <a:path w="16269551" h="3503441">
                <a:moveTo>
                  <a:pt x="0" y="0"/>
                </a:moveTo>
                <a:lnTo>
                  <a:pt x="16269551" y="0"/>
                </a:lnTo>
                <a:lnTo>
                  <a:pt x="16269551" y="3503441"/>
                </a:lnTo>
                <a:lnTo>
                  <a:pt x="0" y="3503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2E00B2E-8E15-A937-629D-7CBD0EF4CF96}"/>
              </a:ext>
            </a:extLst>
          </p:cNvPr>
          <p:cNvSpPr/>
          <p:nvPr/>
        </p:nvSpPr>
        <p:spPr>
          <a:xfrm flipH="1" flipV="1">
            <a:off x="9034269" y="-1944373"/>
            <a:ext cx="4943861" cy="3571940"/>
          </a:xfrm>
          <a:custGeom>
            <a:avLst/>
            <a:gdLst/>
            <a:ahLst/>
            <a:cxnLst/>
            <a:rect l="l" t="t" r="r" b="b"/>
            <a:pathLst>
              <a:path w="7415792" h="5357910">
                <a:moveTo>
                  <a:pt x="7415792" y="5357910"/>
                </a:moveTo>
                <a:lnTo>
                  <a:pt x="0" y="5357910"/>
                </a:lnTo>
                <a:lnTo>
                  <a:pt x="0" y="0"/>
                </a:lnTo>
                <a:lnTo>
                  <a:pt x="7415792" y="0"/>
                </a:lnTo>
                <a:lnTo>
                  <a:pt x="7415792" y="535791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1A012CE-3457-5863-29E7-977133850048}"/>
              </a:ext>
            </a:extLst>
          </p:cNvPr>
          <p:cNvSpPr/>
          <p:nvPr/>
        </p:nvSpPr>
        <p:spPr>
          <a:xfrm rot="460240">
            <a:off x="1410" y="-2534"/>
            <a:ext cx="1260852" cy="1026834"/>
          </a:xfrm>
          <a:custGeom>
            <a:avLst/>
            <a:gdLst/>
            <a:ahLst/>
            <a:cxnLst/>
            <a:rect l="l" t="t" r="r" b="b"/>
            <a:pathLst>
              <a:path w="1891278" h="898250">
                <a:moveTo>
                  <a:pt x="0" y="0"/>
                </a:moveTo>
                <a:lnTo>
                  <a:pt x="1891278" y="0"/>
                </a:lnTo>
                <a:lnTo>
                  <a:pt x="1891278" y="898251"/>
                </a:lnTo>
                <a:lnTo>
                  <a:pt x="0" y="89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B78632B-70AB-741A-23E5-7C27FEBC7138}"/>
              </a:ext>
            </a:extLst>
          </p:cNvPr>
          <p:cNvSpPr/>
          <p:nvPr/>
        </p:nvSpPr>
        <p:spPr>
          <a:xfrm rot="1274199">
            <a:off x="10925568" y="-43382"/>
            <a:ext cx="1161262" cy="1167813"/>
          </a:xfrm>
          <a:custGeom>
            <a:avLst/>
            <a:gdLst/>
            <a:ahLst/>
            <a:cxnLst/>
            <a:rect l="l" t="t" r="r" b="b"/>
            <a:pathLst>
              <a:path w="1741893" h="1751720">
                <a:moveTo>
                  <a:pt x="0" y="0"/>
                </a:moveTo>
                <a:lnTo>
                  <a:pt x="1741893" y="0"/>
                </a:lnTo>
                <a:lnTo>
                  <a:pt x="1741893" y="1751720"/>
                </a:lnTo>
                <a:lnTo>
                  <a:pt x="0" y="1751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FD017-009D-D1D2-CEEA-B1859CC2D6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389525" y="2857132"/>
            <a:ext cx="1798226" cy="4572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6032E7-855D-14A7-EC0A-44643FF27F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12" y="428625"/>
            <a:ext cx="9977438" cy="558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1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81143" y="1103537"/>
            <a:ext cx="6350014" cy="5299031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929450" y="979546"/>
            <a:ext cx="8706976" cy="5277287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0843" y="3795446"/>
            <a:ext cx="2313147" cy="2612654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569339" y="4969420"/>
            <a:ext cx="2154199" cy="1532174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7666" y="152574"/>
            <a:ext cx="1381677" cy="949903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68112" y="900072"/>
            <a:ext cx="981119" cy="605841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098" y="2234637"/>
            <a:ext cx="2273013" cy="2851350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34872" y="5227112"/>
            <a:ext cx="1616673" cy="1175456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31615" y="5196859"/>
            <a:ext cx="1699891" cy="1235962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850850" y="5009823"/>
            <a:ext cx="1836987" cy="150458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013424" y="5120353"/>
            <a:ext cx="2220153" cy="1579084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7160766" y="666014"/>
            <a:ext cx="2643986" cy="660997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145401" y="3008842"/>
            <a:ext cx="849102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4AB9A9-71CF-480D-2E23-C506E7B9F486}"/>
              </a:ext>
            </a:extLst>
          </p:cNvPr>
          <p:cNvSpPr txBox="1"/>
          <p:nvPr/>
        </p:nvSpPr>
        <p:spPr>
          <a:xfrm>
            <a:off x="3431506" y="1640929"/>
            <a:ext cx="849102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4C27683-AD8F-15A5-5331-12CF926E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5678508"/>
            <a:ext cx="12192000" cy="1179492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914446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5678508"/>
            <a:ext cx="12192000" cy="68822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914446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9088803" y="4113622"/>
            <a:ext cx="2927945" cy="26511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8015786" y="5442740"/>
            <a:ext cx="1489962" cy="13220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00613" y="384935"/>
            <a:ext cx="3205308" cy="24068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182545" y="685800"/>
            <a:ext cx="1193400" cy="1510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684FB-C23C-EF7E-D7FC-535914729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3"/>
            <a:ext cx="3293128" cy="470954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125ADFB-DB68-0F8B-0470-38612E951EC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08618">
            <a:off x="3964945" y="326308"/>
            <a:ext cx="4973395" cy="5112836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8338630C-ED69-1E22-16E2-9930EFAFAFA2}"/>
              </a:ext>
            </a:extLst>
          </p:cNvPr>
          <p:cNvGrpSpPr/>
          <p:nvPr/>
        </p:nvGrpSpPr>
        <p:grpSpPr>
          <a:xfrm rot="21358975">
            <a:off x="4063911" y="1333569"/>
            <a:ext cx="4402412" cy="1200329"/>
            <a:chOff x="1149989" y="3064572"/>
            <a:chExt cx="6977839" cy="1200329"/>
          </a:xfrm>
        </p:grpSpPr>
        <p:sp>
          <p:nvSpPr>
            <p:cNvPr id="25" name="文本框 32">
              <a:extLst>
                <a:ext uri="{FF2B5EF4-FFF2-40B4-BE49-F238E27FC236}">
                  <a16:creationId xmlns:a16="http://schemas.microsoft.com/office/drawing/2014/main" id="{0FDF635E-3920-CA7F-1957-12D4FFAABDB2}"/>
                </a:ext>
              </a:extLst>
            </p:cNvPr>
            <p:cNvSpPr txBox="1"/>
            <p:nvPr/>
          </p:nvSpPr>
          <p:spPr>
            <a:xfrm>
              <a:off x="1882096" y="3064572"/>
              <a:ext cx="62457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kumimoji="1" lang="en-US" altLang="zh-CN" sz="36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Chuẩn</a:t>
              </a:r>
              <a:r>
                <a:rPr kumimoji="1" lang="en-US" altLang="zh-CN" sz="36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 </a:t>
              </a:r>
              <a:r>
                <a:rPr kumimoji="1" lang="en-US" altLang="zh-CN" sz="36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bị</a:t>
              </a:r>
              <a:r>
                <a:rPr kumimoji="1" lang="en-US" altLang="zh-CN" sz="36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 </a:t>
              </a:r>
              <a:r>
                <a:rPr kumimoji="1" lang="en-US" altLang="zh-CN" sz="36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đồ</a:t>
              </a:r>
              <a:r>
                <a:rPr kumimoji="1" lang="en-US" altLang="zh-CN" sz="36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 dung </a:t>
              </a:r>
              <a:r>
                <a:rPr kumimoji="1" lang="en-US" altLang="zh-CN" sz="36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cho</a:t>
              </a:r>
              <a:r>
                <a:rPr kumimoji="1" lang="en-US" altLang="zh-CN" sz="36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 </a:t>
              </a:r>
              <a:r>
                <a:rPr kumimoji="1" lang="en-US" altLang="zh-CN" sz="36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tiết</a:t>
              </a:r>
              <a:r>
                <a:rPr kumimoji="1" lang="en-US" altLang="zh-CN" sz="36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 </a:t>
              </a:r>
              <a:r>
                <a:rPr kumimoji="1" lang="en-US" altLang="zh-CN" sz="36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sau</a:t>
              </a:r>
              <a:r>
                <a:rPr kumimoji="1" lang="en-US" altLang="zh-CN" sz="36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:</a:t>
              </a:r>
            </a:p>
            <a:p>
              <a:pPr defTabSz="914446">
                <a:defRPr/>
              </a:pPr>
              <a:r>
                <a:rPr kumimoji="1" lang="en-US" altLang="zh-CN" sz="36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Kéo</a:t>
              </a:r>
              <a:r>
                <a:rPr kumimoji="1" lang="en-US" altLang="zh-CN" sz="36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, </a:t>
              </a:r>
              <a:r>
                <a:rPr kumimoji="1" lang="en-US" altLang="zh-CN" sz="36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hồ</a:t>
              </a:r>
              <a:r>
                <a:rPr kumimoji="1" lang="en-US" altLang="zh-CN" sz="36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 </a:t>
              </a:r>
              <a:r>
                <a:rPr kumimoji="1" lang="en-US" altLang="zh-CN" sz="36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dán</a:t>
              </a:r>
              <a:r>
                <a:rPr kumimoji="1" lang="en-US" altLang="zh-CN" sz="36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, </a:t>
              </a:r>
              <a:r>
                <a:rPr kumimoji="1" lang="en-US" altLang="zh-CN" sz="36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giấy</a:t>
              </a:r>
              <a:r>
                <a:rPr kumimoji="1" lang="en-US" altLang="zh-CN" sz="36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 </a:t>
              </a:r>
              <a:r>
                <a:rPr kumimoji="1" lang="en-US" altLang="zh-CN" sz="3600" dirty="0" err="1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màu</a:t>
              </a:r>
              <a:r>
                <a:rPr kumimoji="1" lang="en-US" altLang="zh-CN" sz="36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,..</a:t>
              </a:r>
              <a:endParaRPr kumimoji="1" lang="zh-CN" altLang="en-US" sz="36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8700628B-3D07-E099-2335-A7342D38B36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7" name="Freeform 108">
                <a:extLst>
                  <a:ext uri="{FF2B5EF4-FFF2-40B4-BE49-F238E27FC236}">
                    <a16:creationId xmlns:a16="http://schemas.microsoft.com/office/drawing/2014/main" id="{0C074C44-536E-8BFB-8A25-AF2C8C989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8" name="Freeform 109">
                <a:extLst>
                  <a:ext uri="{FF2B5EF4-FFF2-40B4-BE49-F238E27FC236}">
                    <a16:creationId xmlns:a16="http://schemas.microsoft.com/office/drawing/2014/main" id="{6B499888-FEEE-AC05-B42C-24FA32AA9C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9" name="Freeform 110">
                <a:extLst>
                  <a:ext uri="{FF2B5EF4-FFF2-40B4-BE49-F238E27FC236}">
                    <a16:creationId xmlns:a16="http://schemas.microsoft.com/office/drawing/2014/main" id="{E7D102FE-8F55-B2B1-1E4D-B8ABF1BCF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0" name="Freeform 111">
                <a:extLst>
                  <a:ext uri="{FF2B5EF4-FFF2-40B4-BE49-F238E27FC236}">
                    <a16:creationId xmlns:a16="http://schemas.microsoft.com/office/drawing/2014/main" id="{8AF9A7EA-A7F8-64B1-8877-A474697A6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1" name="Freeform 112">
                <a:extLst>
                  <a:ext uri="{FF2B5EF4-FFF2-40B4-BE49-F238E27FC236}">
                    <a16:creationId xmlns:a16="http://schemas.microsoft.com/office/drawing/2014/main" id="{5EDAC54A-BCBD-D8B1-5C44-DFF5906D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2" name="Freeform 113">
                <a:extLst>
                  <a:ext uri="{FF2B5EF4-FFF2-40B4-BE49-F238E27FC236}">
                    <a16:creationId xmlns:a16="http://schemas.microsoft.com/office/drawing/2014/main" id="{2568268D-A67F-5A08-FC68-74A3C2820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BF7B134-87E6-ABDA-71C4-9670C6D14F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206" y="985966"/>
            <a:ext cx="3267739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67034" y="810466"/>
            <a:ext cx="8657933" cy="1986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0"/>
              </a:lnSpc>
            </a:pPr>
            <a:r>
              <a:rPr lang="en-US" sz="10401" b="1" dirty="0">
                <a:solidFill>
                  <a:srgbClr val="E96C07"/>
                </a:solidFill>
                <a:latin typeface="Cambria" panose="02040503050406030204" pitchFamily="18" charset="0"/>
                <a:ea typeface="Cambria" panose="02040503050406030204" pitchFamily="18" charset="0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971130" y="3150506"/>
            <a:ext cx="3968861" cy="5309514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 rot="1208754">
            <a:off x="4966489" y="2689333"/>
            <a:ext cx="1241745" cy="3573366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348989">
            <a:off x="7302996" y="2900025"/>
            <a:ext cx="1365845" cy="1748282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-357697">
            <a:off x="5469029" y="5049896"/>
            <a:ext cx="3497791" cy="861331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9243726" y="2835316"/>
            <a:ext cx="1854713" cy="1944654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 rot="868912">
            <a:off x="8861111" y="4903371"/>
            <a:ext cx="2337984" cy="115438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86BA83-C7F2-511A-EEB3-59E7D92210C0}"/>
              </a:ext>
            </a:extLst>
          </p:cNvPr>
          <p:cNvSpPr/>
          <p:nvPr/>
        </p:nvSpPr>
        <p:spPr>
          <a:xfrm rot="-672166" flipH="1">
            <a:off x="10195610" y="35960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6DCEBFD-50BE-0BE2-6CC4-2CB7FCDE5B93}"/>
              </a:ext>
            </a:extLst>
          </p:cNvPr>
          <p:cNvSpPr/>
          <p:nvPr/>
        </p:nvSpPr>
        <p:spPr>
          <a:xfrm rot="-672166" flipH="1">
            <a:off x="355402" y="691179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F7555A-61E4-6952-2128-4DA29D335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98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DA498F2-95DB-4782-AC50-20E7893504EB}"/>
              </a:ext>
            </a:extLst>
          </p:cNvPr>
          <p:cNvSpPr/>
          <p:nvPr/>
        </p:nvSpPr>
        <p:spPr>
          <a:xfrm>
            <a:off x="3745540" y="1030057"/>
            <a:ext cx="7105340" cy="468429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27786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0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2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6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2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830976" y="550117"/>
            <a:ext cx="7138493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.VnArial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FFFF00"/>
                </a:solidFill>
                <a:latin typeface=".VnArial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i="1" dirty="0">
              <a:solidFill>
                <a:schemeClr val="bg1"/>
              </a:solidFill>
              <a:latin typeface=".Vn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147022" y="4828211"/>
            <a:ext cx="2319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5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endParaRPr lang="en-US" sz="5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854019" y="1068672"/>
            <a:ext cx="687239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xanh</a:t>
            </a:r>
            <a:endParaRPr lang="en-US" altLang="en-US" sz="3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mua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4853354" y="3285083"/>
            <a:ext cx="4517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màu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2586475" y="1290627"/>
            <a:ext cx="642432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đo</a:t>
            </a:r>
            <a:endParaRPr lang="en-US" altLang="en-US" sz="3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kẻ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lo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?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4314903" y="3845172"/>
            <a:ext cx="3562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thước</a:t>
            </a:r>
            <a:r>
              <a:rPr lang="en-US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kẻ</a:t>
            </a:r>
            <a:endParaRPr lang="en-US" altLang="en-US" sz="48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2371262" y="1182300"/>
            <a:ext cx="744947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lóc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cóc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cùng</a:t>
            </a:r>
            <a:endParaRPr lang="en-US" altLang="en-US" sz="3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Đựng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đựng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vở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,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đựng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kho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?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4713667" y="3906985"/>
            <a:ext cx="3225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400" b="1" dirty="0" err="1">
                <a:solidFill>
                  <a:srgbClr val="FF66FF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4400" b="1" dirty="0">
                <a:solidFill>
                  <a:srgbClr val="FF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66FF"/>
                </a:solidFill>
                <a:latin typeface="Times New Roman" panose="02020603050405020304" pitchFamily="18" charset="0"/>
              </a:rPr>
              <a:t>cặp</a:t>
            </a:r>
            <a:r>
              <a:rPr lang="en-US" altLang="en-US" sz="4400" b="1" dirty="0">
                <a:solidFill>
                  <a:srgbClr val="FF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66FF"/>
                </a:solidFill>
                <a:latin typeface="Times New Roman" panose="02020603050405020304" pitchFamily="18" charset="0"/>
              </a:rPr>
              <a:t>sách</a:t>
            </a:r>
            <a:endParaRPr lang="en-US" sz="4400" dirty="0">
              <a:solidFill>
                <a:srgbClr val="FF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34229" y="866240"/>
            <a:ext cx="9123542" cy="407351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381001" y="133348"/>
            <a:ext cx="10877549" cy="578485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1591379" y="1577691"/>
            <a:ext cx="8830874" cy="3011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4000" b="1" u="sng" cap="all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ĐƯỜNG ĐẾN TRƯỜNG EM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BÀI 2: CẶP SÁCH XINH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 algn="ctr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</a:pPr>
            <a:endParaRPr lang="en-US" sz="3467" b="1" cap="all" dirty="0">
              <a:solidFill>
                <a:srgbClr val="0000F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AC1071A-701E-7DAE-58CE-4D7C7612FD50}"/>
              </a:ext>
            </a:extLst>
          </p:cNvPr>
          <p:cNvSpPr/>
          <p:nvPr/>
        </p:nvSpPr>
        <p:spPr>
          <a:xfrm rot="1340480">
            <a:off x="8665946" y="24416"/>
            <a:ext cx="644568" cy="1061641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BF260-DED8-76B8-C25B-7D5D8BE13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889" y="8596"/>
            <a:ext cx="1005927" cy="1231499"/>
          </a:xfrm>
          <a:prstGeom prst="rect">
            <a:avLst/>
          </a:prstGeom>
        </p:spPr>
      </p:pic>
      <p:sp>
        <p:nvSpPr>
          <p:cNvPr id="9" name="Freeform 11">
            <a:extLst>
              <a:ext uri="{FF2B5EF4-FFF2-40B4-BE49-F238E27FC236}">
                <a16:creationId xmlns:a16="http://schemas.microsoft.com/office/drawing/2014/main" id="{B8846936-F8FE-7962-4184-7047E8C8909F}"/>
              </a:ext>
            </a:extLst>
          </p:cNvPr>
          <p:cNvSpPr/>
          <p:nvPr/>
        </p:nvSpPr>
        <p:spPr>
          <a:xfrm flipH="1">
            <a:off x="7543798" y="3923096"/>
            <a:ext cx="4333876" cy="2886075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E46E736C-C2C7-5F1C-C528-0E718224B356}"/>
              </a:ext>
            </a:extLst>
          </p:cNvPr>
          <p:cNvSpPr/>
          <p:nvPr/>
        </p:nvSpPr>
        <p:spPr>
          <a:xfrm>
            <a:off x="0" y="4939757"/>
            <a:ext cx="2570550" cy="1922806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56F732-CA84-C5FB-45E1-03A5369265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1159" y="5338119"/>
            <a:ext cx="2145978" cy="1524132"/>
          </a:xfrm>
          <a:prstGeom prst="rect">
            <a:avLst/>
          </a:prstGeom>
        </p:spPr>
      </p:pic>
      <p:sp>
        <p:nvSpPr>
          <p:cNvPr id="17" name="Freeform 26">
            <a:extLst>
              <a:ext uri="{FF2B5EF4-FFF2-40B4-BE49-F238E27FC236}">
                <a16:creationId xmlns:a16="http://schemas.microsoft.com/office/drawing/2014/main" id="{9CF72827-DD4B-DC78-30F6-A1310190DB0C}"/>
              </a:ext>
            </a:extLst>
          </p:cNvPr>
          <p:cNvSpPr/>
          <p:nvPr/>
        </p:nvSpPr>
        <p:spPr>
          <a:xfrm rot="1082476">
            <a:off x="2906709" y="4608376"/>
            <a:ext cx="857195" cy="2306947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B9CE775B-EA6B-7F02-1CCA-1B40696F61B8}"/>
              </a:ext>
            </a:extLst>
          </p:cNvPr>
          <p:cNvSpPr/>
          <p:nvPr/>
        </p:nvSpPr>
        <p:spPr>
          <a:xfrm>
            <a:off x="3639252" y="3998034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6D6AC94B-B8E3-7096-F317-79BA16BFF2A1}"/>
              </a:ext>
            </a:extLst>
          </p:cNvPr>
          <p:cNvSpPr/>
          <p:nvPr/>
        </p:nvSpPr>
        <p:spPr>
          <a:xfrm rot="250515">
            <a:off x="2204270" y="4730968"/>
            <a:ext cx="543238" cy="1622757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A569F87-051F-EA7E-C0CE-DF6C74723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70000" y="5335994"/>
            <a:ext cx="1859441" cy="1524132"/>
          </a:xfrm>
          <a:prstGeom prst="rect">
            <a:avLst/>
          </a:prstGeom>
        </p:spPr>
      </p:pic>
      <p:sp>
        <p:nvSpPr>
          <p:cNvPr id="21" name="Freeform 27">
            <a:extLst>
              <a:ext uri="{FF2B5EF4-FFF2-40B4-BE49-F238E27FC236}">
                <a16:creationId xmlns:a16="http://schemas.microsoft.com/office/drawing/2014/main" id="{7313E8D1-D7C4-61EE-DA86-53987CC83891}"/>
              </a:ext>
            </a:extLst>
          </p:cNvPr>
          <p:cNvSpPr/>
          <p:nvPr/>
        </p:nvSpPr>
        <p:spPr>
          <a:xfrm rot="21402212">
            <a:off x="2716657" y="3992693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94F247-B398-CAE1-3F88-83ECCB16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04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</TotalTime>
  <Words>247</Words>
  <Application>Microsoft Office PowerPoint</Application>
  <PresentationFormat>Widescreen</PresentationFormat>
  <Paragraphs>43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 Bold</vt:lpstr>
      <vt:lpstr>.VnArial</vt:lpstr>
      <vt:lpstr>Calibri Light</vt:lpstr>
      <vt:lpstr>Times New Roman</vt:lpstr>
      <vt:lpstr>Pagkaki</vt:lpstr>
      <vt:lpstr>HappyZcool-2016</vt:lpstr>
      <vt:lpstr>Tahoma</vt:lpstr>
      <vt:lpstr>Calibri</vt:lpstr>
      <vt:lpstr>微软雅黑</vt:lpstr>
      <vt:lpstr>等线</vt:lpstr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58</cp:revision>
  <dcterms:created xsi:type="dcterms:W3CDTF">2018-11-27T03:58:53Z</dcterms:created>
  <dcterms:modified xsi:type="dcterms:W3CDTF">2024-10-30T07:19:36Z</dcterms:modified>
</cp:coreProperties>
</file>