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75" r:id="rId5"/>
    <p:sldId id="281" r:id="rId6"/>
    <p:sldId id="282" r:id="rId7"/>
    <p:sldId id="283" r:id="rId8"/>
    <p:sldId id="260" r:id="rId9"/>
    <p:sldId id="270" r:id="rId10"/>
    <p:sldId id="271" r:id="rId11"/>
    <p:sldId id="284" r:id="rId12"/>
    <p:sldId id="285" r:id="rId13"/>
    <p:sldId id="274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4" autoAdjust="0"/>
    <p:restoredTop sz="94660"/>
  </p:normalViewPr>
  <p:slideViewPr>
    <p:cSldViewPr snapToGrid="0">
      <p:cViewPr>
        <p:scale>
          <a:sx n="56" d="100"/>
          <a:sy n="56" d="100"/>
        </p:scale>
        <p:origin x="-768" y="-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xmlns="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xmlns="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xmlns="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xmlns="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xmlns="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xmlns="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xmlns="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xmlns="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xmlns="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xmlns="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xmlns="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xmlns="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xmlns="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xmlns="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xmlns="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xmlns="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xmlns="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xmlns="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xmlns="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xmlns="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xmlns="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xmlns="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xmlns="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xmlns="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xmlns="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xmlns="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xmlns="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xmlns="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xmlns="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xmlns="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xmlns="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xmlns="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xmlns="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xmlns="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xmlns="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xmlns="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xmlns="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xmlns="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xmlns="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xmlns="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xmlns="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xmlns="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xmlns="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xmlns="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xmlns="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xmlns="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xmlns="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xmlns="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xmlns="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xmlns="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xmlns="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xmlns="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xmlns="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xmlns="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xmlns="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xmlns="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xmlns="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xmlns="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xmlns="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xmlns="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xmlns="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xmlns="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xmlns="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xmlns="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xmlns="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xmlns="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xmlns="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xmlns="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xmlns="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xmlns="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xmlns="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xmlns="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xmlns="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xmlns="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824316" y="170252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xmlns="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xmlns="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xmlns="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x-none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xmlns="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xmlns="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xmlns="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xmlns="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xmlns="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xmlns="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xmlns="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xmlns="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xmlns="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xmlns="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xmlns="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xmlns="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xmlns="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x-none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xmlns="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281</Words>
  <Application>Microsoft Office PowerPoint</Application>
  <PresentationFormat>Custom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Diem Bich Hao</cp:lastModifiedBy>
  <cp:revision>86</cp:revision>
  <dcterms:created xsi:type="dcterms:W3CDTF">2021-06-02T02:35:09Z</dcterms:created>
  <dcterms:modified xsi:type="dcterms:W3CDTF">2024-10-29T12:13:56Z</dcterms:modified>
</cp:coreProperties>
</file>