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46" r:id="rId2"/>
    <p:sldId id="430" r:id="rId3"/>
    <p:sldId id="461" r:id="rId4"/>
    <p:sldId id="432" r:id="rId5"/>
    <p:sldId id="462" r:id="rId6"/>
    <p:sldId id="449" r:id="rId7"/>
    <p:sldId id="444" r:id="rId8"/>
    <p:sldId id="445" r:id="rId9"/>
    <p:sldId id="447" r:id="rId10"/>
    <p:sldId id="450" r:id="rId11"/>
    <p:sldId id="452" r:id="rId12"/>
    <p:sldId id="458" r:id="rId13"/>
    <p:sldId id="459" r:id="rId14"/>
    <p:sldId id="46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3" d="100"/>
          <a:sy n="53" d="100"/>
        </p:scale>
        <p:origin x="618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D4FB74-1181-4A19-AE23-CB6752515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51" y="1"/>
            <a:ext cx="3995730" cy="24738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8A3291C-2CDE-425F-9F1D-BB2B5F1AE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735" y="1"/>
            <a:ext cx="2070321" cy="1550772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4A128004-A811-4774-906F-812B986E9010}"/>
              </a:ext>
            </a:extLst>
          </p:cNvPr>
          <p:cNvSpPr/>
          <p:nvPr/>
        </p:nvSpPr>
        <p:spPr>
          <a:xfrm>
            <a:off x="3885107" y="1858251"/>
            <a:ext cx="10118018" cy="823779"/>
          </a:xfrm>
          <a:prstGeom prst="rect">
            <a:avLst/>
          </a:prstGeom>
        </p:spPr>
        <p:txBody>
          <a:bodyPr wrap="none" lIns="145252" tIns="72626" rIns="145252" bIns="72626">
            <a:spAutoFit/>
          </a:bodyPr>
          <a:lstStyle/>
          <a:p>
            <a:pPr algn="ctr"/>
            <a:r>
              <a:rPr lang="vi-VN" sz="44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 TIỂU HỌC TRUNG THÀNH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ình chữ nhật 1">
            <a:extLst>
              <a:ext uri="{FF2B5EF4-FFF2-40B4-BE49-F238E27FC236}">
                <a16:creationId xmlns:a16="http://schemas.microsoft.com/office/drawing/2014/main" xmlns="" id="{4A128004-A811-4774-906F-812B986E9010}"/>
              </a:ext>
            </a:extLst>
          </p:cNvPr>
          <p:cNvSpPr/>
          <p:nvPr/>
        </p:nvSpPr>
        <p:spPr>
          <a:xfrm>
            <a:off x="2084595" y="3414263"/>
            <a:ext cx="12397232" cy="2301106"/>
          </a:xfrm>
          <a:prstGeom prst="rect">
            <a:avLst/>
          </a:prstGeom>
        </p:spPr>
        <p:txBody>
          <a:bodyPr wrap="none" lIns="145252" tIns="72626" rIns="145252" bIns="72626">
            <a:spAutoFit/>
          </a:bodyPr>
          <a:lstStyle/>
          <a:p>
            <a:pPr algn="ctr"/>
            <a:r>
              <a:rPr lang="vi-VN" sz="7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MÔN TỰ NHIÊN VÀ XÃ HỘI </a:t>
            </a:r>
          </a:p>
          <a:p>
            <a:pPr algn="ctr"/>
            <a:r>
              <a:rPr lang="vi-VN" sz="7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vi-VN" sz="7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45" y="105217"/>
            <a:ext cx="16188864" cy="903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8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6119" y="2962154"/>
            <a:ext cx="12186790" cy="18906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45252" tIns="72626" rIns="145252" bIns="72626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600" b="1" spc="79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III. VẬN DỤNG  : TRÒ CHƠI “ĐỐ BẠN”</a:t>
            </a:r>
            <a:endParaRPr lang="en-US" sz="8600" b="1" spc="79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519" y="1219200"/>
            <a:ext cx="14648974" cy="1524000"/>
          </a:xfrm>
        </p:spPr>
        <p:txBody>
          <a:bodyPr/>
          <a:lstStyle/>
          <a:p>
            <a:pPr algn="l"/>
            <a:r>
              <a:rPr lang="nl-NL" sz="8000">
                <a:latin typeface="Times New Roman" pitchFamily="18" charset="0"/>
                <a:cs typeface="Times New Roman" pitchFamily="18" charset="0"/>
              </a:rPr>
              <a:t>- Động vật mang lại những </a:t>
            </a:r>
            <a:r>
              <a:rPr lang="nl-NL" sz="8000" smtClean="0">
                <a:latin typeface="Times New Roman" pitchFamily="18" charset="0"/>
                <a:cs typeface="Times New Roman" pitchFamily="18" charset="0"/>
              </a:rPr>
              <a:t>ích lợi gì </a:t>
            </a:r>
            <a:r>
              <a:rPr lang="nl-NL" sz="8000">
                <a:latin typeface="Times New Roman" pitchFamily="18" charset="0"/>
                <a:cs typeface="Times New Roman" pitchFamily="18" charset="0"/>
              </a:rPr>
              <a:t>cho con người ? </a:t>
            </a:r>
            <a:r>
              <a:rPr lang="vi-VN" sz="800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8000">
                <a:latin typeface="Times New Roman" pitchFamily="18" charset="0"/>
                <a:cs typeface="Times New Roman" pitchFamily="18" charset="0"/>
              </a:rPr>
            </a:br>
            <a:r>
              <a:rPr lang="nl-NL"/>
              <a:t> 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54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119" y="2840569"/>
            <a:ext cx="15468600" cy="1960033"/>
          </a:xfrm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  <a:cs typeface="Times New Roman" pitchFamily="18" charset="0"/>
              </a:rPr>
              <a:t>Em hãy kể tên những con vật có hại mà em biết ? 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>
                <a:latin typeface="Times New Roman" pitchFamily="18" charset="0"/>
                <a:cs typeface="Times New Roman" pitchFamily="18" charset="0"/>
              </a:rPr>
              <a:t>- Chúng ta cần làm gì để bảo vệ những loài vật có ích?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>
                <a:latin typeface="Times New Roman" pitchFamily="18" charset="0"/>
                <a:cs typeface="Times New Roman" pitchFamily="18" charset="0"/>
              </a:rPr>
            </a:br>
            <a:r>
              <a:rPr lang="nl-NL"/>
              <a:t> 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499519" y="2819400"/>
            <a:ext cx="9525000" cy="5181600"/>
          </a:xfrm>
          <a:prstGeom prst="cloudCallout">
            <a:avLst>
              <a:gd name="adj1" fmla="val -40695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tên một số con vật mà em biết. Em nhớ nhất đặc điểm nào của chúng?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2319" y="355937"/>
            <a:ext cx="1234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KHỞI ĐỘNG: TRÒ CHƠI 									“TRUYỀN ĐIỆN”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719" y="838200"/>
            <a:ext cx="13835142" cy="1960033"/>
          </a:xfrm>
        </p:spPr>
        <p:txBody>
          <a:bodyPr/>
          <a:lstStyle/>
          <a:p>
            <a:r>
              <a:rPr lang="en-US" sz="7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KHÁM PHÁ </a:t>
            </a:r>
            <a:br>
              <a:rPr lang="en-US" sz="7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0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13719" y="203537"/>
            <a:ext cx="1310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  Sự đa dạng của động vật 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319" y="2020669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9708" y="3429000"/>
            <a:ext cx="78758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 con vật và nơi sống của chúng?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vật đó có những đặc điểm bên ngoài nào nổi bật?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175" y="3160930"/>
            <a:ext cx="7450463" cy="590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43612" y="3598276"/>
            <a:ext cx="746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Động </a:t>
            </a:r>
            <a:r>
              <a:rPr lang="nl-NL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rất đa dạng, các con vật khác nhau, sống ở những nơi khác nhau có những đặc điểm cơ thể, đặc điểm bên ngoài khác nhau.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7319" y="1905000"/>
            <a:ext cx="1531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2.Em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079" y="2712541"/>
            <a:ext cx="15441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4262" y="-110192"/>
            <a:ext cx="142526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 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Đặc điểm bên ngoài</a:t>
            </a:r>
          </a:p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 của động vật  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" y="5088469"/>
            <a:ext cx="3710152" cy="403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19" y="5088470"/>
            <a:ext cx="4114799" cy="40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60" y="5181600"/>
            <a:ext cx="4254759" cy="399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088469"/>
            <a:ext cx="3840272" cy="403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6014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8319" y="0"/>
            <a:ext cx="15932578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844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400">
                <a:solidFill>
                  <a:schemeClr val="tx1"/>
                </a:solidFill>
                <a:latin typeface="+mn-lt"/>
              </a:defRPr>
            </a:lvl2pPr>
            <a:lvl3pPr marL="143688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800">
                <a:solidFill>
                  <a:schemeClr val="tx1"/>
                </a:solidFill>
                <a:latin typeface="+mn-lt"/>
              </a:defRPr>
            </a:lvl3pPr>
            <a:lvl4pPr marL="215533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4pPr>
            <a:lvl5pPr marL="287377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5pPr>
            <a:lvl6pPr marL="359222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6pPr>
            <a:lvl7pPr marL="4310664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7pPr>
            <a:lvl8pPr marL="5029109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8pPr>
            <a:lvl9pPr marL="574755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nl-NL" sz="6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6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 động vật thường gồm 3 phần: đầu, mình và cơ quan di </a:t>
            </a:r>
            <a:r>
              <a:rPr lang="vi-VN" sz="6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vi-VN" sz="6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6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6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nl-NL" sz="6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che phủ bên ngoài của </a:t>
            </a:r>
            <a:r>
              <a:rPr lang="nl-NL" sz="6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 vật có đặc điểm </a:t>
            </a:r>
            <a:r>
              <a:rPr lang="nl-NL" sz="6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 nhau để thích nghi với điều kiện và môi trường sống của từng loài, giúp động vật bảo vệ cơ </a:t>
            </a:r>
            <a:r>
              <a:rPr lang="nl-NL" sz="6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sz="6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l"/>
            <a:r>
              <a:rPr lang="vi-VN" sz="6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loài động vật có đặc điểm bên ngoài khác nhau về hình dạng, màu sắc, kích thước...</a:t>
            </a:r>
            <a:endParaRPr lang="vi-VN" sz="6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6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80218" y="2038349"/>
            <a:ext cx="16063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3.Em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và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079" y="2895600"/>
            <a:ext cx="15441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3617" y="0"/>
            <a:ext cx="155297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quan di chuyển và nơi sống của động vật </a:t>
            </a:r>
          </a:p>
          <a:p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4495800"/>
            <a:ext cx="4164181" cy="462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08" y="4495801"/>
            <a:ext cx="4145758" cy="462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92" y="4494330"/>
            <a:ext cx="4182219" cy="464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626" y="4494329"/>
            <a:ext cx="3842636" cy="464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3898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382887"/>
              </p:ext>
            </p:extLst>
          </p:nvPr>
        </p:nvGraphicFramePr>
        <p:xfrm>
          <a:off x="823119" y="838200"/>
          <a:ext cx="14706600" cy="6696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9821"/>
                <a:gridCol w="4873179"/>
                <a:gridCol w="5943600"/>
              </a:tblGrid>
              <a:tr h="1422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40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vật đang làm gì? Ở đâu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40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 nào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giúp chúng</a:t>
                      </a:r>
                      <a:r>
                        <a:rPr lang="en-US" sz="40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đó?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79975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90181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8382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  <a:tr h="79975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4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32338" y="3962955"/>
            <a:ext cx="3886200" cy="16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Bơi ở dưới nước</a:t>
            </a:r>
            <a:endParaRPr 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2338" y="4884795"/>
            <a:ext cx="3886200" cy="16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Bay ở trên trời</a:t>
            </a:r>
            <a:endParaRPr 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8207" y="5708114"/>
            <a:ext cx="3886200" cy="16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Chạy ở đồng cỏ</a:t>
            </a:r>
            <a:endParaRPr 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68044" y="6545520"/>
            <a:ext cx="4853781" cy="31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Bò ở trên mặt đất, gần hồ nước</a:t>
            </a:r>
            <a:endParaRPr 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3105" y="3943905"/>
            <a:ext cx="3890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Vây và đuôi</a:t>
            </a:r>
            <a:endParaRPr lang="en-US" sz="440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09137" y="4846695"/>
            <a:ext cx="3886200" cy="16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Cánh</a:t>
            </a:r>
            <a:endParaRPr lang="en-US" sz="440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71037" y="5616136"/>
            <a:ext cx="3886200" cy="16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Chân</a:t>
            </a:r>
            <a:endParaRPr lang="en-US" sz="440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33719" y="6629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en-US" sz="44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</a:t>
            </a:r>
            <a:r>
              <a:rPr lang="en-US" sz="440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hân </a:t>
            </a:r>
            <a:endParaRPr lang="en-US" sz="440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924" y="3729611"/>
            <a:ext cx="2540795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cá</a:t>
            </a:r>
            <a:endParaRPr lang="en-US" sz="4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9943" y="4635242"/>
            <a:ext cx="277733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chim</a:t>
            </a:r>
            <a:endParaRPr lang="en-US" sz="4400" b="1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844" y="5469808"/>
            <a:ext cx="331787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ngựa</a:t>
            </a:r>
            <a:endParaRPr lang="en-US" sz="4400" b="1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6925" y="6600732"/>
            <a:ext cx="283845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cua</a:t>
            </a:r>
          </a:p>
        </p:txBody>
      </p:sp>
    </p:spTree>
    <p:extLst>
      <p:ext uri="{BB962C8B-B14F-4D97-AF65-F5344CB8AC3E}">
        <p14:creationId xmlns:p14="http://schemas.microsoft.com/office/powerpoint/2010/main" val="28591923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5" grpId="0"/>
      <p:bldP spid="25" grpId="0"/>
      <p:bldP spid="31" grpId="0"/>
      <p:bldP spid="32" grpId="0"/>
      <p:bldP spid="33" grpId="0"/>
      <p:bldP spid="34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 sống của động vật rất đa dạng chúng sống ở trên cạn, dưới nước, trên không, có con vật vừa sống trên cạn vừa  sống dưới nước.</a:t>
            </a:r>
            <a:endParaRPr lang="vi-VN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loài </a:t>
            </a:r>
            <a:r>
              <a:rPr lang="nl-NL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nl-NL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 có cơ quan di chuyển khác nhau như chân, cánh, vây đuôi</a:t>
            </a:r>
            <a:r>
              <a:rPr lang="nl-NL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nl-NL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 giúp động vật di chuyển . </a:t>
            </a:r>
            <a:endParaRPr lang="vi-VN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1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10071</TotalTime>
  <Words>491</Words>
  <Application>Microsoft Office PowerPoint</Application>
  <PresentationFormat>Custom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II. KHÁM PHÁ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Động vật mang lại những ích lợi gì cho con người ?   </vt:lpstr>
      <vt:lpstr>Em hãy kể tên những con vật có hại mà em biết ? </vt:lpstr>
      <vt:lpstr>- Chúng ta cần làm gì để bảo vệ những loài vật có ích?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1133</cp:revision>
  <dcterms:created xsi:type="dcterms:W3CDTF">2008-09-09T22:52:10Z</dcterms:created>
  <dcterms:modified xsi:type="dcterms:W3CDTF">2024-10-29T12:33:49Z</dcterms:modified>
</cp:coreProperties>
</file>