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4" r:id="rId5"/>
    <p:sldId id="271" r:id="rId6"/>
    <p:sldId id="272" r:id="rId7"/>
    <p:sldId id="273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620" autoAdjust="0"/>
  </p:normalViewPr>
  <p:slideViewPr>
    <p:cSldViewPr>
      <p:cViewPr varScale="1">
        <p:scale>
          <a:sx n="73" d="100"/>
          <a:sy n="73" d="100"/>
        </p:scale>
        <p:origin x="246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2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29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4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TRUNG THÀNH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549579" y="2362200"/>
            <a:ext cx="148277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720433" y="2362200"/>
            <a:ext cx="1484109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42519" y="40386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2519" y="47244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42519" y="53340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2519" y="59436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42519" y="65532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7719" y="4077586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01608" y="47244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98932" y="5351721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47719" y="5961321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7719" y="655320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983714" y="2138809"/>
            <a:ext cx="2201605" cy="7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341753" y="2934520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3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2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4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7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1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9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5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8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6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1051719" y="2138809"/>
            <a:ext cx="1646816" cy="8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885890" y="2293168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168</Words>
  <Application>Microsoft Office PowerPoint</Application>
  <PresentationFormat>Custom</PresentationFormat>
  <Paragraphs>49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214</cp:revision>
  <dcterms:created xsi:type="dcterms:W3CDTF">2022-07-10T01:37:20Z</dcterms:created>
  <dcterms:modified xsi:type="dcterms:W3CDTF">2024-10-30T03:19:07Z</dcterms:modified>
</cp:coreProperties>
</file>