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5" r:id="rId3"/>
    <p:sldId id="260" r:id="rId4"/>
    <p:sldId id="283" r:id="rId5"/>
    <p:sldId id="281" r:id="rId6"/>
    <p:sldId id="277" r:id="rId7"/>
    <p:sldId id="271" r:id="rId8"/>
    <p:sldId id="284" r:id="rId9"/>
    <p:sldId id="272" r:id="rId10"/>
    <p:sldId id="285" r:id="rId11"/>
    <p:sldId id="278" r:id="rId12"/>
    <p:sldId id="292" r:id="rId13"/>
    <p:sldId id="262" r:id="rId14"/>
    <p:sldId id="282" r:id="rId15"/>
    <p:sldId id="295" r:id="rId16"/>
    <p:sldId id="294" r:id="rId17"/>
    <p:sldId id="286" r:id="rId18"/>
    <p:sldId id="288" r:id="rId19"/>
    <p:sldId id="28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D6528-1FCF-4A8D-9727-8BD549A1C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6C964-8A1D-4448-BCA9-7FFAACEB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0606B-88FA-4E72-8E3F-9E5B2C4C0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307EC-5423-4D16-99E5-71AA5536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7C334-25BA-4B85-A856-9FCAE119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2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1E72-411D-4DD7-A9F4-C5494CDD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CE637-9273-49E3-A39E-490F8E27F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EE1FC-4A21-4D1B-A4D0-A97DE108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01B7C-D7C8-4221-823C-D31508B5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7DEF-B748-4A48-8E89-49DF79D4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0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9F5983-D2A5-4E80-A3F4-2B1E5329A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D6C73-22E5-4CBB-A938-5D2EAB854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BB367-15E2-4F86-8BEC-D43C64FDA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6B485-1C4E-4AD5-8FE2-D969F84EE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1A056-AC63-46AC-B4F6-3CEA1389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2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DADE-F76C-44D6-9E19-5A0783DFC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F70A-BB2C-480C-B3C8-0B04F72F9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B6B3-CF0B-4F40-B3E1-FFC8647E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FB461-9AB9-438F-BF62-13737792A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6BC9F-032E-49C8-B9A0-D35AF90C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2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7FAE-871D-46C1-8F28-2295A069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A32F3-4217-4D67-8507-2C6AED90E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A559-E719-45A6-8B4F-311F7CF1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A6289-DD57-489D-B221-057B059C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AD5EA-327E-4900-AED7-5AA1DBA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20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8AA8-9099-4FC9-B98C-00882D75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620B-04AA-4A3A-8600-D62EF4194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BD92A-0424-4387-9D85-2BF54139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1613D-1EA2-49BE-87C2-560173F7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16ABC-06D2-4547-890F-027251A3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634E4-8309-410F-8999-F6A3C09F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8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AB76-0D34-4A12-B41E-7E82E620B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92E53-FE21-4B54-8FC3-63216030B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98479-046E-411E-B4FE-4AA8D873B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959C3-9E96-4C0F-9C24-57CE8DB4C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61ED71-FE80-4511-8D5B-94F5F7A6E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32B2A-1F9C-4E2D-9694-67837B19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3D7EE-6A6B-41D4-A01A-46963708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79365A-25C8-4D50-B389-9FD828E9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5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09C35-34D8-4EF4-8C0D-163602E8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45AA2-226A-4C4B-942F-70D73523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5646D-5B73-49C4-ADD9-7443F449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4655D-11A8-4B71-8466-974741E8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68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F3525-3697-47B6-A612-3D8B0FEA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D2F1D-BA55-4E3E-8B29-5D69C5C5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02378-F052-4408-A3A7-EB1EFBEB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8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FE099-5E52-41D4-BDEF-60F6CA1E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C2E31-52EC-4373-B95B-70F16BEE8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48023-CDB8-4607-BB73-439C4B24D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4E837-0DA3-48DA-B106-5B268AF2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08349-7E65-4DA9-A324-B892A767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090CD-9684-4A0E-B3F4-878CB1E9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0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8DB6C-15F0-441F-B677-F9C5D662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67EBD1-A91B-4925-85F9-3164F224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CABD3-5468-46B5-97B3-A4716FB04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2E201-BB44-47BE-A4E8-9175F08A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CFAC6-5D9D-48EC-B446-38F213D1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85720-43BA-44F3-86BD-A7B8765F8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6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6BEA7-FF55-48D5-8D3A-28B8E71B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63235-2DE8-45FF-88E9-6D0B8BC17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D4D8D-052C-45B8-92A6-B55B92662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91C37-1FC7-4B15-8C66-D24369134C8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58C27-4269-436A-A7BA-7BD93DEFF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FE7EF-B57D-4E85-B9A9-94C558F21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C6BC9-2BDE-40D1-9F48-20E317ECF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4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ƯỜNG TIỂU HỌC TRUNG THÀNH&#10;Thứ       ngày       tháng      năm 2022">
            <a:extLst>
              <a:ext uri="{FF2B5EF4-FFF2-40B4-BE49-F238E27FC236}">
                <a16:creationId xmlns:a16="http://schemas.microsoft.com/office/drawing/2014/main" id="{96A08964-3C53-493B-A823-2B535CA51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86" y="1152938"/>
            <a:ext cx="12192000" cy="5658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627AA3-7ADE-4E0C-9F73-72455B145056}"/>
              </a:ext>
            </a:extLst>
          </p:cNvPr>
          <p:cNvSpPr txBox="1"/>
          <p:nvPr/>
        </p:nvSpPr>
        <p:spPr>
          <a:xfrm>
            <a:off x="1166190" y="1293956"/>
            <a:ext cx="114631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800" dirty="0">
              <a:latin typeface="+mj-lt"/>
            </a:endParaRPr>
          </a:p>
          <a:p>
            <a:pPr algn="ctr"/>
            <a:r>
              <a:rPr lang="vi-VN" sz="3200" b="1" i="1" dirty="0">
                <a:solidFill>
                  <a:srgbClr val="002060"/>
                </a:solidFill>
                <a:latin typeface="+mj-lt"/>
              </a:rPr>
              <a:t>Thứ       ngày     tháng</a:t>
            </a:r>
            <a:r>
              <a:rPr lang="en-US" sz="32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b="1" i="1" dirty="0">
                <a:solidFill>
                  <a:srgbClr val="002060"/>
                </a:solidFill>
                <a:latin typeface="+mj-lt"/>
              </a:rPr>
              <a:t>năm </a:t>
            </a:r>
            <a:endParaRPr lang="en-US" sz="3200" b="1" i="1" dirty="0">
              <a:solidFill>
                <a:srgbClr val="002060"/>
              </a:solidFill>
              <a:latin typeface="+mj-lt"/>
            </a:endParaRP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7F1B7-227A-4199-BAA9-D114B91812B3}"/>
              </a:ext>
            </a:extLst>
          </p:cNvPr>
          <p:cNvSpPr txBox="1"/>
          <p:nvPr/>
        </p:nvSpPr>
        <p:spPr>
          <a:xfrm>
            <a:off x="119270" y="1152938"/>
            <a:ext cx="68511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THÀNH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1B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3AB4BE-9036-4ECA-BBFE-95AC30377244}"/>
              </a:ext>
            </a:extLst>
          </p:cNvPr>
          <p:cNvSpPr txBox="1"/>
          <p:nvPr/>
        </p:nvSpPr>
        <p:spPr>
          <a:xfrm>
            <a:off x="3009447" y="3356059"/>
            <a:ext cx="758024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     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</p:txBody>
      </p:sp>
    </p:spTree>
    <p:extLst>
      <p:ext uri="{BB962C8B-B14F-4D97-AF65-F5344CB8AC3E}">
        <p14:creationId xmlns:p14="http://schemas.microsoft.com/office/powerpoint/2010/main" val="180518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D326-A36A-45AC-9AF5-F1ED6971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7BE1-A53A-42CC-B1BC-266EAAEA3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04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ó tất cả    bạn nam">
            <a:extLst>
              <a:ext uri="{FF2B5EF4-FFF2-40B4-BE49-F238E27FC236}">
                <a16:creationId xmlns:a16="http://schemas.microsoft.com/office/drawing/2014/main" id="{37DFF3F9-2D93-4BBC-9C9B-6AA249318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1291394"/>
            <a:ext cx="10044546" cy="548110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87E113-E192-466E-BA3F-31C2B8843DAA}"/>
              </a:ext>
            </a:extLst>
          </p:cNvPr>
          <p:cNvSpPr txBox="1"/>
          <p:nvPr/>
        </p:nvSpPr>
        <p:spPr>
          <a:xfrm>
            <a:off x="5482792" y="2148187"/>
            <a:ext cx="6144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          bạn 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2FA05-F215-4F19-9EC8-67E59E7BB0DF}"/>
              </a:ext>
            </a:extLst>
          </p:cNvPr>
          <p:cNvSpPr txBox="1"/>
          <p:nvPr/>
        </p:nvSpPr>
        <p:spPr>
          <a:xfrm>
            <a:off x="5479184" y="1797687"/>
            <a:ext cx="3681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         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0C62E5-446A-4A58-BA28-455908E40268}"/>
              </a:ext>
            </a:extLst>
          </p:cNvPr>
          <p:cNvSpPr/>
          <p:nvPr/>
        </p:nvSpPr>
        <p:spPr>
          <a:xfrm>
            <a:off x="6737008" y="1615807"/>
            <a:ext cx="583098" cy="5323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73DA85-9250-4F21-AB5C-3B250B84D3EA}"/>
              </a:ext>
            </a:extLst>
          </p:cNvPr>
          <p:cNvSpPr/>
          <p:nvPr/>
        </p:nvSpPr>
        <p:spPr>
          <a:xfrm>
            <a:off x="6096000" y="2168412"/>
            <a:ext cx="583098" cy="5323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287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3045D-4F68-411E-B1A3-53EE5198E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51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ận dụng">
            <a:extLst>
              <a:ext uri="{FF2B5EF4-FFF2-40B4-BE49-F238E27FC236}">
                <a16:creationId xmlns:a16="http://schemas.microsoft.com/office/drawing/2014/main" id="{E202053C-A6E6-4376-A0C6-DCE0E3465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78" y="0"/>
            <a:ext cx="12019722" cy="6751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FBBB6-366C-4EB6-8204-45D3209BEBD1}"/>
              </a:ext>
            </a:extLst>
          </p:cNvPr>
          <p:cNvSpPr txBox="1"/>
          <p:nvPr/>
        </p:nvSpPr>
        <p:spPr>
          <a:xfrm>
            <a:off x="4171121" y="1458604"/>
            <a:ext cx="61423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79885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BB1763-4A8B-44D3-97B3-1A6F615E1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344776"/>
            <a:ext cx="5232801" cy="308422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0E0684-1229-4135-9EDE-D7CCBD731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429000"/>
            <a:ext cx="5579166" cy="329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3FC2DB-04BD-4EEF-963F-07181BCD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410" y="2338466"/>
            <a:ext cx="5778967" cy="4584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C45202-0664-42CB-89D9-D85D03DE9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307" y="344775"/>
            <a:ext cx="5874327" cy="170887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A6C4B5-4611-4D73-96B2-95C6EAE78E46}"/>
              </a:ext>
            </a:extLst>
          </p:cNvPr>
          <p:cNvSpPr/>
          <p:nvPr/>
        </p:nvSpPr>
        <p:spPr>
          <a:xfrm>
            <a:off x="4142135" y="2557668"/>
            <a:ext cx="848138" cy="84813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29FF2D-3DC9-4830-841A-B950B8C2CC8F}"/>
              </a:ext>
            </a:extLst>
          </p:cNvPr>
          <p:cNvSpPr/>
          <p:nvPr/>
        </p:nvSpPr>
        <p:spPr>
          <a:xfrm>
            <a:off x="8548256" y="6003234"/>
            <a:ext cx="845729" cy="85476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1F0549-4BC9-45CC-8FD4-EFDA78795354}"/>
              </a:ext>
            </a:extLst>
          </p:cNvPr>
          <p:cNvSpPr/>
          <p:nvPr/>
        </p:nvSpPr>
        <p:spPr>
          <a:xfrm>
            <a:off x="4731028" y="6003234"/>
            <a:ext cx="848138" cy="7222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2487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E0FD2-29FC-499F-AFBB-7813537D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E545-0454-4D8D-AF0A-34BCD3E46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11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CCC006-E8FC-4139-8C4F-9CAABC4FC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24" y="3093892"/>
            <a:ext cx="4672947" cy="3670110"/>
          </a:xfrm>
          <a:prstGeom prst="rect">
            <a:avLst/>
          </a:prstGeom>
        </p:spPr>
      </p:pic>
      <p:sp>
        <p:nvSpPr>
          <p:cNvPr id="4" name="Title 1" descr="Bình">
            <a:extLst>
              <a:ext uri="{FF2B5EF4-FFF2-40B4-BE49-F238E27FC236}">
                <a16:creationId xmlns:a16="http://schemas.microsoft.com/office/drawing/2014/main" id="{DABB1457-623C-4FC2-BB4A-FE25A266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4" y="365125"/>
            <a:ext cx="2384233" cy="1198632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sai, ai đúng???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F10579-A37A-4253-8F8E-82934819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871" y="3093890"/>
            <a:ext cx="7060367" cy="367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1B2A86-C718-40A6-AC2A-765304848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157" y="254833"/>
            <a:ext cx="8989318" cy="2609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EA8A20-2887-4C6F-856C-831250CEF180}"/>
              </a:ext>
            </a:extLst>
          </p:cNvPr>
          <p:cNvSpPr txBox="1"/>
          <p:nvPr/>
        </p:nvSpPr>
        <p:spPr>
          <a:xfrm>
            <a:off x="3007037" y="2455991"/>
            <a:ext cx="988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12B95-BF41-47C7-AE4D-AEC3FBA539CD}"/>
              </a:ext>
            </a:extLst>
          </p:cNvPr>
          <p:cNvSpPr txBox="1"/>
          <p:nvPr/>
        </p:nvSpPr>
        <p:spPr>
          <a:xfrm>
            <a:off x="5247212" y="2398652"/>
            <a:ext cx="848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831733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">
            <a:extLst>
              <a:ext uri="{FF2B5EF4-FFF2-40B4-BE49-F238E27FC236}">
                <a16:creationId xmlns:a16="http://schemas.microsoft.com/office/drawing/2014/main" id="{7B89176B-5C9F-4E1B-A159-897E92150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398642"/>
            <a:ext cx="9541564" cy="4459357"/>
          </a:xfrm>
          <a:prstGeom prst="rect">
            <a:avLst/>
          </a:prstGeom>
        </p:spPr>
      </p:pic>
      <p:sp>
        <p:nvSpPr>
          <p:cNvPr id="4" name="Title 1" descr="Bình">
            <a:extLst>
              <a:ext uri="{FF2B5EF4-FFF2-40B4-BE49-F238E27FC236}">
                <a16:creationId xmlns:a16="http://schemas.microsoft.com/office/drawing/2014/main" id="{C2FD1BC7-8E43-49D8-AB59-89184FC5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4439478" cy="787814"/>
          </a:xfrm>
        </p:spPr>
        <p:txBody>
          <a:bodyPr>
            <a:normAutofit fontScale="90000"/>
          </a:bodyPr>
          <a:lstStyle/>
          <a:p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sai, ai đúng???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25CC859-7279-422F-AF81-47C9FF00E1DA}"/>
              </a:ext>
            </a:extLst>
          </p:cNvPr>
          <p:cNvSpPr/>
          <p:nvPr/>
        </p:nvSpPr>
        <p:spPr>
          <a:xfrm>
            <a:off x="3235186" y="1411355"/>
            <a:ext cx="1623391" cy="987287"/>
          </a:xfrm>
          <a:prstGeom prst="wedgeRoundRectCallout">
            <a:avLst>
              <a:gd name="adj1" fmla="val -87500"/>
              <a:gd name="adj2" fmla="val 769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 15 quả trứng và 19 quả xoài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584BC2-7CC0-4919-B470-B09089648AD5}"/>
              </a:ext>
            </a:extLst>
          </p:cNvPr>
          <p:cNvSpPr/>
          <p:nvPr/>
        </p:nvSpPr>
        <p:spPr>
          <a:xfrm>
            <a:off x="6809964" y="1411355"/>
            <a:ext cx="1623391" cy="987287"/>
          </a:xfrm>
          <a:prstGeom prst="wedgeRoundRectCallout">
            <a:avLst>
              <a:gd name="adj1" fmla="val -71583"/>
              <a:gd name="adj2" fmla="val 851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 quả trứng và 20 quả xoài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F7BBAD-6E0A-4D41-8A5B-2DF72D9A6524}"/>
              </a:ext>
            </a:extLst>
          </p:cNvPr>
          <p:cNvSpPr txBox="1"/>
          <p:nvPr/>
        </p:nvSpPr>
        <p:spPr>
          <a:xfrm>
            <a:off x="1586948" y="5950226"/>
            <a:ext cx="16482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546C58-01D7-4D83-8898-A565EAEC869B}"/>
              </a:ext>
            </a:extLst>
          </p:cNvPr>
          <p:cNvSpPr txBox="1"/>
          <p:nvPr/>
        </p:nvSpPr>
        <p:spPr>
          <a:xfrm>
            <a:off x="6626087" y="6088559"/>
            <a:ext cx="11131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973440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Bình">
            <a:extLst>
              <a:ext uri="{FF2B5EF4-FFF2-40B4-BE49-F238E27FC236}">
                <a16:creationId xmlns:a16="http://schemas.microsoft.com/office/drawing/2014/main" id="{58511F29-6F56-4E69-8CFB-B409B041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2" y="293275"/>
            <a:ext cx="3180522" cy="132556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sai, ai đúng???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EC40B3-46A6-4B92-9B1B-A5C25ABFB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3429000"/>
            <a:ext cx="4234072" cy="318949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7C000F-DC66-4464-AC42-B77DE4D8C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31" y="3461515"/>
            <a:ext cx="7087629" cy="31569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B8FA1E-3384-4126-958B-5676646345AF}"/>
              </a:ext>
            </a:extLst>
          </p:cNvPr>
          <p:cNvSpPr/>
          <p:nvPr/>
        </p:nvSpPr>
        <p:spPr>
          <a:xfrm>
            <a:off x="251792" y="3271628"/>
            <a:ext cx="848138" cy="84813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C85026-810A-40CC-A83D-23636A9E23CC}"/>
              </a:ext>
            </a:extLst>
          </p:cNvPr>
          <p:cNvSpPr/>
          <p:nvPr/>
        </p:nvSpPr>
        <p:spPr>
          <a:xfrm>
            <a:off x="4538872" y="3271628"/>
            <a:ext cx="848138" cy="7189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8" name="Picture 7" descr="16 quả trứng và 20 quả xoài">
            <a:extLst>
              <a:ext uri="{FF2B5EF4-FFF2-40B4-BE49-F238E27FC236}">
                <a16:creationId xmlns:a16="http://schemas.microsoft.com/office/drawing/2014/main" id="{520C447C-3C86-42BB-8406-302DB9474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40" y="1286816"/>
            <a:ext cx="4253948" cy="19459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C0F986-F764-4E63-9083-48380105F2A7}"/>
              </a:ext>
            </a:extLst>
          </p:cNvPr>
          <p:cNvSpPr txBox="1"/>
          <p:nvPr/>
        </p:nvSpPr>
        <p:spPr>
          <a:xfrm>
            <a:off x="6109254" y="2849820"/>
            <a:ext cx="848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D7DA1E7-6F22-4264-B3D7-4DFF1041024E}"/>
              </a:ext>
            </a:extLst>
          </p:cNvPr>
          <p:cNvSpPr/>
          <p:nvPr/>
        </p:nvSpPr>
        <p:spPr>
          <a:xfrm>
            <a:off x="4002152" y="239501"/>
            <a:ext cx="3081140" cy="1471384"/>
          </a:xfrm>
          <a:prstGeom prst="wedgeRoundRectCallout">
            <a:avLst>
              <a:gd name="adj1" fmla="val -3182"/>
              <a:gd name="adj2" fmla="val 1153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 </a:t>
            </a:r>
            <a:r>
              <a:rPr lang="en-US" sz="1400" dirty="0"/>
              <a:t>15 </a:t>
            </a:r>
            <a:r>
              <a:rPr lang="en-US" sz="1400" dirty="0" err="1"/>
              <a:t>quả</a:t>
            </a:r>
            <a:r>
              <a:rPr lang="en-US" sz="1400" dirty="0"/>
              <a:t> </a:t>
            </a:r>
            <a:r>
              <a:rPr lang="en-US" sz="1400" dirty="0" err="1"/>
              <a:t>trứng</a:t>
            </a:r>
            <a:r>
              <a:rPr lang="en-US" sz="1400" dirty="0"/>
              <a:t> </a:t>
            </a:r>
            <a:r>
              <a:rPr lang="en-US" sz="1400" dirty="0" err="1"/>
              <a:t>và</a:t>
            </a:r>
            <a:r>
              <a:rPr lang="en-US" sz="1400" dirty="0"/>
              <a:t> 19 </a:t>
            </a:r>
            <a:r>
              <a:rPr lang="en-US" sz="1400" dirty="0" err="1"/>
              <a:t>quả</a:t>
            </a:r>
            <a:r>
              <a:rPr lang="en-US" sz="1400" dirty="0"/>
              <a:t> </a:t>
            </a:r>
            <a:r>
              <a:rPr lang="en-US" sz="1400" dirty="0" err="1"/>
              <a:t>xoài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C6C59B-A0F9-4775-8275-53C0406BBB0F}"/>
              </a:ext>
            </a:extLst>
          </p:cNvPr>
          <p:cNvSpPr txBox="1"/>
          <p:nvPr/>
        </p:nvSpPr>
        <p:spPr>
          <a:xfrm>
            <a:off x="8401883" y="2849821"/>
            <a:ext cx="848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8257AA0-4232-49B6-9AB2-6C2A5CF384EE}"/>
              </a:ext>
            </a:extLst>
          </p:cNvPr>
          <p:cNvSpPr/>
          <p:nvPr/>
        </p:nvSpPr>
        <p:spPr>
          <a:xfrm>
            <a:off x="8189850" y="419725"/>
            <a:ext cx="2365506" cy="1199113"/>
          </a:xfrm>
          <a:prstGeom prst="wedgeRoundRectCallout">
            <a:avLst>
              <a:gd name="adj1" fmla="val -43675"/>
              <a:gd name="adj2" fmla="val 1033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16 </a:t>
            </a:r>
            <a:r>
              <a:rPr lang="en-US" sz="1400" dirty="0" err="1"/>
              <a:t>quả</a:t>
            </a:r>
            <a:r>
              <a:rPr lang="en-US" sz="1400" dirty="0"/>
              <a:t> </a:t>
            </a:r>
            <a:r>
              <a:rPr lang="en-US" sz="1400" dirty="0" err="1"/>
              <a:t>trứng</a:t>
            </a:r>
            <a:r>
              <a:rPr lang="en-US" sz="1400" dirty="0"/>
              <a:t> </a:t>
            </a:r>
            <a:r>
              <a:rPr lang="en-US" sz="1400" dirty="0" err="1"/>
              <a:t>và</a:t>
            </a:r>
            <a:r>
              <a:rPr lang="en-US" sz="1400" dirty="0"/>
              <a:t> 20 </a:t>
            </a:r>
            <a:r>
              <a:rPr lang="en-US" sz="1400" dirty="0" err="1"/>
              <a:t>quả</a:t>
            </a:r>
            <a:r>
              <a:rPr lang="en-US" sz="1400" dirty="0"/>
              <a:t> </a:t>
            </a:r>
            <a:r>
              <a:rPr lang="en-US" sz="1400" dirty="0" err="1"/>
              <a:t>xoài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641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50E48-C29F-4E70-9EEB-B79DFD54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C8E4A-C83A-492B-8923-065D61CE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18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ởi động">
            <a:extLst>
              <a:ext uri="{FF2B5EF4-FFF2-40B4-BE49-F238E27FC236}">
                <a16:creationId xmlns:a16="http://schemas.microsoft.com/office/drawing/2014/main" id="{AFB6D9D1-E0D0-467C-BE8A-86F2F70F56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643" y="1"/>
            <a:ext cx="12337774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B7BAB9-ED19-4276-8A4B-597B3A694577}"/>
              </a:ext>
            </a:extLst>
          </p:cNvPr>
          <p:cNvSpPr txBox="1"/>
          <p:nvPr/>
        </p:nvSpPr>
        <p:spPr>
          <a:xfrm>
            <a:off x="2209802" y="1617628"/>
            <a:ext cx="61423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82933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27866-08FA-425D-868A-F25A87260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DA4DAA04-BF59-4DF2-9885-FE065A0EDEE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21339-8C37-4C76-B287-F6D752EC3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CÁI MŨI">
            <a:hlinkClick r:id="" action="ppaction://media"/>
            <a:extLst>
              <a:ext uri="{FF2B5EF4-FFF2-40B4-BE49-F238E27FC236}">
                <a16:creationId xmlns:a16="http://schemas.microsoft.com/office/drawing/2014/main" id="{E29029D7-236F-4975-84D7-F12E05506C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963"/>
            <a:ext cx="9833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A724C2-AEB2-4D8B-9792-B034B2738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2" y="134911"/>
            <a:ext cx="11881768" cy="6999675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F4D47D-880A-498D-83CE-9E70078AFE0E}"/>
              </a:ext>
            </a:extLst>
          </p:cNvPr>
          <p:cNvSpPr/>
          <p:nvPr/>
        </p:nvSpPr>
        <p:spPr>
          <a:xfrm>
            <a:off x="3313043" y="4678011"/>
            <a:ext cx="804690" cy="7421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232E56-4689-4F42-960E-04A9A759CE4C}"/>
              </a:ext>
            </a:extLst>
          </p:cNvPr>
          <p:cNvSpPr/>
          <p:nvPr/>
        </p:nvSpPr>
        <p:spPr>
          <a:xfrm>
            <a:off x="5077427" y="4678011"/>
            <a:ext cx="804691" cy="6891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52D55A-6972-401E-895E-127808DBF6BC}"/>
              </a:ext>
            </a:extLst>
          </p:cNvPr>
          <p:cNvSpPr/>
          <p:nvPr/>
        </p:nvSpPr>
        <p:spPr>
          <a:xfrm>
            <a:off x="6841812" y="4678010"/>
            <a:ext cx="804691" cy="6891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986B62-34F7-4893-8ED1-5745A42C4F60}"/>
              </a:ext>
            </a:extLst>
          </p:cNvPr>
          <p:cNvSpPr/>
          <p:nvPr/>
        </p:nvSpPr>
        <p:spPr>
          <a:xfrm>
            <a:off x="8694183" y="4678011"/>
            <a:ext cx="804691" cy="6891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6753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1130CB-F86B-443D-948D-011608A9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71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AB42C-B02B-46A2-8A50-F737BFAFE346}"/>
              </a:ext>
            </a:extLst>
          </p:cNvPr>
          <p:cNvSpPr txBox="1"/>
          <p:nvPr/>
        </p:nvSpPr>
        <p:spPr>
          <a:xfrm>
            <a:off x="530087" y="610464"/>
            <a:ext cx="1139687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000" b="1" i="1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vi-VN" sz="3600" b="1" i="1" dirty="0">
                <a:solidFill>
                  <a:srgbClr val="7030A0"/>
                </a:solidFill>
                <a:latin typeface="+mj-lt"/>
              </a:rPr>
              <a:t>Thứ       ngày       tháng</a:t>
            </a:r>
            <a:r>
              <a:rPr lang="en-US" sz="3600" b="1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b="1" i="1" dirty="0">
                <a:solidFill>
                  <a:srgbClr val="7030A0"/>
                </a:solidFill>
                <a:latin typeface="+mj-lt"/>
              </a:rPr>
              <a:t>năm </a:t>
            </a:r>
            <a:endParaRPr lang="en-US" sz="36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67A76-2F37-4490-8915-A4CF658AC807}"/>
              </a:ext>
            </a:extLst>
          </p:cNvPr>
          <p:cNvSpPr txBox="1"/>
          <p:nvPr/>
        </p:nvSpPr>
        <p:spPr>
          <a:xfrm>
            <a:off x="530087" y="2771865"/>
            <a:ext cx="1139687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54: Các số 17, 18, 19, 20 (Tiết 2)</a:t>
            </a:r>
          </a:p>
        </p:txBody>
      </p:sp>
    </p:spTree>
    <p:extLst>
      <p:ext uri="{BB962C8B-B14F-4D97-AF65-F5344CB8AC3E}">
        <p14:creationId xmlns:p14="http://schemas.microsoft.com/office/powerpoint/2010/main" val="107478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uyện tập">
            <a:extLst>
              <a:ext uri="{FF2B5EF4-FFF2-40B4-BE49-F238E27FC236}">
                <a16:creationId xmlns:a16="http://schemas.microsoft.com/office/drawing/2014/main" id="{AE4A5AE4-62B0-4F46-AC56-08F38FEAF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983A82-ADD4-4B35-981E-2362E0429030}"/>
              </a:ext>
            </a:extLst>
          </p:cNvPr>
          <p:cNvSpPr txBox="1"/>
          <p:nvPr/>
        </p:nvSpPr>
        <p:spPr>
          <a:xfrm>
            <a:off x="1484243" y="278296"/>
            <a:ext cx="83488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6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</a:p>
        </p:txBody>
      </p:sp>
    </p:spTree>
    <p:extLst>
      <p:ext uri="{BB962C8B-B14F-4D97-AF65-F5344CB8AC3E}">
        <p14:creationId xmlns:p14="http://schemas.microsoft.com/office/powerpoint/2010/main" val="3248652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559812-1BC6-4BF4-9638-A639A5267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solidFill>
            <a:schemeClr val="bg1"/>
          </a:solidFill>
        </p:spPr>
      </p:pic>
      <p:sp>
        <p:nvSpPr>
          <p:cNvPr id="7" name="Rectangle: Rounded Corners 6" descr="11">
            <a:extLst>
              <a:ext uri="{FF2B5EF4-FFF2-40B4-BE49-F238E27FC236}">
                <a16:creationId xmlns:a16="http://schemas.microsoft.com/office/drawing/2014/main" id="{AC817764-3CF5-4BC4-91A9-41145D5B3A25}"/>
              </a:ext>
            </a:extLst>
          </p:cNvPr>
          <p:cNvSpPr/>
          <p:nvPr/>
        </p:nvSpPr>
        <p:spPr>
          <a:xfrm>
            <a:off x="5046066" y="1804273"/>
            <a:ext cx="1762540" cy="464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" name="Rectangle: Rounded Corners 7" descr="11">
            <a:extLst>
              <a:ext uri="{FF2B5EF4-FFF2-40B4-BE49-F238E27FC236}">
                <a16:creationId xmlns:a16="http://schemas.microsoft.com/office/drawing/2014/main" id="{92B276F0-D89F-4A35-B311-32426F1A4FA1}"/>
              </a:ext>
            </a:extLst>
          </p:cNvPr>
          <p:cNvSpPr/>
          <p:nvPr/>
        </p:nvSpPr>
        <p:spPr>
          <a:xfrm>
            <a:off x="7991969" y="2353811"/>
            <a:ext cx="1668866" cy="464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Rectangle: Rounded Corners 8" descr="11">
            <a:extLst>
              <a:ext uri="{FF2B5EF4-FFF2-40B4-BE49-F238E27FC236}">
                <a16:creationId xmlns:a16="http://schemas.microsoft.com/office/drawing/2014/main" id="{6802B723-540D-4594-B6CB-2844B6D9D29C}"/>
              </a:ext>
            </a:extLst>
          </p:cNvPr>
          <p:cNvSpPr/>
          <p:nvPr/>
        </p:nvSpPr>
        <p:spPr>
          <a:xfrm>
            <a:off x="2340213" y="4510475"/>
            <a:ext cx="1914939" cy="464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0" name="Rectangle: Rounded Corners 9" descr="11">
            <a:extLst>
              <a:ext uri="{FF2B5EF4-FFF2-40B4-BE49-F238E27FC236}">
                <a16:creationId xmlns:a16="http://schemas.microsoft.com/office/drawing/2014/main" id="{DC044F29-6A72-4003-B6CB-643AB29CB2E2}"/>
              </a:ext>
            </a:extLst>
          </p:cNvPr>
          <p:cNvSpPr/>
          <p:nvPr/>
        </p:nvSpPr>
        <p:spPr>
          <a:xfrm>
            <a:off x="5473147" y="3537727"/>
            <a:ext cx="1762540" cy="464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1" name="Rectangle: Rounded Corners 10" descr="11">
            <a:extLst>
              <a:ext uri="{FF2B5EF4-FFF2-40B4-BE49-F238E27FC236}">
                <a16:creationId xmlns:a16="http://schemas.microsoft.com/office/drawing/2014/main" id="{AC8D96B1-903D-44D5-87BF-98B1E4547151}"/>
              </a:ext>
            </a:extLst>
          </p:cNvPr>
          <p:cNvSpPr/>
          <p:nvPr/>
        </p:nvSpPr>
        <p:spPr>
          <a:xfrm>
            <a:off x="7618195" y="4744200"/>
            <a:ext cx="1761632" cy="464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8525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8819-4586-429E-A9C1-E426F721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E96F-D91D-43DE-898E-364DC3AF5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7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6142CF-9E01-4924-B50D-2912B6923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" y="752381"/>
            <a:ext cx="10540597" cy="5233963"/>
          </a:xfrm>
        </p:spPr>
      </p:pic>
      <p:sp>
        <p:nvSpPr>
          <p:cNvPr id="6" name="Oval 5" descr="11">
            <a:extLst>
              <a:ext uri="{FF2B5EF4-FFF2-40B4-BE49-F238E27FC236}">
                <a16:creationId xmlns:a16="http://schemas.microsoft.com/office/drawing/2014/main" id="{42BDC63B-A8A4-4B5A-B36C-9DF80E681F18}"/>
              </a:ext>
            </a:extLst>
          </p:cNvPr>
          <p:cNvSpPr/>
          <p:nvPr/>
        </p:nvSpPr>
        <p:spPr>
          <a:xfrm>
            <a:off x="965907" y="2578213"/>
            <a:ext cx="583092" cy="7447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" name="Oval 3" descr="11">
            <a:extLst>
              <a:ext uri="{FF2B5EF4-FFF2-40B4-BE49-F238E27FC236}">
                <a16:creationId xmlns:a16="http://schemas.microsoft.com/office/drawing/2014/main" id="{7135E614-4D4B-453A-BFB0-40710F08E696}"/>
              </a:ext>
            </a:extLst>
          </p:cNvPr>
          <p:cNvSpPr/>
          <p:nvPr/>
        </p:nvSpPr>
        <p:spPr>
          <a:xfrm>
            <a:off x="4648255" y="4518991"/>
            <a:ext cx="583092" cy="69079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" name="Oval 6" descr="11">
            <a:extLst>
              <a:ext uri="{FF2B5EF4-FFF2-40B4-BE49-F238E27FC236}">
                <a16:creationId xmlns:a16="http://schemas.microsoft.com/office/drawing/2014/main" id="{3775D176-0144-4E66-A51A-7F6218024B60}"/>
              </a:ext>
            </a:extLst>
          </p:cNvPr>
          <p:cNvSpPr/>
          <p:nvPr/>
        </p:nvSpPr>
        <p:spPr>
          <a:xfrm>
            <a:off x="5604778" y="4518991"/>
            <a:ext cx="583092" cy="69079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" name="Oval 7" descr="11">
            <a:extLst>
              <a:ext uri="{FF2B5EF4-FFF2-40B4-BE49-F238E27FC236}">
                <a16:creationId xmlns:a16="http://schemas.microsoft.com/office/drawing/2014/main" id="{5FFB2128-4E6B-43C6-9C0C-E6C6DEE7A8B8}"/>
              </a:ext>
            </a:extLst>
          </p:cNvPr>
          <p:cNvSpPr/>
          <p:nvPr/>
        </p:nvSpPr>
        <p:spPr>
          <a:xfrm>
            <a:off x="6505252" y="4518991"/>
            <a:ext cx="583092" cy="6806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" name="Oval 8" descr="11">
            <a:extLst>
              <a:ext uri="{FF2B5EF4-FFF2-40B4-BE49-F238E27FC236}">
                <a16:creationId xmlns:a16="http://schemas.microsoft.com/office/drawing/2014/main" id="{C47472E1-A664-4828-9D4D-27FA3CE8926D}"/>
              </a:ext>
            </a:extLst>
          </p:cNvPr>
          <p:cNvSpPr/>
          <p:nvPr/>
        </p:nvSpPr>
        <p:spPr>
          <a:xfrm>
            <a:off x="7429826" y="4518991"/>
            <a:ext cx="583092" cy="6806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0" name="Oval 9" descr="11">
            <a:extLst>
              <a:ext uri="{FF2B5EF4-FFF2-40B4-BE49-F238E27FC236}">
                <a16:creationId xmlns:a16="http://schemas.microsoft.com/office/drawing/2014/main" id="{6A71447D-7C2E-4F09-9022-781516CE22CB}"/>
              </a:ext>
            </a:extLst>
          </p:cNvPr>
          <p:cNvSpPr/>
          <p:nvPr/>
        </p:nvSpPr>
        <p:spPr>
          <a:xfrm>
            <a:off x="8330214" y="4529115"/>
            <a:ext cx="621778" cy="6806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1" name="Oval 10" descr="11">
            <a:extLst>
              <a:ext uri="{FF2B5EF4-FFF2-40B4-BE49-F238E27FC236}">
                <a16:creationId xmlns:a16="http://schemas.microsoft.com/office/drawing/2014/main" id="{2326FD79-5ACC-4F04-974C-5D3AA00F0E23}"/>
              </a:ext>
            </a:extLst>
          </p:cNvPr>
          <p:cNvSpPr/>
          <p:nvPr/>
        </p:nvSpPr>
        <p:spPr>
          <a:xfrm>
            <a:off x="9230767" y="4518991"/>
            <a:ext cx="697861" cy="73319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2" name="Oval 11" descr="11">
            <a:extLst>
              <a:ext uri="{FF2B5EF4-FFF2-40B4-BE49-F238E27FC236}">
                <a16:creationId xmlns:a16="http://schemas.microsoft.com/office/drawing/2014/main" id="{9334DA91-CB4A-45F0-A6B1-1709824EE3EE}"/>
              </a:ext>
            </a:extLst>
          </p:cNvPr>
          <p:cNvSpPr/>
          <p:nvPr/>
        </p:nvSpPr>
        <p:spPr>
          <a:xfrm>
            <a:off x="1878081" y="2578213"/>
            <a:ext cx="583092" cy="7447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Oval 12" descr="11">
            <a:extLst>
              <a:ext uri="{FF2B5EF4-FFF2-40B4-BE49-F238E27FC236}">
                <a16:creationId xmlns:a16="http://schemas.microsoft.com/office/drawing/2014/main" id="{2003EFE4-D6F1-4C10-B414-D800724C21A2}"/>
              </a:ext>
            </a:extLst>
          </p:cNvPr>
          <p:cNvSpPr/>
          <p:nvPr/>
        </p:nvSpPr>
        <p:spPr>
          <a:xfrm>
            <a:off x="2790255" y="2584175"/>
            <a:ext cx="625498" cy="7447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4" name="Oval 13" descr="11">
            <a:extLst>
              <a:ext uri="{FF2B5EF4-FFF2-40B4-BE49-F238E27FC236}">
                <a16:creationId xmlns:a16="http://schemas.microsoft.com/office/drawing/2014/main" id="{5177BB4F-E00E-445A-88E4-92A0AD486BE6}"/>
              </a:ext>
            </a:extLst>
          </p:cNvPr>
          <p:cNvSpPr/>
          <p:nvPr/>
        </p:nvSpPr>
        <p:spPr>
          <a:xfrm>
            <a:off x="3745254" y="2594113"/>
            <a:ext cx="583092" cy="7447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5" name="Oval 14" descr="11">
            <a:extLst>
              <a:ext uri="{FF2B5EF4-FFF2-40B4-BE49-F238E27FC236}">
                <a16:creationId xmlns:a16="http://schemas.microsoft.com/office/drawing/2014/main" id="{B04A3E7A-89FE-43D5-8B38-4D54A6FDA0FB}"/>
              </a:ext>
            </a:extLst>
          </p:cNvPr>
          <p:cNvSpPr/>
          <p:nvPr/>
        </p:nvSpPr>
        <p:spPr>
          <a:xfrm>
            <a:off x="4672009" y="2601405"/>
            <a:ext cx="616220" cy="7447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" name="Oval 15" descr="11">
            <a:extLst>
              <a:ext uri="{FF2B5EF4-FFF2-40B4-BE49-F238E27FC236}">
                <a16:creationId xmlns:a16="http://schemas.microsoft.com/office/drawing/2014/main" id="{65912327-D6B1-4B20-AC86-11F17D2BFF1D}"/>
              </a:ext>
            </a:extLst>
          </p:cNvPr>
          <p:cNvSpPr/>
          <p:nvPr/>
        </p:nvSpPr>
        <p:spPr>
          <a:xfrm>
            <a:off x="5604778" y="2624595"/>
            <a:ext cx="583092" cy="7447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Oval 16" descr="11">
            <a:extLst>
              <a:ext uri="{FF2B5EF4-FFF2-40B4-BE49-F238E27FC236}">
                <a16:creationId xmlns:a16="http://schemas.microsoft.com/office/drawing/2014/main" id="{7C2D7821-EA6E-4772-9646-7B349CFFF006}"/>
              </a:ext>
            </a:extLst>
          </p:cNvPr>
          <p:cNvSpPr/>
          <p:nvPr/>
        </p:nvSpPr>
        <p:spPr>
          <a:xfrm>
            <a:off x="6494477" y="2624595"/>
            <a:ext cx="583092" cy="727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Oval 17" descr="11">
            <a:extLst>
              <a:ext uri="{FF2B5EF4-FFF2-40B4-BE49-F238E27FC236}">
                <a16:creationId xmlns:a16="http://schemas.microsoft.com/office/drawing/2014/main" id="{2F8F27D3-9065-47D5-9304-51CFC37462DF}"/>
              </a:ext>
            </a:extLst>
          </p:cNvPr>
          <p:cNvSpPr/>
          <p:nvPr/>
        </p:nvSpPr>
        <p:spPr>
          <a:xfrm>
            <a:off x="7444126" y="2624595"/>
            <a:ext cx="583092" cy="72820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Oval 18" descr="11">
            <a:extLst>
              <a:ext uri="{FF2B5EF4-FFF2-40B4-BE49-F238E27FC236}">
                <a16:creationId xmlns:a16="http://schemas.microsoft.com/office/drawing/2014/main" id="{D6A4A7E6-0DDD-4393-B76A-EE35DD0C319F}"/>
              </a:ext>
            </a:extLst>
          </p:cNvPr>
          <p:cNvSpPr/>
          <p:nvPr/>
        </p:nvSpPr>
        <p:spPr>
          <a:xfrm>
            <a:off x="8330214" y="2624595"/>
            <a:ext cx="621778" cy="72820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0" name="Oval 19" descr="11">
            <a:extLst>
              <a:ext uri="{FF2B5EF4-FFF2-40B4-BE49-F238E27FC236}">
                <a16:creationId xmlns:a16="http://schemas.microsoft.com/office/drawing/2014/main" id="{5C8B1D53-74A1-46E7-A019-26588CB57F7A}"/>
              </a:ext>
            </a:extLst>
          </p:cNvPr>
          <p:cNvSpPr/>
          <p:nvPr/>
        </p:nvSpPr>
        <p:spPr>
          <a:xfrm>
            <a:off x="9230767" y="2624595"/>
            <a:ext cx="583092" cy="721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1" name="Oval 20" descr="11">
            <a:extLst>
              <a:ext uri="{FF2B5EF4-FFF2-40B4-BE49-F238E27FC236}">
                <a16:creationId xmlns:a16="http://schemas.microsoft.com/office/drawing/2014/main" id="{DC185733-6CD5-40E7-B816-8B6976621EA4}"/>
              </a:ext>
            </a:extLst>
          </p:cNvPr>
          <p:cNvSpPr/>
          <p:nvPr/>
        </p:nvSpPr>
        <p:spPr>
          <a:xfrm>
            <a:off x="967943" y="4518991"/>
            <a:ext cx="583092" cy="6806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2" name="Oval 21" descr="11">
            <a:extLst>
              <a:ext uri="{FF2B5EF4-FFF2-40B4-BE49-F238E27FC236}">
                <a16:creationId xmlns:a16="http://schemas.microsoft.com/office/drawing/2014/main" id="{0FFD4E0E-6C93-4CDC-B9A4-83FFD0EEB08E}"/>
              </a:ext>
            </a:extLst>
          </p:cNvPr>
          <p:cNvSpPr/>
          <p:nvPr/>
        </p:nvSpPr>
        <p:spPr>
          <a:xfrm>
            <a:off x="1878081" y="4518991"/>
            <a:ext cx="583092" cy="68796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3" name="Oval 22" descr="11">
            <a:extLst>
              <a:ext uri="{FF2B5EF4-FFF2-40B4-BE49-F238E27FC236}">
                <a16:creationId xmlns:a16="http://schemas.microsoft.com/office/drawing/2014/main" id="{51ADAAC0-0913-47BF-895E-C9BA2C6C0AE9}"/>
              </a:ext>
            </a:extLst>
          </p:cNvPr>
          <p:cNvSpPr/>
          <p:nvPr/>
        </p:nvSpPr>
        <p:spPr>
          <a:xfrm>
            <a:off x="2808099" y="4466466"/>
            <a:ext cx="583092" cy="73319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4" name="Oval 23" descr="11">
            <a:extLst>
              <a:ext uri="{FF2B5EF4-FFF2-40B4-BE49-F238E27FC236}">
                <a16:creationId xmlns:a16="http://schemas.microsoft.com/office/drawing/2014/main" id="{A48BE45B-B2C5-44A1-8349-3E0C85075A56}"/>
              </a:ext>
            </a:extLst>
          </p:cNvPr>
          <p:cNvSpPr/>
          <p:nvPr/>
        </p:nvSpPr>
        <p:spPr>
          <a:xfrm>
            <a:off x="3718237" y="4518991"/>
            <a:ext cx="583092" cy="68796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3328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156</Words>
  <Application>Microsoft Office PowerPoint</Application>
  <PresentationFormat>Widescreen</PresentationFormat>
  <Paragraphs>69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sai, ai đúng???</vt:lpstr>
      <vt:lpstr> Ai sai, ai đúng???</vt:lpstr>
      <vt:lpstr>Ai sai, ai đúng???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Nga</dc:creator>
  <cp:lastModifiedBy>MayTinhHaAnh</cp:lastModifiedBy>
  <cp:revision>34</cp:revision>
  <dcterms:created xsi:type="dcterms:W3CDTF">2021-12-30T22:08:56Z</dcterms:created>
  <dcterms:modified xsi:type="dcterms:W3CDTF">2024-10-29T13:58:15Z</dcterms:modified>
</cp:coreProperties>
</file>