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  <p:sldMasterId id="2147483744" r:id="rId6"/>
    <p:sldMasterId id="2147483756" r:id="rId7"/>
    <p:sldMasterId id="2147483768" r:id="rId8"/>
    <p:sldMasterId id="2147483780" r:id="rId9"/>
    <p:sldMasterId id="2147483804" r:id="rId10"/>
  </p:sldMasterIdLst>
  <p:notesMasterIdLst>
    <p:notesMasterId r:id="rId33"/>
  </p:notesMasterIdLst>
  <p:sldIdLst>
    <p:sldId id="340" r:id="rId11"/>
    <p:sldId id="341" r:id="rId12"/>
    <p:sldId id="339" r:id="rId13"/>
    <p:sldId id="328" r:id="rId14"/>
    <p:sldId id="267" r:id="rId15"/>
    <p:sldId id="321" r:id="rId16"/>
    <p:sldId id="264" r:id="rId17"/>
    <p:sldId id="269" r:id="rId18"/>
    <p:sldId id="343" r:id="rId19"/>
    <p:sldId id="272" r:id="rId20"/>
    <p:sldId id="323" r:id="rId21"/>
    <p:sldId id="265" r:id="rId22"/>
    <p:sldId id="270" r:id="rId23"/>
    <p:sldId id="349" r:id="rId24"/>
    <p:sldId id="348" r:id="rId25"/>
    <p:sldId id="275" r:id="rId26"/>
    <p:sldId id="284" r:id="rId27"/>
    <p:sldId id="334" r:id="rId28"/>
    <p:sldId id="336" r:id="rId29"/>
    <p:sldId id="337" r:id="rId30"/>
    <p:sldId id="346" r:id="rId31"/>
    <p:sldId id="34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F760-69E8-46D7-8F2E-7E363C5A5354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04086-A731-4AB3-8F71-69D7BBFFA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4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04086-A731-4AB3-8F71-69D7BBFFA0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5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55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030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083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358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160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021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424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325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802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686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0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62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8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51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97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80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68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8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25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36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9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94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1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7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97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23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44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03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17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97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3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34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60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29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67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38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1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17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12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81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8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8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2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27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85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97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39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9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3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51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75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7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9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64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50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53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4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6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09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50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01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1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38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8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38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47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30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43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15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58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29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845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519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376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95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915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51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7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36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86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182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82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651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76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4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348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530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258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4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71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63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280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800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964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3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280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710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327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058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672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5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34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13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79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513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4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2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6DA53-3BFE-4868-94C1-506F79A9D1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AB00-8797-4C8C-ABE1-753E4729B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7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6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4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BBEE-1E14-4259-A0DB-8682944F91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C018-EC96-4984-B0F4-E1789740A6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8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79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5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29450" y="2636912"/>
            <a:ext cx="7776864" cy="24190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1640" y="3846439"/>
            <a:ext cx="7056784" cy="10947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cap="none" spc="0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956376" cy="141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27984" y="522920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243" y="5055967"/>
            <a:ext cx="338138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705275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7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ưi</a:t>
            </a:r>
            <a:endParaRPr lang="en-US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872127"/>
              </p:ext>
            </p:extLst>
          </p:nvPr>
        </p:nvGraphicFramePr>
        <p:xfrm>
          <a:off x="2771800" y="2276872"/>
          <a:ext cx="3816424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8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6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6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ưi</a:t>
                      </a:r>
                      <a:endParaRPr lang="en-US" sz="6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6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ư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i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25359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0688"/>
            <a:ext cx="3744416" cy="5040560"/>
          </a:xfrm>
        </p:spPr>
      </p:pic>
      <p:sp>
        <p:nvSpPr>
          <p:cNvPr id="5" name="Rounded Rectangle 4"/>
          <p:cNvSpPr/>
          <p:nvPr/>
        </p:nvSpPr>
        <p:spPr>
          <a:xfrm>
            <a:off x="3059832" y="4725144"/>
            <a:ext cx="3096344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23596"/>
              </p:ext>
            </p:extLst>
          </p:nvPr>
        </p:nvGraphicFramePr>
        <p:xfrm>
          <a:off x="2771800" y="2276872"/>
          <a:ext cx="3816424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8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en-US" sz="6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6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lang="en-US" sz="60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35" y="3501008"/>
            <a:ext cx="484952" cy="648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6991"/>
            <a:ext cx="648074" cy="64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87" y="2267229"/>
            <a:ext cx="1268582" cy="9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2708920"/>
            <a:ext cx="2808308" cy="1080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903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877" y="1268760"/>
            <a:ext cx="1810546" cy="1512168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2550239" cy="19442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8600" dirty="0"/>
              <a:t>         </a:t>
            </a:r>
            <a:endParaRPr lang="en-US" sz="8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34" y="3158836"/>
            <a:ext cx="941525" cy="792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3" y="5080457"/>
            <a:ext cx="2880319" cy="792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3140968"/>
            <a:ext cx="1152128" cy="79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52" y="5080457"/>
            <a:ext cx="2426899" cy="792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334">
            <a:off x="340920" y="277180"/>
            <a:ext cx="918887" cy="12581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30" y="109517"/>
            <a:ext cx="792100" cy="130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496604" y="1674572"/>
            <a:ext cx="1203187" cy="890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prstClr val="black"/>
                </a:solidFill>
              </a:rPr>
              <a:t>u</a:t>
            </a:r>
            <a:r>
              <a:rPr lang="en-US" sz="6000" b="1" dirty="0" err="1">
                <a:solidFill>
                  <a:srgbClr val="C00000"/>
                </a:solidFill>
              </a:rPr>
              <a:t>i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72738" y="1674572"/>
            <a:ext cx="1152128" cy="890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prstClr val="black"/>
                </a:solidFill>
              </a:rPr>
              <a:t>ư</a:t>
            </a:r>
            <a:r>
              <a:rPr lang="en-US" sz="6000" b="1" dirty="0" err="1">
                <a:solidFill>
                  <a:srgbClr val="C00000"/>
                </a:solidFill>
              </a:rPr>
              <a:t>i</a:t>
            </a:r>
            <a:endParaRPr 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Bài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tập</a:t>
            </a:r>
            <a:r>
              <a:rPr lang="en-US" sz="3600" b="1" dirty="0">
                <a:solidFill>
                  <a:schemeClr val="bg1"/>
                </a:solidFill>
              </a:rPr>
              <a:t> 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b="1" dirty="0" err="1">
                <a:solidFill>
                  <a:schemeClr val="bg1"/>
                </a:solidFill>
              </a:rPr>
              <a:t>Tiếng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nào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có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vần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ui</a:t>
            </a:r>
            <a:r>
              <a:rPr lang="en-US" sz="3600" b="1" dirty="0">
                <a:solidFill>
                  <a:schemeClr val="bg1"/>
                </a:solidFill>
              </a:rPr>
              <a:t>? </a:t>
            </a:r>
            <a:r>
              <a:rPr lang="en-US" sz="3600" b="1" dirty="0" err="1">
                <a:solidFill>
                  <a:schemeClr val="bg1"/>
                </a:solidFill>
              </a:rPr>
              <a:t>Tiếng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nào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có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vần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ưi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87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4" name="cashreg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51835" y="3087512"/>
            <a:ext cx="1987328" cy="9885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07608" y="3044987"/>
            <a:ext cx="1884871" cy="108012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ưi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77099" y="2308543"/>
            <a:ext cx="768400" cy="7789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27984" y="2060848"/>
            <a:ext cx="2579624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0" idx="7"/>
          </p:cNvCxnSpPr>
          <p:nvPr/>
        </p:nvCxnSpPr>
        <p:spPr>
          <a:xfrm flipH="1">
            <a:off x="2748126" y="2203319"/>
            <a:ext cx="4272401" cy="10289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2" y="171306"/>
            <a:ext cx="2110974" cy="213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77" y="202107"/>
            <a:ext cx="2234806" cy="192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29750"/>
            <a:ext cx="1872208" cy="185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25523"/>
            <a:ext cx="2016224" cy="2309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31" y="4221088"/>
            <a:ext cx="1796929" cy="231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44" y="4316146"/>
            <a:ext cx="1872208" cy="221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v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0608" y="6338892"/>
            <a:ext cx="338138" cy="190500"/>
          </a:xfrm>
          <a:prstGeom prst="rect">
            <a:avLst/>
          </a:prstGeom>
        </p:spPr>
      </p:pic>
      <p:cxnSp>
        <p:nvCxnSpPr>
          <p:cNvPr id="34" name="Curved Connector 33"/>
          <p:cNvCxnSpPr/>
          <p:nvPr/>
        </p:nvCxnSpPr>
        <p:spPr>
          <a:xfrm rot="5400000" flipH="1" flipV="1">
            <a:off x="7155846" y="5000433"/>
            <a:ext cx="2319560" cy="433632"/>
          </a:xfrm>
          <a:prstGeom prst="curvedConnector3">
            <a:avLst>
              <a:gd name="adj1" fmla="val 102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endCxn id="10" idx="5"/>
          </p:cNvCxnSpPr>
          <p:nvPr/>
        </p:nvCxnSpPr>
        <p:spPr>
          <a:xfrm flipH="1" flipV="1">
            <a:off x="2748126" y="3931257"/>
            <a:ext cx="1391827" cy="2466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9" name="Elbow Connector 78"/>
          <p:cNvCxnSpPr/>
          <p:nvPr/>
        </p:nvCxnSpPr>
        <p:spPr>
          <a:xfrm rot="5400000" flipH="1" flipV="1">
            <a:off x="-530194" y="4772145"/>
            <a:ext cx="2757125" cy="37637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9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Administrator\Documents\Zalo Received Files\FILE_20211231_143327_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92696"/>
            <a:ext cx="101531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642210305370635274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96752"/>
            <a:ext cx="9144000" cy="4521423"/>
          </a:xfrm>
        </p:spPr>
      </p:pic>
      <p:pic>
        <p:nvPicPr>
          <p:cNvPr id="6" name="y2mate.com - Những Bản Nhạc Không Lời Vui Nhộn Dành Cho Bé Yêu_v240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191639"/>
            <a:ext cx="6762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him Vành Khuyên 4K  Nhạc Thiếu Nhi 3D Mới Nhất 2017_4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49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54" y="1772816"/>
            <a:ext cx="6667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5710">
            <a:off x="242994" y="332656"/>
            <a:ext cx="1189621" cy="1628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9716"/>
            <a:ext cx="1084436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626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6667500" cy="260985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60337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7" y="-34458"/>
            <a:ext cx="16764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1888" y="6165304"/>
            <a:ext cx="338138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7636" y="2331168"/>
            <a:ext cx="8147578" cy="30632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55692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6473" y="3461717"/>
            <a:ext cx="5969904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956376" cy="141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2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allAtOnce"/>
      <p:bldP spid="5" grpId="2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99392"/>
            <a:ext cx="7560840" cy="7128792"/>
          </a:xfrm>
        </p:spPr>
      </p:pic>
    </p:spTree>
    <p:extLst>
      <p:ext uri="{BB962C8B-B14F-4D97-AF65-F5344CB8AC3E}">
        <p14:creationId xmlns:p14="http://schemas.microsoft.com/office/powerpoint/2010/main" val="167444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008113"/>
          </a:xfrm>
        </p:spPr>
        <p:txBody>
          <a:bodyPr>
            <a:normAutofit fontScale="90000"/>
          </a:bodyPr>
          <a:lstStyle/>
          <a:p>
            <a:br>
              <a:rPr lang="en-US" sz="2000" spc="150" dirty="0">
                <a:ln w="11430"/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000" spc="150" dirty="0">
                <a:ln w="11430"/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000" spc="150" dirty="0">
                <a:ln w="11430"/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000" spc="150" dirty="0">
                <a:ln w="11430"/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102:    </a:t>
            </a:r>
            <a:r>
              <a:rPr lang="en-US" sz="5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ui</a:t>
            </a:r>
            <a:r>
              <a:rPr lang="en-US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ưi</a:t>
            </a:r>
            <a:endParaRPr lang="en-US" sz="5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514">
            <a:off x="443530" y="4093756"/>
            <a:ext cx="1338760" cy="18329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996">
            <a:off x="1412983" y="3766075"/>
            <a:ext cx="1220160" cy="1607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780A60A1-7110-4814-9657-B42C0296D0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8203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8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ui</a:t>
            </a:r>
            <a:endParaRPr lang="en-US" sz="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4232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665519"/>
              </p:ext>
            </p:extLst>
          </p:nvPr>
        </p:nvGraphicFramePr>
        <p:xfrm>
          <a:off x="2627784" y="2204864"/>
          <a:ext cx="3672408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7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72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ui</a:t>
                      </a:r>
                      <a:endParaRPr lang="en-US" sz="7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7200" dirty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en-US" sz="7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lang="en-US" sz="7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200" dirty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en-US" sz="7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667375" cy="4524375"/>
          </a:xfrm>
        </p:spPr>
      </p:pic>
      <p:sp>
        <p:nvSpPr>
          <p:cNvPr id="7" name="Rounded Rectangle 6"/>
          <p:cNvSpPr/>
          <p:nvPr/>
        </p:nvSpPr>
        <p:spPr>
          <a:xfrm>
            <a:off x="2843808" y="4509120"/>
            <a:ext cx="3096344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64013"/>
              </p:ext>
            </p:extLst>
          </p:nvPr>
        </p:nvGraphicFramePr>
        <p:xfrm>
          <a:off x="2627784" y="2204864"/>
          <a:ext cx="4464496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7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72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endParaRPr lang="en-US" sz="7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7200" dirty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en-US" sz="72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7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200" dirty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en-US" sz="72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úi</a:t>
                      </a:r>
                      <a:endParaRPr lang="en-US" sz="7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7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852936"/>
            <a:ext cx="3283097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5065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112</Words>
  <Application>Microsoft Office PowerPoint</Application>
  <PresentationFormat>On-screen Show (4:3)</PresentationFormat>
  <Paragraphs>44</Paragraphs>
  <Slides>22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2_Office Theme</vt:lpstr>
      <vt:lpstr>3_Office Theme</vt:lpstr>
      <vt:lpstr>1_Office Theme</vt:lpstr>
      <vt:lpstr>5_Office Theme</vt:lpstr>
      <vt:lpstr>7_Office Theme</vt:lpstr>
      <vt:lpstr>8_Office Theme</vt:lpstr>
      <vt:lpstr>9_Office Theme</vt:lpstr>
      <vt:lpstr>4_Office Theme</vt:lpstr>
      <vt:lpstr>10_Office Theme</vt:lpstr>
      <vt:lpstr>PowerPoint Presentation</vt:lpstr>
      <vt:lpstr>PowerPoint Presentation</vt:lpstr>
      <vt:lpstr>PowerPoint Presentation</vt:lpstr>
      <vt:lpstr>       Tiếng Việt:  Bài 102:    ui    ưi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Bài tập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Kiểm tra bài cũ</dc:title>
  <dc:creator>Administrator</dc:creator>
  <cp:lastModifiedBy>MayTinhHaAnh</cp:lastModifiedBy>
  <cp:revision>100</cp:revision>
  <dcterms:created xsi:type="dcterms:W3CDTF">2021-05-13T13:39:13Z</dcterms:created>
  <dcterms:modified xsi:type="dcterms:W3CDTF">2024-05-29T06:37:46Z</dcterms:modified>
</cp:coreProperties>
</file>