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04.svg" ContentType="image/svg+xml"/>
  <Override PartName="/ppt/media/image106.svg" ContentType="image/svg+xml"/>
  <Override PartName="/ppt/media/image108.svg" ContentType="image/svg+xml"/>
  <Override PartName="/ppt/media/image11.svg" ContentType="image/svg+xml"/>
  <Override PartName="/ppt/media/image110.svg" ContentType="image/svg+xml"/>
  <Override PartName="/ppt/media/image117.svg" ContentType="image/svg+xml"/>
  <Override PartName="/ppt/media/image119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29.svg" ContentType="image/svg+xml"/>
  <Override PartName="/ppt/media/image13.svg" ContentType="image/svg+xml"/>
  <Override PartName="/ppt/media/image131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4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1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1.svg" ContentType="image/svg+xml"/>
  <Override PartName="/ppt/media/image83.svg" ContentType="image/svg+xml"/>
  <Override PartName="/ppt/media/image85.svg" ContentType="image/svg+xml"/>
  <Override PartName="/ppt/media/image87.svg" ContentType="image/svg+xml"/>
  <Override PartName="/ppt/media/image89.svg" ContentType="image/svg+xml"/>
  <Override PartName="/ppt/media/image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media/image9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Paytone One" panose="00000500000000000000"/>
      <p:regular r:id="rId18"/>
    </p:embeddedFont>
    <p:embeddedFont>
      <p:font typeface="Cabin Bold" panose="00000800000000000000"/>
      <p:bold r:id="rId19"/>
    </p:embeddedFont>
    <p:embeddedFont>
      <p:font typeface="Cabin" panose="00000500000000000000"/>
      <p:regular r:id="rId20"/>
    </p:embeddedFont>
    <p:embeddedFont>
      <p:font typeface="Open Sans Extrabold" panose="020B0906030804020204" charset="0"/>
      <p:bold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2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320" cy="7632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0.jpeg"/><Relationship Id="rId2" Type="http://schemas.openxmlformats.org/officeDocument/2006/relationships/image" Target="../media/image2.png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image" Target="../media/image17.sv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108.svg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13.GIF"/><Relationship Id="rId15" Type="http://schemas.openxmlformats.org/officeDocument/2006/relationships/image" Target="../media/image112.png"/><Relationship Id="rId14" Type="http://schemas.openxmlformats.org/officeDocument/2006/relationships/image" Target="../media/image111.png"/><Relationship Id="rId13" Type="http://schemas.openxmlformats.org/officeDocument/2006/relationships/image" Target="../media/image98.svg"/><Relationship Id="rId12" Type="http://schemas.openxmlformats.org/officeDocument/2006/relationships/image" Target="../media/image97.png"/><Relationship Id="rId11" Type="http://schemas.openxmlformats.org/officeDocument/2006/relationships/image" Target="../media/image110.svg"/><Relationship Id="rId10" Type="http://schemas.openxmlformats.org/officeDocument/2006/relationships/image" Target="../media/image10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7.sv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svg"/><Relationship Id="rId8" Type="http://schemas.openxmlformats.org/officeDocument/2006/relationships/image" Target="../media/image120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image" Target="../media/image119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19" Type="http://schemas.openxmlformats.org/officeDocument/2006/relationships/image" Target="../media/image131.svg"/><Relationship Id="rId18" Type="http://schemas.openxmlformats.org/officeDocument/2006/relationships/image" Target="../media/image130.png"/><Relationship Id="rId17" Type="http://schemas.openxmlformats.org/officeDocument/2006/relationships/image" Target="../media/image129.svg"/><Relationship Id="rId16" Type="http://schemas.openxmlformats.org/officeDocument/2006/relationships/image" Target="../media/image128.png"/><Relationship Id="rId15" Type="http://schemas.openxmlformats.org/officeDocument/2006/relationships/image" Target="../media/image127.svg"/><Relationship Id="rId14" Type="http://schemas.openxmlformats.org/officeDocument/2006/relationships/image" Target="../media/image126.png"/><Relationship Id="rId13" Type="http://schemas.openxmlformats.org/officeDocument/2006/relationships/image" Target="../media/image125.svg"/><Relationship Id="rId12" Type="http://schemas.openxmlformats.org/officeDocument/2006/relationships/image" Target="../media/image124.png"/><Relationship Id="rId11" Type="http://schemas.openxmlformats.org/officeDocument/2006/relationships/image" Target="../media/image123.svg"/><Relationship Id="rId10" Type="http://schemas.openxmlformats.org/officeDocument/2006/relationships/image" Target="../media/image12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svg"/><Relationship Id="rId8" Type="http://schemas.openxmlformats.org/officeDocument/2006/relationships/image" Target="../media/image27.png"/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10" Type="http://schemas.openxmlformats.org/officeDocument/2006/relationships/image" Target="../media/image29.GIF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6" Type="http://schemas.openxmlformats.org/officeDocument/2006/relationships/image" Target="../media/image35.GIF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svg"/><Relationship Id="rId8" Type="http://schemas.openxmlformats.org/officeDocument/2006/relationships/image" Target="../media/image43.png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50.svg"/><Relationship Id="rId20" Type="http://schemas.openxmlformats.org/officeDocument/2006/relationships/image" Target="../media/image49.png"/><Relationship Id="rId2" Type="http://schemas.openxmlformats.org/officeDocument/2006/relationships/image" Target="../media/image37.png"/><Relationship Id="rId19" Type="http://schemas.openxmlformats.org/officeDocument/2006/relationships/image" Target="../media/image48.svg"/><Relationship Id="rId18" Type="http://schemas.openxmlformats.org/officeDocument/2006/relationships/image" Target="../media/image47.png"/><Relationship Id="rId17" Type="http://schemas.openxmlformats.org/officeDocument/2006/relationships/image" Target="../media/image34.svg"/><Relationship Id="rId16" Type="http://schemas.openxmlformats.org/officeDocument/2006/relationships/image" Target="../media/image33.pn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image" Target="../media/image46.svg"/><Relationship Id="rId10" Type="http://schemas.openxmlformats.org/officeDocument/2006/relationships/image" Target="../media/image4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svg"/><Relationship Id="rId8" Type="http://schemas.openxmlformats.org/officeDocument/2006/relationships/image" Target="../media/image57.png"/><Relationship Id="rId7" Type="http://schemas.openxmlformats.org/officeDocument/2006/relationships/image" Target="../media/image56.svg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62.png"/><Relationship Id="rId12" Type="http://schemas.openxmlformats.org/officeDocument/2006/relationships/image" Target="../media/image61.svg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svg"/><Relationship Id="rId8" Type="http://schemas.openxmlformats.org/officeDocument/2006/relationships/image" Target="../media/image69.png"/><Relationship Id="rId7" Type="http://schemas.openxmlformats.org/officeDocument/2006/relationships/image" Target="../media/image68.svg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image" Target="../media/image6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svg"/><Relationship Id="rId8" Type="http://schemas.openxmlformats.org/officeDocument/2006/relationships/image" Target="../media/image75.png"/><Relationship Id="rId7" Type="http://schemas.openxmlformats.org/officeDocument/2006/relationships/image" Target="../media/image74.svg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81.svg"/><Relationship Id="rId13" Type="http://schemas.openxmlformats.org/officeDocument/2006/relationships/image" Target="../media/image80.png"/><Relationship Id="rId12" Type="http://schemas.openxmlformats.org/officeDocument/2006/relationships/image" Target="../media/image79.png"/><Relationship Id="rId11" Type="http://schemas.openxmlformats.org/officeDocument/2006/relationships/image" Target="../media/image78.svg"/><Relationship Id="rId10" Type="http://schemas.openxmlformats.org/officeDocument/2006/relationships/image" Target="../media/image77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79.png"/><Relationship Id="rId7" Type="http://schemas.openxmlformats.org/officeDocument/2006/relationships/image" Target="../media/image87.svg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10" Type="http://schemas.openxmlformats.org/officeDocument/2006/relationships/image" Target="../media/image38.sv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svg"/><Relationship Id="rId8" Type="http://schemas.openxmlformats.org/officeDocument/2006/relationships/image" Target="../media/image94.png"/><Relationship Id="rId7" Type="http://schemas.openxmlformats.org/officeDocument/2006/relationships/image" Target="../media/image93.svg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02.png"/><Relationship Id="rId15" Type="http://schemas.openxmlformats.org/officeDocument/2006/relationships/image" Target="../media/image101.png"/><Relationship Id="rId14" Type="http://schemas.openxmlformats.org/officeDocument/2006/relationships/image" Target="../media/image100.png"/><Relationship Id="rId13" Type="http://schemas.openxmlformats.org/officeDocument/2006/relationships/image" Target="../media/image99.png"/><Relationship Id="rId12" Type="http://schemas.openxmlformats.org/officeDocument/2006/relationships/image" Target="../media/image98.svg"/><Relationship Id="rId11" Type="http://schemas.openxmlformats.org/officeDocument/2006/relationships/image" Target="../media/image97.png"/><Relationship Id="rId10" Type="http://schemas.openxmlformats.org/officeDocument/2006/relationships/image" Target="../media/image96.GIF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75935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22" name="Picture 2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4" name="Picture 2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5" name="Picture 2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8" name="Picture 27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9" name="Picture 2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2" name="Picture 3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3" name="Picture 3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028700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 rot="479424">
            <a:off x="14230163" y="2125069"/>
            <a:ext cx="1679948" cy="2682551"/>
          </a:xfrm>
          <a:custGeom>
            <a:avLst/>
            <a:gdLst/>
            <a:ahLst/>
            <a:cxnLst/>
            <a:rect l="l" t="t" r="r" b="b"/>
            <a:pathLst>
              <a:path w="1679948" h="2682551">
                <a:moveTo>
                  <a:pt x="0" y="0"/>
                </a:moveTo>
                <a:lnTo>
                  <a:pt x="1679948" y="0"/>
                </a:lnTo>
                <a:lnTo>
                  <a:pt x="1679948" y="2682551"/>
                </a:lnTo>
                <a:lnTo>
                  <a:pt x="0" y="2682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23722">
            <a:off x="1799590" y="1805940"/>
            <a:ext cx="3868420" cy="2741295"/>
          </a:xfrm>
          <a:custGeom>
            <a:avLst/>
            <a:gdLst/>
            <a:ahLst/>
            <a:cxnLst/>
            <a:rect l="l" t="t" r="r" b="b"/>
            <a:pathLst>
              <a:path w="2401496" h="1702061">
                <a:moveTo>
                  <a:pt x="0" y="0"/>
                </a:moveTo>
                <a:lnTo>
                  <a:pt x="2401496" y="0"/>
                </a:lnTo>
                <a:lnTo>
                  <a:pt x="2401496" y="1702060"/>
                </a:lnTo>
                <a:lnTo>
                  <a:pt x="0" y="1702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837353">
            <a:off x="2311135" y="6385802"/>
            <a:ext cx="1789273" cy="1837716"/>
            <a:chOff x="0" y="0"/>
            <a:chExt cx="2385698" cy="2450287"/>
          </a:xfrm>
        </p:grpSpPr>
        <p:sp>
          <p:nvSpPr>
            <p:cNvPr id="10" name="Freeform 10"/>
            <p:cNvSpPr/>
            <p:nvPr/>
          </p:nvSpPr>
          <p:spPr>
            <a:xfrm>
              <a:off x="109993" y="0"/>
              <a:ext cx="2275704" cy="2450287"/>
            </a:xfrm>
            <a:custGeom>
              <a:avLst/>
              <a:gdLst/>
              <a:ahLst/>
              <a:cxnLst/>
              <a:rect l="l" t="t" r="r" b="b"/>
              <a:pathLst>
                <a:path w="2275704" h="2450287">
                  <a:moveTo>
                    <a:pt x="0" y="0"/>
                  </a:moveTo>
                  <a:lnTo>
                    <a:pt x="2275705" y="0"/>
                  </a:lnTo>
                  <a:lnTo>
                    <a:pt x="2275705" y="2450287"/>
                  </a:lnTo>
                  <a:lnTo>
                    <a:pt x="0" y="2450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275704" cy="2450287"/>
            </a:xfrm>
            <a:custGeom>
              <a:avLst/>
              <a:gdLst/>
              <a:ahLst/>
              <a:cxnLst/>
              <a:rect l="l" t="t" r="r" b="b"/>
              <a:pathLst>
                <a:path w="2275704" h="2450287">
                  <a:moveTo>
                    <a:pt x="0" y="0"/>
                  </a:moveTo>
                  <a:lnTo>
                    <a:pt x="2275704" y="0"/>
                  </a:lnTo>
                  <a:lnTo>
                    <a:pt x="2275704" y="2450287"/>
                  </a:lnTo>
                  <a:lnTo>
                    <a:pt x="0" y="2450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2924047" y="6539331"/>
            <a:ext cx="2055839" cy="2053834"/>
            <a:chOff x="0" y="0"/>
            <a:chExt cx="2741118" cy="2738446"/>
          </a:xfrm>
        </p:grpSpPr>
        <p:sp>
          <p:nvSpPr>
            <p:cNvPr id="13" name="Freeform 13"/>
            <p:cNvSpPr/>
            <p:nvPr/>
          </p:nvSpPr>
          <p:spPr>
            <a:xfrm>
              <a:off x="101941" y="0"/>
              <a:ext cx="2639177" cy="2738446"/>
            </a:xfrm>
            <a:custGeom>
              <a:avLst/>
              <a:gdLst/>
              <a:ahLst/>
              <a:cxnLst/>
              <a:rect l="l" t="t" r="r" b="b"/>
              <a:pathLst>
                <a:path w="2639177" h="2738446">
                  <a:moveTo>
                    <a:pt x="0" y="0"/>
                  </a:moveTo>
                  <a:lnTo>
                    <a:pt x="2639177" y="0"/>
                  </a:lnTo>
                  <a:lnTo>
                    <a:pt x="2639177" y="2738446"/>
                  </a:lnTo>
                  <a:lnTo>
                    <a:pt x="0" y="2738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639177" cy="2738446"/>
            </a:xfrm>
            <a:custGeom>
              <a:avLst/>
              <a:gdLst/>
              <a:ahLst/>
              <a:cxnLst/>
              <a:rect l="l" t="t" r="r" b="b"/>
              <a:pathLst>
                <a:path w="2639177" h="2738446">
                  <a:moveTo>
                    <a:pt x="0" y="0"/>
                  </a:moveTo>
                  <a:lnTo>
                    <a:pt x="2639177" y="0"/>
                  </a:lnTo>
                  <a:lnTo>
                    <a:pt x="2639177" y="2738446"/>
                  </a:lnTo>
                  <a:lnTo>
                    <a:pt x="0" y="2738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5288743">
            <a:off x="6246271" y="8496946"/>
            <a:ext cx="935773" cy="1522707"/>
          </a:xfrm>
          <a:custGeom>
            <a:avLst/>
            <a:gdLst/>
            <a:ahLst/>
            <a:cxnLst/>
            <a:rect l="l" t="t" r="r" b="b"/>
            <a:pathLst>
              <a:path w="935773" h="1522707">
                <a:moveTo>
                  <a:pt x="0" y="0"/>
                </a:moveTo>
                <a:lnTo>
                  <a:pt x="935773" y="0"/>
                </a:lnTo>
                <a:lnTo>
                  <a:pt x="935773" y="1522708"/>
                </a:lnTo>
                <a:lnTo>
                  <a:pt x="0" y="15227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508652">
            <a:off x="11258923" y="862832"/>
            <a:ext cx="1065649" cy="978459"/>
          </a:xfrm>
          <a:custGeom>
            <a:avLst/>
            <a:gdLst/>
            <a:ahLst/>
            <a:cxnLst/>
            <a:rect l="l" t="t" r="r" b="b"/>
            <a:pathLst>
              <a:path w="1065649" h="978459">
                <a:moveTo>
                  <a:pt x="0" y="0"/>
                </a:moveTo>
                <a:lnTo>
                  <a:pt x="1065649" y="0"/>
                </a:lnTo>
                <a:lnTo>
                  <a:pt x="1065649" y="978459"/>
                </a:lnTo>
                <a:lnTo>
                  <a:pt x="0" y="9784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867544" y="5502754"/>
            <a:ext cx="441717" cy="1119560"/>
          </a:xfrm>
          <a:custGeom>
            <a:avLst/>
            <a:gdLst/>
            <a:ahLst/>
            <a:cxnLst/>
            <a:rect l="l" t="t" r="r" b="b"/>
            <a:pathLst>
              <a:path w="441717" h="1119560">
                <a:moveTo>
                  <a:pt x="0" y="0"/>
                </a:moveTo>
                <a:lnTo>
                  <a:pt x="441718" y="0"/>
                </a:lnTo>
                <a:lnTo>
                  <a:pt x="441718" y="1119560"/>
                </a:lnTo>
                <a:lnTo>
                  <a:pt x="0" y="1119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29981" y="2242233"/>
            <a:ext cx="4080279" cy="5726708"/>
          </a:xfrm>
          <a:custGeom>
            <a:avLst/>
            <a:gdLst/>
            <a:ahLst/>
            <a:cxnLst/>
            <a:rect l="l" t="t" r="r" b="b"/>
            <a:pathLst>
              <a:path w="4080279" h="5726708">
                <a:moveTo>
                  <a:pt x="0" y="0"/>
                </a:moveTo>
                <a:lnTo>
                  <a:pt x="4080280" y="0"/>
                </a:lnTo>
                <a:lnTo>
                  <a:pt x="4080280" y="5726708"/>
                </a:lnTo>
                <a:lnTo>
                  <a:pt x="0" y="572670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32" name="Picture 3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3" name="Picture 3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37" name="Picture 3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8" name="Picture 37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9" name="Picture 3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41" name="Picture 4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2" name="Picture 4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3" name="Picture 4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865474"/>
            <a:chOff x="0" y="0"/>
            <a:chExt cx="4274726" cy="2334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34940"/>
            </a:xfrm>
            <a:custGeom>
              <a:avLst/>
              <a:gdLst/>
              <a:ahLst/>
              <a:cxnLst/>
              <a:rect l="l" t="t" r="r" b="b"/>
              <a:pathLst>
                <a:path w="4274726" h="23349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10613"/>
                  </a:lnTo>
                  <a:cubicBezTo>
                    <a:pt x="4274726" y="2317065"/>
                    <a:pt x="4272163" y="2323252"/>
                    <a:pt x="4267601" y="2327815"/>
                  </a:cubicBezTo>
                  <a:cubicBezTo>
                    <a:pt x="4263039" y="2332377"/>
                    <a:pt x="4256851" y="2334940"/>
                    <a:pt x="4250399" y="2334940"/>
                  </a:cubicBezTo>
                  <a:lnTo>
                    <a:pt x="24327" y="2334940"/>
                  </a:lnTo>
                  <a:cubicBezTo>
                    <a:pt x="10891" y="2334940"/>
                    <a:pt x="0" y="2324048"/>
                    <a:pt x="0" y="23106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274726" cy="2353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2406203" y="6180069"/>
            <a:ext cx="6227812" cy="3205861"/>
            <a:chOff x="0" y="0"/>
            <a:chExt cx="4698351" cy="24185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98351" cy="2418547"/>
            </a:xfrm>
            <a:custGeom>
              <a:avLst/>
              <a:gdLst/>
              <a:ahLst/>
              <a:cxnLst/>
              <a:rect l="l" t="t" r="r" b="b"/>
              <a:pathLst>
                <a:path w="4698351" h="2418547">
                  <a:moveTo>
                    <a:pt x="37294" y="0"/>
                  </a:moveTo>
                  <a:lnTo>
                    <a:pt x="4661057" y="0"/>
                  </a:lnTo>
                  <a:cubicBezTo>
                    <a:pt x="4670948" y="0"/>
                    <a:pt x="4680434" y="3929"/>
                    <a:pt x="4687428" y="10923"/>
                  </a:cubicBezTo>
                  <a:cubicBezTo>
                    <a:pt x="4694422" y="17917"/>
                    <a:pt x="4698351" y="27403"/>
                    <a:pt x="4698351" y="37294"/>
                  </a:cubicBezTo>
                  <a:lnTo>
                    <a:pt x="4698351" y="2381254"/>
                  </a:lnTo>
                  <a:cubicBezTo>
                    <a:pt x="4698351" y="2401850"/>
                    <a:pt x="4681654" y="2418547"/>
                    <a:pt x="4661057" y="2418547"/>
                  </a:cubicBezTo>
                  <a:lnTo>
                    <a:pt x="37294" y="2418547"/>
                  </a:lnTo>
                  <a:cubicBezTo>
                    <a:pt x="16697" y="2418547"/>
                    <a:pt x="0" y="2401850"/>
                    <a:pt x="0" y="2381254"/>
                  </a:cubicBezTo>
                  <a:lnTo>
                    <a:pt x="0" y="37294"/>
                  </a:lnTo>
                  <a:cubicBezTo>
                    <a:pt x="0" y="16697"/>
                    <a:pt x="16697" y="0"/>
                    <a:pt x="37294" y="0"/>
                  </a:cubicBezTo>
                  <a:close/>
                </a:path>
              </a:pathLst>
            </a:custGeom>
            <a:solidFill>
              <a:srgbClr val="A7E8CE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98351" cy="245664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2100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793861" y="8315501"/>
            <a:ext cx="1206783" cy="1885598"/>
          </a:xfrm>
          <a:custGeom>
            <a:avLst/>
            <a:gdLst/>
            <a:ahLst/>
            <a:cxnLst/>
            <a:rect l="l" t="t" r="r" b="b"/>
            <a:pathLst>
              <a:path w="1206783" h="1885598">
                <a:moveTo>
                  <a:pt x="0" y="0"/>
                </a:moveTo>
                <a:lnTo>
                  <a:pt x="1206782" y="0"/>
                </a:lnTo>
                <a:lnTo>
                  <a:pt x="1206782" y="1885598"/>
                </a:lnTo>
                <a:lnTo>
                  <a:pt x="0" y="1885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0838" y="8008576"/>
            <a:ext cx="1608829" cy="1544476"/>
          </a:xfrm>
          <a:custGeom>
            <a:avLst/>
            <a:gdLst/>
            <a:ahLst/>
            <a:cxnLst/>
            <a:rect l="l" t="t" r="r" b="b"/>
            <a:pathLst>
              <a:path w="1608829" h="1544476">
                <a:moveTo>
                  <a:pt x="0" y="0"/>
                </a:moveTo>
                <a:lnTo>
                  <a:pt x="1608829" y="0"/>
                </a:lnTo>
                <a:lnTo>
                  <a:pt x="1608829" y="1544476"/>
                </a:lnTo>
                <a:lnTo>
                  <a:pt x="0" y="154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492469">
            <a:off x="12504805" y="184298"/>
            <a:ext cx="1061755" cy="1727709"/>
          </a:xfrm>
          <a:custGeom>
            <a:avLst/>
            <a:gdLst/>
            <a:ahLst/>
            <a:cxnLst/>
            <a:rect l="l" t="t" r="r" b="b"/>
            <a:pathLst>
              <a:path w="1061755" h="1727709">
                <a:moveTo>
                  <a:pt x="0" y="0"/>
                </a:moveTo>
                <a:lnTo>
                  <a:pt x="1061756" y="0"/>
                </a:lnTo>
                <a:lnTo>
                  <a:pt x="1061756" y="1727709"/>
                </a:lnTo>
                <a:lnTo>
                  <a:pt x="0" y="17277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772821" y="1970739"/>
            <a:ext cx="972959" cy="1795729"/>
          </a:xfrm>
          <a:custGeom>
            <a:avLst/>
            <a:gdLst/>
            <a:ahLst/>
            <a:cxnLst/>
            <a:rect l="l" t="t" r="r" b="b"/>
            <a:pathLst>
              <a:path w="972959" h="1795729">
                <a:moveTo>
                  <a:pt x="0" y="0"/>
                </a:moveTo>
                <a:lnTo>
                  <a:pt x="972958" y="0"/>
                </a:lnTo>
                <a:lnTo>
                  <a:pt x="972958" y="1795729"/>
                </a:lnTo>
                <a:lnTo>
                  <a:pt x="0" y="1795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4041" y="486312"/>
            <a:ext cx="986797" cy="1123682"/>
          </a:xfrm>
          <a:custGeom>
            <a:avLst/>
            <a:gdLst/>
            <a:ahLst/>
            <a:cxnLst/>
            <a:rect l="l" t="t" r="r" b="b"/>
            <a:pathLst>
              <a:path w="986797" h="1123682">
                <a:moveTo>
                  <a:pt x="0" y="0"/>
                </a:moveTo>
                <a:lnTo>
                  <a:pt x="986797" y="0"/>
                </a:lnTo>
                <a:lnTo>
                  <a:pt x="986797" y="1123682"/>
                </a:lnTo>
                <a:lnTo>
                  <a:pt x="0" y="1123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0">
            <a:off x="1944530" y="1286793"/>
            <a:ext cx="6689484" cy="4415360"/>
            <a:chOff x="0" y="0"/>
            <a:chExt cx="8919312" cy="58871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19312" cy="5887147"/>
            </a:xfrm>
            <a:custGeom>
              <a:avLst/>
              <a:gdLst/>
              <a:ahLst/>
              <a:cxnLst/>
              <a:rect l="l" t="t" r="r" b="b"/>
              <a:pathLst>
                <a:path w="8919312" h="5887147">
                  <a:moveTo>
                    <a:pt x="0" y="0"/>
                  </a:moveTo>
                  <a:lnTo>
                    <a:pt x="8919312" y="0"/>
                  </a:lnTo>
                  <a:lnTo>
                    <a:pt x="8919312" y="5887147"/>
                  </a:lnTo>
                  <a:lnTo>
                    <a:pt x="0" y="5887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99379" y="2761344"/>
              <a:ext cx="8519933" cy="2787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40"/>
                </a:lnSpc>
              </a:pPr>
              <a:r>
                <a:rPr lang="en-US" sz="3450">
                  <a:solidFill>
                    <a:srgbClr val="000000"/>
                  </a:solidFill>
                  <a:latin typeface="Cabin Bold" panose="00000800000000000000"/>
                </a:rPr>
                <a:t>Bác Năm đi xe máy ngoài đường, nghe tiếng còi ô tô đằng sau, </a:t>
              </a:r>
              <a:endParaRPr lang="en-US" sz="3450">
                <a:solidFill>
                  <a:srgbClr val="000000"/>
                </a:solidFill>
                <a:latin typeface="Cabin Bold" panose="00000800000000000000"/>
              </a:endParaRPr>
            </a:p>
            <a:p>
              <a:pPr>
                <a:lnSpc>
                  <a:spcPts val="4140"/>
                </a:lnSpc>
                <a:spcBef>
                  <a:spcPct val="0"/>
                </a:spcBef>
              </a:pPr>
              <a:r>
                <a:rPr lang="en-US" sz="3450">
                  <a:solidFill>
                    <a:srgbClr val="000000"/>
                  </a:solidFill>
                  <a:latin typeface="Cabin Bold" panose="00000800000000000000"/>
                </a:rPr>
                <a:t>bác tránh sang bên phải để nhường đường cho ô tô đi qua.</a:t>
              </a:r>
              <a:endParaRPr lang="en-US" sz="345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74799" y="530286"/>
              <a:ext cx="1067457" cy="1511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75"/>
                </a:lnSpc>
                <a:spcBef>
                  <a:spcPct val="0"/>
                </a:spcBef>
              </a:pPr>
              <a:r>
                <a:rPr lang="en-US" sz="7480">
                  <a:solidFill>
                    <a:srgbClr val="FFFFFF"/>
                  </a:solidFill>
                  <a:latin typeface="Cabin Bold" panose="00000800000000000000"/>
                </a:rPr>
                <a:t>b.</a:t>
              </a:r>
              <a:endParaRPr lang="en-US" sz="7480">
                <a:solidFill>
                  <a:srgbClr val="FFFFFF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6660229" y="509610"/>
            <a:ext cx="4229228" cy="1077085"/>
            <a:chOff x="0" y="0"/>
            <a:chExt cx="5638971" cy="1436114"/>
          </a:xfrm>
        </p:grpSpPr>
        <p:grpSp>
          <p:nvGrpSpPr>
            <p:cNvPr id="20" name="Group 20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9894388" y="2232884"/>
            <a:ext cx="6282590" cy="3228553"/>
          </a:xfrm>
          <a:custGeom>
            <a:avLst/>
            <a:gdLst/>
            <a:ahLst/>
            <a:cxnLst/>
            <a:rect l="l" t="t" r="r" b="b"/>
            <a:pathLst>
              <a:path w="6282590" h="3228553">
                <a:moveTo>
                  <a:pt x="0" y="0"/>
                </a:moveTo>
                <a:lnTo>
                  <a:pt x="6282590" y="0"/>
                </a:lnTo>
                <a:lnTo>
                  <a:pt x="6282590" y="3228553"/>
                </a:lnTo>
                <a:lnTo>
                  <a:pt x="0" y="3228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894388" y="6180069"/>
            <a:ext cx="6287222" cy="3205861"/>
          </a:xfrm>
          <a:custGeom>
            <a:avLst/>
            <a:gdLst/>
            <a:ahLst/>
            <a:cxnLst/>
            <a:rect l="l" t="t" r="r" b="b"/>
            <a:pathLst>
              <a:path w="6287222" h="3205861">
                <a:moveTo>
                  <a:pt x="0" y="0"/>
                </a:moveTo>
                <a:lnTo>
                  <a:pt x="6287222" y="0"/>
                </a:lnTo>
                <a:lnTo>
                  <a:pt x="6287222" y="3205861"/>
                </a:lnTo>
                <a:lnTo>
                  <a:pt x="0" y="32058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400000">
            <a:off x="12136715" y="5713259"/>
            <a:ext cx="1805996" cy="812698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682660" y="6479780"/>
            <a:ext cx="1370495" cy="54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bin Bold" panose="00000800000000000000"/>
              </a:rPr>
              <a:t>Trả lời:</a:t>
            </a:r>
            <a:endParaRPr lang="en-US" sz="350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869296" y="6517856"/>
            <a:ext cx="3577543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Cabin Bold" panose="00000800000000000000"/>
              </a:rPr>
              <a:t>Thông tin là:………</a:t>
            </a:r>
            <a:endParaRPr lang="en-US" sz="300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456760" y="7073339"/>
            <a:ext cx="3348240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EC5528"/>
                </a:solidFill>
                <a:latin typeface="Cabin Bold" panose="00000800000000000000"/>
              </a:rPr>
              <a:t>Tiếng ô tô đằng sau</a:t>
            </a:r>
            <a:endParaRPr lang="en-US" sz="3000">
              <a:solidFill>
                <a:srgbClr val="EC5528"/>
              </a:solidFill>
              <a:latin typeface="Cabin Bold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456760" y="8571943"/>
            <a:ext cx="3577543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EC5528"/>
                </a:solidFill>
                <a:latin typeface="Cabin Bold" panose="00000800000000000000"/>
              </a:rPr>
              <a:t>Tránh sang bên phải</a:t>
            </a:r>
            <a:endParaRPr lang="en-US" sz="3000">
              <a:solidFill>
                <a:srgbClr val="EC5528"/>
              </a:solidFill>
              <a:latin typeface="Cabin Bold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869296" y="7999051"/>
            <a:ext cx="3935705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Cabin Bold" panose="00000800000000000000"/>
              </a:rPr>
              <a:t>Quyết định là:………</a:t>
            </a:r>
            <a:endParaRPr lang="en-US" sz="3000">
              <a:solidFill>
                <a:srgbClr val="000000"/>
              </a:solidFill>
              <a:latin typeface="Cabi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7" grpId="1"/>
      <p:bldP spid="28" grpId="1"/>
      <p:bldP spid="31" grpId="0"/>
      <p:bldP spid="31" grpId="1"/>
      <p:bldP spid="30" grpId="0"/>
      <p:bldP spid="30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33" name="Picture 32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5" name="Picture 34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38" name="Picture 37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9" name="Picture 38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0" name="Picture 39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42" name="Picture 41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3" name="Picture 42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4" name="Picture 43" descr="images (1)"/>
              <p:cNvPicPr>
                <a:picLocks noChangeAspect="1"/>
              </p:cNvPicPr>
              <p:nvPr/>
            </p:nvPicPr>
            <p:blipFill>
              <a:blip r:embed="rId2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614286"/>
            <a:chOff x="0" y="0"/>
            <a:chExt cx="4274726" cy="2268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68783"/>
            </a:xfrm>
            <a:custGeom>
              <a:avLst/>
              <a:gdLst/>
              <a:ahLst/>
              <a:cxnLst/>
              <a:rect l="l" t="t" r="r" b="b"/>
              <a:pathLst>
                <a:path w="4274726" h="226878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4456"/>
                  </a:lnTo>
                  <a:cubicBezTo>
                    <a:pt x="4274726" y="2257892"/>
                    <a:pt x="4263834" y="2268783"/>
                    <a:pt x="4250399" y="2268783"/>
                  </a:cubicBezTo>
                  <a:lnTo>
                    <a:pt x="24327" y="2268783"/>
                  </a:lnTo>
                  <a:cubicBezTo>
                    <a:pt x="10891" y="2268783"/>
                    <a:pt x="0" y="2257892"/>
                    <a:pt x="0" y="224445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274726" cy="2287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10683240" y="4742180"/>
            <a:ext cx="5947410" cy="3925570"/>
          </a:xfrm>
          <a:custGeom>
            <a:avLst/>
            <a:gdLst/>
            <a:ahLst/>
            <a:cxnLst/>
            <a:rect l="l" t="t" r="r" b="b"/>
            <a:pathLst>
              <a:path w="7929938" h="5233759">
                <a:moveTo>
                  <a:pt x="0" y="0"/>
                </a:moveTo>
                <a:lnTo>
                  <a:pt x="7929938" y="0"/>
                </a:lnTo>
                <a:lnTo>
                  <a:pt x="7929938" y="5233759"/>
                </a:lnTo>
                <a:lnTo>
                  <a:pt x="0" y="5233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1768367" y="2119933"/>
            <a:ext cx="8303126" cy="2152800"/>
            <a:chOff x="0" y="0"/>
            <a:chExt cx="11070835" cy="2870400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11070835" cy="2870400"/>
              <a:chOff x="0" y="0"/>
              <a:chExt cx="6747072" cy="174935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747072" cy="1749353"/>
              </a:xfrm>
              <a:custGeom>
                <a:avLst/>
                <a:gdLst/>
                <a:ahLst/>
                <a:cxnLst/>
                <a:rect l="l" t="t" r="r" b="b"/>
                <a:pathLst>
                  <a:path w="6747072" h="1749353">
                    <a:moveTo>
                      <a:pt x="25970" y="0"/>
                    </a:moveTo>
                    <a:lnTo>
                      <a:pt x="6721102" y="0"/>
                    </a:lnTo>
                    <a:cubicBezTo>
                      <a:pt x="6735445" y="0"/>
                      <a:pt x="6747072" y="11627"/>
                      <a:pt x="6747072" y="25970"/>
                    </a:cubicBezTo>
                    <a:lnTo>
                      <a:pt x="6747072" y="1723383"/>
                    </a:lnTo>
                    <a:cubicBezTo>
                      <a:pt x="6747072" y="1737726"/>
                      <a:pt x="6735445" y="1749353"/>
                      <a:pt x="6721102" y="1749353"/>
                    </a:cubicBezTo>
                    <a:lnTo>
                      <a:pt x="25970" y="1749353"/>
                    </a:lnTo>
                    <a:cubicBezTo>
                      <a:pt x="19082" y="1749353"/>
                      <a:pt x="12477" y="1746617"/>
                      <a:pt x="7606" y="1741746"/>
                    </a:cubicBezTo>
                    <a:cubicBezTo>
                      <a:pt x="2736" y="1736876"/>
                      <a:pt x="0" y="1730271"/>
                      <a:pt x="0" y="1723383"/>
                    </a:cubicBezTo>
                    <a:lnTo>
                      <a:pt x="0" y="25970"/>
                    </a:lnTo>
                    <a:cubicBezTo>
                      <a:pt x="0" y="11627"/>
                      <a:pt x="11627" y="0"/>
                      <a:pt x="25970" y="0"/>
                    </a:cubicBezTo>
                    <a:close/>
                  </a:path>
                </a:pathLst>
              </a:custGeom>
              <a:solidFill>
                <a:srgbClr val="A6DAF4"/>
              </a:solidFill>
              <a:ln w="47625" cap="rnd">
                <a:solidFill>
                  <a:srgbClr val="000000"/>
                </a:solidFill>
                <a:prstDash val="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6747072" cy="178745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just">
                  <a:lnSpc>
                    <a:spcPts val="2100"/>
                  </a:lnSpc>
                </a:p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14755" y="498706"/>
              <a:ext cx="9641325" cy="1970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250">
                  <a:solidFill>
                    <a:srgbClr val="000000"/>
                  </a:solidFill>
                  <a:latin typeface="Cabin Bold" panose="00000800000000000000"/>
                </a:rPr>
                <a:t>Ở nhà, Minh thấy cơn mưa đang đến. Quần áo đang phơi ngoài sân. </a:t>
              </a:r>
              <a:endParaRPr lang="en-US" sz="3250">
                <a:solidFill>
                  <a:srgbClr val="000000"/>
                </a:solidFill>
                <a:latin typeface="Cabin Bold" panose="00000800000000000000"/>
              </a:endParaRPr>
            </a:p>
            <a:p>
              <a:pPr>
                <a:lnSpc>
                  <a:spcPts val="3900"/>
                </a:lnSpc>
                <a:spcBef>
                  <a:spcPct val="0"/>
                </a:spcBef>
              </a:pPr>
              <a:r>
                <a:rPr lang="en-US" sz="3250">
                  <a:solidFill>
                    <a:srgbClr val="000000"/>
                  </a:solidFill>
                  <a:latin typeface="Cabin Bold" panose="00000800000000000000"/>
                </a:rPr>
                <a:t>Minh mau chóng mang quần áo vào nhà.</a:t>
              </a:r>
              <a:endParaRPr lang="en-US" sz="325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0">
            <a:off x="1768367" y="4930966"/>
            <a:ext cx="7714008" cy="3757501"/>
            <a:chOff x="0" y="0"/>
            <a:chExt cx="10285344" cy="5010002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10285344" cy="5010002"/>
              <a:chOff x="0" y="0"/>
              <a:chExt cx="5819559" cy="283471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819559" cy="2834713"/>
              </a:xfrm>
              <a:custGeom>
                <a:avLst/>
                <a:gdLst/>
                <a:ahLst/>
                <a:cxnLst/>
                <a:rect l="l" t="t" r="r" b="b"/>
                <a:pathLst>
                  <a:path w="5819559" h="2834713">
                    <a:moveTo>
                      <a:pt x="30109" y="0"/>
                    </a:moveTo>
                    <a:lnTo>
                      <a:pt x="5789450" y="0"/>
                    </a:lnTo>
                    <a:cubicBezTo>
                      <a:pt x="5797435" y="0"/>
                      <a:pt x="5805094" y="3172"/>
                      <a:pt x="5810740" y="8819"/>
                    </a:cubicBezTo>
                    <a:cubicBezTo>
                      <a:pt x="5816386" y="14465"/>
                      <a:pt x="5819559" y="22123"/>
                      <a:pt x="5819559" y="30109"/>
                    </a:cubicBezTo>
                    <a:lnTo>
                      <a:pt x="5819559" y="2804604"/>
                    </a:lnTo>
                    <a:cubicBezTo>
                      <a:pt x="5819559" y="2812590"/>
                      <a:pt x="5816386" y="2820248"/>
                      <a:pt x="5810740" y="2825894"/>
                    </a:cubicBezTo>
                    <a:cubicBezTo>
                      <a:pt x="5805094" y="2831541"/>
                      <a:pt x="5797435" y="2834713"/>
                      <a:pt x="5789450" y="2834713"/>
                    </a:cubicBezTo>
                    <a:lnTo>
                      <a:pt x="30109" y="2834713"/>
                    </a:lnTo>
                    <a:cubicBezTo>
                      <a:pt x="22123" y="2834713"/>
                      <a:pt x="14465" y="2831541"/>
                      <a:pt x="8819" y="2825894"/>
                    </a:cubicBezTo>
                    <a:cubicBezTo>
                      <a:pt x="3172" y="2820248"/>
                      <a:pt x="0" y="2812590"/>
                      <a:pt x="0" y="2804604"/>
                    </a:cubicBezTo>
                    <a:lnTo>
                      <a:pt x="0" y="30109"/>
                    </a:lnTo>
                    <a:cubicBezTo>
                      <a:pt x="0" y="22123"/>
                      <a:pt x="3172" y="14465"/>
                      <a:pt x="8819" y="8819"/>
                    </a:cubicBezTo>
                    <a:cubicBezTo>
                      <a:pt x="14465" y="3172"/>
                      <a:pt x="22123" y="0"/>
                      <a:pt x="30109" y="0"/>
                    </a:cubicBezTo>
                    <a:close/>
                  </a:path>
                </a:pathLst>
              </a:custGeom>
              <a:solidFill>
                <a:srgbClr val="A7E8CE"/>
              </a:solidFill>
              <a:ln w="28575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5819559" cy="287281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just">
                  <a:lnSpc>
                    <a:spcPts val="210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75142" y="1340198"/>
              <a:ext cx="8441947" cy="1228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3600"/>
                </a:lnSpc>
                <a:buFont typeface="Arial" panose="020B0604020202020204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Cabin Bold" panose="00000800000000000000"/>
                </a:rPr>
                <a:t>Minh nhận được </a:t>
              </a:r>
              <a:r>
                <a:rPr lang="en-US" sz="3000">
                  <a:solidFill>
                    <a:srgbClr val="FF4F63"/>
                  </a:solidFill>
                  <a:latin typeface="Cabin Bold" panose="00000800000000000000"/>
                </a:rPr>
                <a:t>thông tin</a:t>
              </a:r>
              <a:r>
                <a:rPr lang="en-US" sz="3000">
                  <a:solidFill>
                    <a:srgbClr val="000000"/>
                  </a:solidFill>
                  <a:latin typeface="Cabin Bold" panose="00000800000000000000"/>
                </a:rPr>
                <a:t> gì? </a:t>
              </a:r>
              <a:r>
                <a:rPr lang="en-US" sz="3000">
                  <a:solidFill>
                    <a:srgbClr val="FF4F63"/>
                  </a:solidFill>
                  <a:latin typeface="Cabin Bold" panose="00000800000000000000"/>
                </a:rPr>
                <a:t>Quyết định</a:t>
              </a:r>
              <a:r>
                <a:rPr lang="en-US" sz="3000">
                  <a:solidFill>
                    <a:srgbClr val="000000"/>
                  </a:solidFill>
                  <a:latin typeface="Cabin Bold" panose="00000800000000000000"/>
                </a:rPr>
                <a:t> của Minh là gì?</a:t>
              </a:r>
              <a:endParaRPr lang="en-US" sz="300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75142" y="2800566"/>
              <a:ext cx="8942722" cy="1838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3600"/>
                </a:lnSpc>
                <a:buFont typeface="Arial" panose="020B0604020202020204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Cabin Bold" panose="00000800000000000000"/>
                </a:rPr>
                <a:t>Thông tin mà Minh nhận được quan trọng như thế nào trong việc ra quyết định?</a:t>
              </a:r>
              <a:endParaRPr lang="en-US" sz="300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75142" y="389543"/>
              <a:ext cx="9335060" cy="720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0000"/>
                  </a:solidFill>
                  <a:latin typeface="Cabin Bold" panose="00000800000000000000"/>
                </a:rPr>
                <a:t>Em hãy trao đổi với bạn và cho biết:</a:t>
              </a:r>
              <a:endParaRPr lang="en-US" sz="350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0" y="7582219"/>
            <a:ext cx="2512065" cy="2704781"/>
          </a:xfrm>
          <a:custGeom>
            <a:avLst/>
            <a:gdLst/>
            <a:ahLst/>
            <a:cxnLst/>
            <a:rect l="l" t="t" r="r" b="b"/>
            <a:pathLst>
              <a:path w="2512065" h="2704781">
                <a:moveTo>
                  <a:pt x="0" y="0"/>
                </a:moveTo>
                <a:lnTo>
                  <a:pt x="2512065" y="0"/>
                </a:lnTo>
                <a:lnTo>
                  <a:pt x="2512065" y="2704781"/>
                </a:lnTo>
                <a:lnTo>
                  <a:pt x="0" y="2704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0">
            <a:off x="6660229" y="509610"/>
            <a:ext cx="4229228" cy="1077085"/>
            <a:chOff x="0" y="0"/>
            <a:chExt cx="5638971" cy="1436114"/>
          </a:xfrm>
        </p:grpSpPr>
        <p:grpSp>
          <p:nvGrpSpPr>
            <p:cNvPr id="25" name="Group 25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pic>
        <p:nvPicPr>
          <p:cNvPr id="30" name="Picture 29" descr="images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10978515" y="2625090"/>
            <a:ext cx="2750820" cy="2385695"/>
          </a:xfrm>
          <a:prstGeom prst="rect">
            <a:avLst/>
          </a:prstGeom>
        </p:spPr>
      </p:pic>
      <p:pic>
        <p:nvPicPr>
          <p:cNvPr id="31" name="Picture 30" descr="images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13799185" y="3006725"/>
            <a:ext cx="2095500" cy="1817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6" name="Picture 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18" name="Picture 17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19" name="Picture 1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25" name="Picture 2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6" name="Picture 2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29" name="Picture 2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2" name="Group 2"/>
          <p:cNvGrpSpPr/>
          <p:nvPr/>
        </p:nvGrpSpPr>
        <p:grpSpPr>
          <a:xfrm rot="0">
            <a:off x="1073578" y="1028700"/>
            <a:ext cx="16230600" cy="8153774"/>
            <a:chOff x="0" y="0"/>
            <a:chExt cx="4274726" cy="21474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3795781" y="2065842"/>
            <a:ext cx="10786193" cy="6079491"/>
          </a:xfrm>
          <a:custGeom>
            <a:avLst/>
            <a:gdLst/>
            <a:ahLst/>
            <a:cxnLst/>
            <a:rect l="l" t="t" r="r" b="b"/>
            <a:pathLst>
              <a:path w="10786193" h="6079491">
                <a:moveTo>
                  <a:pt x="0" y="0"/>
                </a:moveTo>
                <a:lnTo>
                  <a:pt x="10786193" y="0"/>
                </a:lnTo>
                <a:lnTo>
                  <a:pt x="10786193" y="6079490"/>
                </a:lnTo>
                <a:lnTo>
                  <a:pt x="0" y="6079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2465946">
            <a:off x="13883296" y="1674038"/>
            <a:ext cx="1980431" cy="2034049"/>
            <a:chOff x="0" y="0"/>
            <a:chExt cx="2640575" cy="2712065"/>
          </a:xfrm>
        </p:grpSpPr>
        <p:sp>
          <p:nvSpPr>
            <p:cNvPr id="9" name="Freeform 9"/>
            <p:cNvSpPr/>
            <p:nvPr/>
          </p:nvSpPr>
          <p:spPr>
            <a:xfrm>
              <a:off x="121745" y="0"/>
              <a:ext cx="2518830" cy="2712065"/>
            </a:xfrm>
            <a:custGeom>
              <a:avLst/>
              <a:gdLst/>
              <a:ahLst/>
              <a:cxnLst/>
              <a:rect l="l" t="t" r="r" b="b"/>
              <a:pathLst>
                <a:path w="2518830" h="2712065">
                  <a:moveTo>
                    <a:pt x="0" y="0"/>
                  </a:moveTo>
                  <a:lnTo>
                    <a:pt x="2518830" y="0"/>
                  </a:lnTo>
                  <a:lnTo>
                    <a:pt x="2518830" y="2712065"/>
                  </a:lnTo>
                  <a:lnTo>
                    <a:pt x="0" y="2712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518830" cy="2712065"/>
            </a:xfrm>
            <a:custGeom>
              <a:avLst/>
              <a:gdLst/>
              <a:ahLst/>
              <a:cxnLst/>
              <a:rect l="l" t="t" r="r" b="b"/>
              <a:pathLst>
                <a:path w="2518830" h="2712065">
                  <a:moveTo>
                    <a:pt x="0" y="0"/>
                  </a:moveTo>
                  <a:lnTo>
                    <a:pt x="2518830" y="0"/>
                  </a:lnTo>
                  <a:lnTo>
                    <a:pt x="2518830" y="2712065"/>
                  </a:lnTo>
                  <a:lnTo>
                    <a:pt x="0" y="2712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496268" y="1708935"/>
            <a:ext cx="872455" cy="883702"/>
          </a:xfrm>
          <a:custGeom>
            <a:avLst/>
            <a:gdLst/>
            <a:ahLst/>
            <a:cxnLst/>
            <a:rect l="l" t="t" r="r" b="b"/>
            <a:pathLst>
              <a:path w="872455" h="883702">
                <a:moveTo>
                  <a:pt x="0" y="0"/>
                </a:moveTo>
                <a:lnTo>
                  <a:pt x="872455" y="0"/>
                </a:lnTo>
                <a:lnTo>
                  <a:pt x="872455" y="883703"/>
                </a:lnTo>
                <a:lnTo>
                  <a:pt x="0" y="883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32001" y="7344682"/>
            <a:ext cx="856182" cy="974948"/>
          </a:xfrm>
          <a:custGeom>
            <a:avLst/>
            <a:gdLst/>
            <a:ahLst/>
            <a:cxnLst/>
            <a:rect l="l" t="t" r="r" b="b"/>
            <a:pathLst>
              <a:path w="856182" h="974948">
                <a:moveTo>
                  <a:pt x="0" y="0"/>
                </a:moveTo>
                <a:lnTo>
                  <a:pt x="856182" y="0"/>
                </a:lnTo>
                <a:lnTo>
                  <a:pt x="856182" y="974948"/>
                </a:lnTo>
                <a:lnTo>
                  <a:pt x="0" y="974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86984">
            <a:off x="13564906" y="6703473"/>
            <a:ext cx="1492683" cy="2257365"/>
          </a:xfrm>
          <a:custGeom>
            <a:avLst/>
            <a:gdLst/>
            <a:ahLst/>
            <a:cxnLst/>
            <a:rect l="l" t="t" r="r" b="b"/>
            <a:pathLst>
              <a:path w="1492683" h="2257365">
                <a:moveTo>
                  <a:pt x="0" y="0"/>
                </a:moveTo>
                <a:lnTo>
                  <a:pt x="1492683" y="0"/>
                </a:lnTo>
                <a:lnTo>
                  <a:pt x="1492683" y="2257366"/>
                </a:lnTo>
                <a:lnTo>
                  <a:pt x="0" y="225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288743">
            <a:off x="15304673" y="5256149"/>
            <a:ext cx="838935" cy="1365130"/>
          </a:xfrm>
          <a:custGeom>
            <a:avLst/>
            <a:gdLst/>
            <a:ahLst/>
            <a:cxnLst/>
            <a:rect l="l" t="t" r="r" b="b"/>
            <a:pathLst>
              <a:path w="838935" h="1365130">
                <a:moveTo>
                  <a:pt x="0" y="0"/>
                </a:moveTo>
                <a:lnTo>
                  <a:pt x="838935" y="0"/>
                </a:lnTo>
                <a:lnTo>
                  <a:pt x="838935" y="1365130"/>
                </a:lnTo>
                <a:lnTo>
                  <a:pt x="0" y="1365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6058">
            <a:off x="1437927" y="3799890"/>
            <a:ext cx="1513933" cy="1802302"/>
          </a:xfrm>
          <a:custGeom>
            <a:avLst/>
            <a:gdLst/>
            <a:ahLst/>
            <a:cxnLst/>
            <a:rect l="l" t="t" r="r" b="b"/>
            <a:pathLst>
              <a:path w="1513933" h="1802302">
                <a:moveTo>
                  <a:pt x="0" y="0"/>
                </a:moveTo>
                <a:lnTo>
                  <a:pt x="1513934" y="0"/>
                </a:lnTo>
                <a:lnTo>
                  <a:pt x="1513934" y="1802301"/>
                </a:lnTo>
                <a:lnTo>
                  <a:pt x="0" y="18023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50796">
            <a:off x="1244639" y="3674240"/>
            <a:ext cx="1708873" cy="2034373"/>
          </a:xfrm>
          <a:custGeom>
            <a:avLst/>
            <a:gdLst/>
            <a:ahLst/>
            <a:cxnLst/>
            <a:rect l="l" t="t" r="r" b="b"/>
            <a:pathLst>
              <a:path w="1708873" h="2034373">
                <a:moveTo>
                  <a:pt x="0" y="0"/>
                </a:moveTo>
                <a:lnTo>
                  <a:pt x="1708873" y="0"/>
                </a:lnTo>
                <a:lnTo>
                  <a:pt x="1708873" y="2034374"/>
                </a:lnTo>
                <a:lnTo>
                  <a:pt x="0" y="2034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18847" y="3542811"/>
            <a:ext cx="8939910" cy="293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  <a:spcBef>
                <a:spcPct val="0"/>
              </a:spcBef>
            </a:pPr>
            <a:r>
              <a:rPr lang="en-US" sz="4855">
                <a:solidFill>
                  <a:srgbClr val="000000"/>
                </a:solidFill>
                <a:latin typeface="Cabin Bold" panose="00000800000000000000"/>
              </a:rPr>
              <a:t>Thông tin mang lại sự hiểu biết cho con người. Nhờ có thông tin mà con người có được quyết định kịp thời, phù hợp.</a:t>
            </a:r>
            <a:endParaRPr lang="en-US" sz="4855">
              <a:solidFill>
                <a:srgbClr val="000000"/>
              </a:solidFill>
              <a:latin typeface="Cabi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15" name="Picture 1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16" name="Picture 1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17" name="Picture 1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25" name="Picture 2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6" name="Picture 2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29" name="Picture 2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690323"/>
            <a:ext cx="16230600" cy="7530064"/>
            <a:chOff x="0" y="0"/>
            <a:chExt cx="4274726" cy="19832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983227"/>
            </a:xfrm>
            <a:custGeom>
              <a:avLst/>
              <a:gdLst/>
              <a:ahLst/>
              <a:cxnLst/>
              <a:rect l="l" t="t" r="r" b="b"/>
              <a:pathLst>
                <a:path w="4274726" h="198322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900"/>
                  </a:lnTo>
                  <a:cubicBezTo>
                    <a:pt x="4274726" y="1972335"/>
                    <a:pt x="4263834" y="1983227"/>
                    <a:pt x="4250399" y="1983227"/>
                  </a:cubicBezTo>
                  <a:lnTo>
                    <a:pt x="24327" y="1983227"/>
                  </a:lnTo>
                  <a:cubicBezTo>
                    <a:pt x="10891" y="1983227"/>
                    <a:pt x="0" y="1972335"/>
                    <a:pt x="0" y="195890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002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4868050" y="716915"/>
            <a:ext cx="2284602" cy="1821970"/>
          </a:xfrm>
          <a:custGeom>
            <a:avLst/>
            <a:gdLst/>
            <a:ahLst/>
            <a:cxnLst/>
            <a:rect l="l" t="t" r="r" b="b"/>
            <a:pathLst>
              <a:path w="2284602" h="1821970">
                <a:moveTo>
                  <a:pt x="0" y="0"/>
                </a:moveTo>
                <a:lnTo>
                  <a:pt x="2284602" y="0"/>
                </a:lnTo>
                <a:lnTo>
                  <a:pt x="2284602" y="1821970"/>
                </a:lnTo>
                <a:lnTo>
                  <a:pt x="0" y="1821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1064243" y="2693827"/>
            <a:ext cx="693605" cy="1280143"/>
          </a:xfrm>
          <a:custGeom>
            <a:avLst/>
            <a:gdLst/>
            <a:ahLst/>
            <a:cxnLst/>
            <a:rect l="l" t="t" r="r" b="b"/>
            <a:pathLst>
              <a:path w="693605" h="1280143">
                <a:moveTo>
                  <a:pt x="0" y="0"/>
                </a:moveTo>
                <a:lnTo>
                  <a:pt x="693605" y="0"/>
                </a:lnTo>
                <a:lnTo>
                  <a:pt x="693605" y="1280142"/>
                </a:lnTo>
                <a:lnTo>
                  <a:pt x="0" y="128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80017">
            <a:off x="13762944" y="6390934"/>
            <a:ext cx="1050527" cy="964575"/>
          </a:xfrm>
          <a:custGeom>
            <a:avLst/>
            <a:gdLst/>
            <a:ahLst/>
            <a:cxnLst/>
            <a:rect l="l" t="t" r="r" b="b"/>
            <a:pathLst>
              <a:path w="1050527" h="964575">
                <a:moveTo>
                  <a:pt x="0" y="0"/>
                </a:moveTo>
                <a:lnTo>
                  <a:pt x="1050528" y="0"/>
                </a:lnTo>
                <a:lnTo>
                  <a:pt x="1050528" y="964575"/>
                </a:lnTo>
                <a:lnTo>
                  <a:pt x="0" y="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0970" y="6172200"/>
            <a:ext cx="4010060" cy="4114800"/>
          </a:xfrm>
          <a:custGeom>
            <a:avLst/>
            <a:gdLst/>
            <a:ahLst/>
            <a:cxnLst/>
            <a:rect l="l" t="t" r="r" b="b"/>
            <a:pathLst>
              <a:path w="4010060" h="4114800">
                <a:moveTo>
                  <a:pt x="0" y="0"/>
                </a:moveTo>
                <a:lnTo>
                  <a:pt x="4010059" y="0"/>
                </a:lnTo>
                <a:lnTo>
                  <a:pt x="4010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96553" y="3333898"/>
            <a:ext cx="2761332" cy="274752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75853" y="285348"/>
            <a:ext cx="10095122" cy="9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0"/>
              </a:lnSpc>
            </a:pPr>
            <a:r>
              <a:rPr lang="en-US" sz="566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 panose="00000500000000000000"/>
              </a:rPr>
              <a:t>CHƯƠNG 1: MÁY TÍNH VÀ EM</a:t>
            </a:r>
            <a:endParaRPr lang="en-US" sz="566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557885" y="3774994"/>
            <a:ext cx="3680587" cy="147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10"/>
              </a:lnSpc>
            </a:pPr>
            <a:r>
              <a:rPr lang="en-US" sz="8650">
                <a:solidFill>
                  <a:srgbClr val="000000"/>
                </a:solidFill>
                <a:latin typeface="Paytone One" panose="00000500000000000000"/>
              </a:rPr>
              <a:t>Bài 1:</a:t>
            </a:r>
            <a:endParaRPr lang="en-US" sz="8650">
              <a:solidFill>
                <a:srgbClr val="000000"/>
              </a:solidFill>
              <a:latin typeface="Paytone One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633278" y="5382949"/>
            <a:ext cx="10410001" cy="112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55"/>
              </a:lnSpc>
            </a:pPr>
            <a:r>
              <a:rPr lang="en-US" sz="6610">
                <a:solidFill>
                  <a:srgbClr val="000000"/>
                </a:solidFill>
                <a:latin typeface="Paytone One" panose="00000500000000000000"/>
              </a:rPr>
              <a:t>Thông tin và quyết định</a:t>
            </a:r>
            <a:endParaRPr lang="en-US" sz="6610">
              <a:solidFill>
                <a:srgbClr val="000000"/>
              </a:solidFill>
              <a:latin typeface="Paytone One" panose="00000500000000000000"/>
            </a:endParaRPr>
          </a:p>
        </p:txBody>
      </p:sp>
      <p:pic>
        <p:nvPicPr>
          <p:cNvPr id="3" name="Picture 2" descr="snapedit_17111917188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84580" y="5753735"/>
            <a:ext cx="4503420" cy="4503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3" grpId="1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25" name="Picture 2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6" name="Picture 2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29" name="Picture 2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33" name="Picture 3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5" name="Picture 3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101090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6833507" y="9695253"/>
            <a:ext cx="1780088" cy="309290"/>
          </a:xfrm>
          <a:custGeom>
            <a:avLst/>
            <a:gdLst/>
            <a:ahLst/>
            <a:cxnLst/>
            <a:rect l="l" t="t" r="r" b="b"/>
            <a:pathLst>
              <a:path w="1780088" h="309290">
                <a:moveTo>
                  <a:pt x="0" y="0"/>
                </a:moveTo>
                <a:lnTo>
                  <a:pt x="1780088" y="0"/>
                </a:lnTo>
                <a:lnTo>
                  <a:pt x="1780088" y="309290"/>
                </a:lnTo>
                <a:lnTo>
                  <a:pt x="0" y="30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9182474"/>
            <a:ext cx="1780088" cy="309290"/>
          </a:xfrm>
          <a:custGeom>
            <a:avLst/>
            <a:gdLst/>
            <a:ahLst/>
            <a:cxnLst/>
            <a:rect l="l" t="t" r="r" b="b"/>
            <a:pathLst>
              <a:path w="1780088" h="309290">
                <a:moveTo>
                  <a:pt x="0" y="0"/>
                </a:moveTo>
                <a:lnTo>
                  <a:pt x="1780088" y="0"/>
                </a:lnTo>
                <a:lnTo>
                  <a:pt x="1780088" y="309291"/>
                </a:lnTo>
                <a:lnTo>
                  <a:pt x="0" y="30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90433" y="2520319"/>
            <a:ext cx="8891678" cy="8891678"/>
          </a:xfrm>
          <a:custGeom>
            <a:avLst/>
            <a:gdLst/>
            <a:ahLst/>
            <a:cxnLst/>
            <a:rect l="l" t="t" r="r" b="b"/>
            <a:pathLst>
              <a:path w="8891678" h="8891678">
                <a:moveTo>
                  <a:pt x="0" y="0"/>
                </a:moveTo>
                <a:lnTo>
                  <a:pt x="8891679" y="0"/>
                </a:lnTo>
                <a:lnTo>
                  <a:pt x="8891679" y="8891678"/>
                </a:lnTo>
                <a:lnTo>
                  <a:pt x="0" y="8891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3790433" y="2183798"/>
            <a:ext cx="3354114" cy="2698468"/>
          </a:xfrm>
          <a:custGeom>
            <a:avLst/>
            <a:gdLst/>
            <a:ahLst/>
            <a:cxnLst/>
            <a:rect l="l" t="t" r="r" b="b"/>
            <a:pathLst>
              <a:path w="3354114" h="2698468">
                <a:moveTo>
                  <a:pt x="3354114" y="0"/>
                </a:moveTo>
                <a:lnTo>
                  <a:pt x="0" y="0"/>
                </a:lnTo>
                <a:lnTo>
                  <a:pt x="0" y="2698468"/>
                </a:lnTo>
                <a:lnTo>
                  <a:pt x="3354114" y="2698468"/>
                </a:lnTo>
                <a:lnTo>
                  <a:pt x="33541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79163" y="4078360"/>
            <a:ext cx="3589445" cy="2887798"/>
          </a:xfrm>
          <a:custGeom>
            <a:avLst/>
            <a:gdLst/>
            <a:ahLst/>
            <a:cxnLst/>
            <a:rect l="l" t="t" r="r" b="b"/>
            <a:pathLst>
              <a:path w="3589445" h="2887798">
                <a:moveTo>
                  <a:pt x="0" y="0"/>
                </a:moveTo>
                <a:lnTo>
                  <a:pt x="3589445" y="0"/>
                </a:lnTo>
                <a:lnTo>
                  <a:pt x="3589445" y="2887798"/>
                </a:lnTo>
                <a:lnTo>
                  <a:pt x="0" y="2887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0">
            <a:off x="7225415" y="490157"/>
            <a:ext cx="3837171" cy="1077085"/>
            <a:chOff x="0" y="0"/>
            <a:chExt cx="5116228" cy="1436114"/>
          </a:xfrm>
        </p:grpSpPr>
        <p:grpSp>
          <p:nvGrpSpPr>
            <p:cNvPr id="13" name="Group 13"/>
            <p:cNvGrpSpPr/>
            <p:nvPr/>
          </p:nvGrpSpPr>
          <p:grpSpPr>
            <a:xfrm rot="0">
              <a:off x="0" y="0"/>
              <a:ext cx="5116228" cy="1436114"/>
              <a:chOff x="0" y="0"/>
              <a:chExt cx="1641852" cy="46086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41852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641852" h="460864">
                    <a:moveTo>
                      <a:pt x="46405" y="0"/>
                    </a:moveTo>
                    <a:lnTo>
                      <a:pt x="1595447" y="0"/>
                    </a:lnTo>
                    <a:cubicBezTo>
                      <a:pt x="1621076" y="0"/>
                      <a:pt x="1641852" y="20776"/>
                      <a:pt x="1641852" y="46405"/>
                    </a:cubicBezTo>
                    <a:lnTo>
                      <a:pt x="1641852" y="414459"/>
                    </a:lnTo>
                    <a:cubicBezTo>
                      <a:pt x="1641852" y="426766"/>
                      <a:pt x="1636963" y="438570"/>
                      <a:pt x="1628260" y="447272"/>
                    </a:cubicBezTo>
                    <a:cubicBezTo>
                      <a:pt x="1619558" y="455975"/>
                      <a:pt x="1607754" y="460864"/>
                      <a:pt x="1595447" y="460864"/>
                    </a:cubicBezTo>
                    <a:lnTo>
                      <a:pt x="46405" y="460864"/>
                    </a:lnTo>
                    <a:cubicBezTo>
                      <a:pt x="34098" y="460864"/>
                      <a:pt x="22294" y="455975"/>
                      <a:pt x="13592" y="447272"/>
                    </a:cubicBezTo>
                    <a:cubicBezTo>
                      <a:pt x="4889" y="438570"/>
                      <a:pt x="0" y="426766"/>
                      <a:pt x="0" y="414459"/>
                    </a:cubicBezTo>
                    <a:lnTo>
                      <a:pt x="0" y="46405"/>
                    </a:lnTo>
                    <a:cubicBezTo>
                      <a:pt x="0" y="34098"/>
                      <a:pt x="4889" y="22294"/>
                      <a:pt x="13592" y="13592"/>
                    </a:cubicBezTo>
                    <a:cubicBezTo>
                      <a:pt x="22294" y="4889"/>
                      <a:pt x="34098" y="0"/>
                      <a:pt x="46405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1641852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5998" y="134725"/>
              <a:ext cx="4184231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2590" y="7595870"/>
            <a:ext cx="3705225" cy="240855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312282" y="4882266"/>
            <a:ext cx="2422660" cy="156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Cabin Bold" panose="00000800000000000000"/>
              </a:rPr>
              <a:t>A thích quá! </a:t>
            </a:r>
            <a:endParaRPr lang="en-US" sz="2600">
              <a:solidFill>
                <a:srgbClr val="000000"/>
              </a:solidFill>
              <a:latin typeface="Cabin Bold" panose="00000800000000000000"/>
            </a:endParaRPr>
          </a:p>
          <a:p>
            <a:pPr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Cabin Bold" panose="00000800000000000000"/>
              </a:rPr>
              <a:t>Vậy con sẽ đi chuẩn bị đồ đạc của con.</a:t>
            </a:r>
            <a:endParaRPr lang="en-US" sz="260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57419" y="2945254"/>
            <a:ext cx="2020142" cy="138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Cabin Bold" panose="00000800000000000000"/>
              </a:rPr>
              <a:t>Chiều nay cả nhà mình sẽ về quê.</a:t>
            </a:r>
            <a:endParaRPr lang="en-US" sz="3000">
              <a:solidFill>
                <a:srgbClr val="000000"/>
              </a:solidFill>
              <a:latin typeface="Cabin Bold" panose="00000800000000000000"/>
            </a:endParaRPr>
          </a:p>
        </p:txBody>
      </p:sp>
      <p:pic>
        <p:nvPicPr>
          <p:cNvPr id="20" name="Picture 19" descr="snapedit_17111927188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735050" y="956310"/>
            <a:ext cx="3277870" cy="369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54" name="Group 53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55" name="Picture 5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56" name="Picture 5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57" name="Picture 5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59" name="Picture 5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60" name="Picture 5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61" name="Picture 6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63" name="Picture 6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64" name="Picture 6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65" name="Picture 6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028700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0347606" y="8494794"/>
            <a:ext cx="1429959" cy="1375361"/>
          </a:xfrm>
          <a:custGeom>
            <a:avLst/>
            <a:gdLst/>
            <a:ahLst/>
            <a:cxnLst/>
            <a:rect l="l" t="t" r="r" b="b"/>
            <a:pathLst>
              <a:path w="1429959" h="1375361">
                <a:moveTo>
                  <a:pt x="0" y="0"/>
                </a:moveTo>
                <a:lnTo>
                  <a:pt x="1429959" y="0"/>
                </a:lnTo>
                <a:lnTo>
                  <a:pt x="1429959" y="1375361"/>
                </a:lnTo>
                <a:lnTo>
                  <a:pt x="0" y="1375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6084" y="2947896"/>
            <a:ext cx="7937916" cy="5758597"/>
          </a:xfrm>
          <a:custGeom>
            <a:avLst/>
            <a:gdLst/>
            <a:ahLst/>
            <a:cxnLst/>
            <a:rect l="l" t="t" r="r" b="b"/>
            <a:pathLst>
              <a:path w="7937916" h="5758597">
                <a:moveTo>
                  <a:pt x="0" y="0"/>
                </a:moveTo>
                <a:lnTo>
                  <a:pt x="7937916" y="0"/>
                </a:lnTo>
                <a:lnTo>
                  <a:pt x="7937916" y="5758597"/>
                </a:lnTo>
                <a:lnTo>
                  <a:pt x="0" y="5758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0714" y="2015474"/>
            <a:ext cx="7269616" cy="5273776"/>
          </a:xfrm>
          <a:custGeom>
            <a:avLst/>
            <a:gdLst/>
            <a:ahLst/>
            <a:cxnLst/>
            <a:rect l="l" t="t" r="r" b="b"/>
            <a:pathLst>
              <a:path w="7269616" h="5273776">
                <a:moveTo>
                  <a:pt x="0" y="0"/>
                </a:moveTo>
                <a:lnTo>
                  <a:pt x="7269616" y="0"/>
                </a:lnTo>
                <a:lnTo>
                  <a:pt x="7269616" y="5273776"/>
                </a:lnTo>
                <a:lnTo>
                  <a:pt x="0" y="5273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80427">
            <a:off x="868680" y="7975600"/>
            <a:ext cx="814070" cy="2125980"/>
          </a:xfrm>
          <a:custGeom>
            <a:avLst/>
            <a:gdLst/>
            <a:ahLst/>
            <a:cxnLst/>
            <a:rect l="l" t="t" r="r" b="b"/>
            <a:pathLst>
              <a:path w="695145" h="1282985">
                <a:moveTo>
                  <a:pt x="0" y="0"/>
                </a:moveTo>
                <a:lnTo>
                  <a:pt x="695145" y="0"/>
                </a:lnTo>
                <a:lnTo>
                  <a:pt x="695145" y="1282985"/>
                </a:lnTo>
                <a:lnTo>
                  <a:pt x="0" y="1282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19678" y="1784748"/>
            <a:ext cx="1372347" cy="461452"/>
          </a:xfrm>
          <a:custGeom>
            <a:avLst/>
            <a:gdLst/>
            <a:ahLst/>
            <a:cxnLst/>
            <a:rect l="l" t="t" r="r" b="b"/>
            <a:pathLst>
              <a:path w="1372347" h="461452">
                <a:moveTo>
                  <a:pt x="0" y="0"/>
                </a:moveTo>
                <a:lnTo>
                  <a:pt x="1372347" y="0"/>
                </a:lnTo>
                <a:lnTo>
                  <a:pt x="1372347" y="461451"/>
                </a:lnTo>
                <a:lnTo>
                  <a:pt x="0" y="461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17896" y="2128746"/>
            <a:ext cx="829710" cy="819150"/>
          </a:xfrm>
          <a:custGeom>
            <a:avLst/>
            <a:gdLst/>
            <a:ahLst/>
            <a:cxnLst/>
            <a:rect l="l" t="t" r="r" b="b"/>
            <a:pathLst>
              <a:path w="829710" h="819150">
                <a:moveTo>
                  <a:pt x="0" y="0"/>
                </a:moveTo>
                <a:lnTo>
                  <a:pt x="829710" y="0"/>
                </a:lnTo>
                <a:lnTo>
                  <a:pt x="829710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22987">
            <a:off x="15314295" y="8206740"/>
            <a:ext cx="1717675" cy="1132205"/>
          </a:xfrm>
          <a:custGeom>
            <a:avLst/>
            <a:gdLst/>
            <a:ahLst/>
            <a:cxnLst/>
            <a:rect l="l" t="t" r="r" b="b"/>
            <a:pathLst>
              <a:path w="967818" h="888633">
                <a:moveTo>
                  <a:pt x="0" y="0"/>
                </a:moveTo>
                <a:lnTo>
                  <a:pt x="967817" y="0"/>
                </a:lnTo>
                <a:lnTo>
                  <a:pt x="967817" y="888632"/>
                </a:lnTo>
                <a:lnTo>
                  <a:pt x="0" y="888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0">
            <a:off x="7225415" y="490157"/>
            <a:ext cx="3837171" cy="1077085"/>
            <a:chOff x="0" y="0"/>
            <a:chExt cx="5116228" cy="1436114"/>
          </a:xfrm>
        </p:grpSpPr>
        <p:grpSp>
          <p:nvGrpSpPr>
            <p:cNvPr id="15" name="Group 15"/>
            <p:cNvGrpSpPr/>
            <p:nvPr/>
          </p:nvGrpSpPr>
          <p:grpSpPr>
            <a:xfrm rot="0">
              <a:off x="0" y="0"/>
              <a:ext cx="5116228" cy="1436114"/>
              <a:chOff x="0" y="0"/>
              <a:chExt cx="1641852" cy="46086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41852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641852" h="460864">
                    <a:moveTo>
                      <a:pt x="46405" y="0"/>
                    </a:moveTo>
                    <a:lnTo>
                      <a:pt x="1595447" y="0"/>
                    </a:lnTo>
                    <a:cubicBezTo>
                      <a:pt x="1621076" y="0"/>
                      <a:pt x="1641852" y="20776"/>
                      <a:pt x="1641852" y="46405"/>
                    </a:cubicBezTo>
                    <a:lnTo>
                      <a:pt x="1641852" y="414459"/>
                    </a:lnTo>
                    <a:cubicBezTo>
                      <a:pt x="1641852" y="426766"/>
                      <a:pt x="1636963" y="438570"/>
                      <a:pt x="1628260" y="447272"/>
                    </a:cubicBezTo>
                    <a:cubicBezTo>
                      <a:pt x="1619558" y="455975"/>
                      <a:pt x="1607754" y="460864"/>
                      <a:pt x="1595447" y="460864"/>
                    </a:cubicBezTo>
                    <a:lnTo>
                      <a:pt x="46405" y="460864"/>
                    </a:lnTo>
                    <a:cubicBezTo>
                      <a:pt x="34098" y="460864"/>
                      <a:pt x="22294" y="455975"/>
                      <a:pt x="13592" y="447272"/>
                    </a:cubicBezTo>
                    <a:cubicBezTo>
                      <a:pt x="4889" y="438570"/>
                      <a:pt x="0" y="426766"/>
                      <a:pt x="0" y="414459"/>
                    </a:cubicBezTo>
                    <a:lnTo>
                      <a:pt x="0" y="46405"/>
                    </a:lnTo>
                    <a:cubicBezTo>
                      <a:pt x="0" y="34098"/>
                      <a:pt x="4889" y="22294"/>
                      <a:pt x="13592" y="13592"/>
                    </a:cubicBezTo>
                    <a:cubicBezTo>
                      <a:pt x="22294" y="4889"/>
                      <a:pt x="34098" y="0"/>
                      <a:pt x="46405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641852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65998" y="134725"/>
              <a:ext cx="4184231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3329150" y="2246199"/>
            <a:ext cx="3686177" cy="848956"/>
            <a:chOff x="0" y="0"/>
            <a:chExt cx="4914902" cy="1131941"/>
          </a:xfrm>
        </p:grpSpPr>
        <p:grpSp>
          <p:nvGrpSpPr>
            <p:cNvPr id="20" name="Group 20"/>
            <p:cNvGrpSpPr/>
            <p:nvPr/>
          </p:nvGrpSpPr>
          <p:grpSpPr>
            <a:xfrm rot="0">
              <a:off x="0" y="0"/>
              <a:ext cx="4914902" cy="1131941"/>
              <a:chOff x="0" y="0"/>
              <a:chExt cx="2001078" cy="46086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001078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2001078" h="460864">
                    <a:moveTo>
                      <a:pt x="48306" y="0"/>
                    </a:moveTo>
                    <a:lnTo>
                      <a:pt x="1952772" y="0"/>
                    </a:lnTo>
                    <a:cubicBezTo>
                      <a:pt x="1965584" y="0"/>
                      <a:pt x="1977870" y="5089"/>
                      <a:pt x="1986929" y="14148"/>
                    </a:cubicBezTo>
                    <a:cubicBezTo>
                      <a:pt x="1995988" y="23208"/>
                      <a:pt x="2001078" y="35494"/>
                      <a:pt x="2001078" y="48306"/>
                    </a:cubicBezTo>
                    <a:lnTo>
                      <a:pt x="2001078" y="412558"/>
                    </a:lnTo>
                    <a:cubicBezTo>
                      <a:pt x="2001078" y="439237"/>
                      <a:pt x="1979450" y="460864"/>
                      <a:pt x="1952772" y="460864"/>
                    </a:cubicBezTo>
                    <a:lnTo>
                      <a:pt x="48306" y="460864"/>
                    </a:lnTo>
                    <a:cubicBezTo>
                      <a:pt x="21627" y="460864"/>
                      <a:pt x="0" y="439237"/>
                      <a:pt x="0" y="412558"/>
                    </a:cubicBezTo>
                    <a:lnTo>
                      <a:pt x="0" y="48306"/>
                    </a:lnTo>
                    <a:cubicBezTo>
                      <a:pt x="0" y="21627"/>
                      <a:pt x="21627" y="0"/>
                      <a:pt x="48306" y="0"/>
                    </a:cubicBezTo>
                    <a:close/>
                  </a:path>
                </a:pathLst>
              </a:custGeom>
              <a:solidFill>
                <a:srgbClr val="A6DAF4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0"/>
                <a:ext cx="2001078" cy="460864"/>
              </a:xfrm>
              <a:prstGeom prst="rect">
                <a:avLst/>
              </a:prstGeom>
            </p:spPr>
            <p:txBody>
              <a:bodyPr lIns="40040" tIns="40040" rIns="40040" bIns="4004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47661" y="105066"/>
              <a:ext cx="4019580" cy="845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0"/>
                </a:lnSpc>
              </a:pPr>
              <a:r>
                <a:rPr lang="en-US" sz="3805">
                  <a:solidFill>
                    <a:srgbClr val="1B1B1B"/>
                  </a:solidFill>
                  <a:latin typeface="Paytone One" panose="00000500000000000000"/>
                </a:rPr>
                <a:t>Tình huống</a:t>
              </a:r>
              <a:endParaRPr lang="en-US" sz="380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 rot="0">
            <a:off x="2183522" y="3525984"/>
            <a:ext cx="5983040" cy="5371838"/>
            <a:chOff x="0" y="0"/>
            <a:chExt cx="7977387" cy="7162450"/>
          </a:xfrm>
        </p:grpSpPr>
        <p:sp>
          <p:nvSpPr>
            <p:cNvPr id="25" name="Freeform 25"/>
            <p:cNvSpPr/>
            <p:nvPr/>
          </p:nvSpPr>
          <p:spPr>
            <a:xfrm>
              <a:off x="2361877" y="5830002"/>
              <a:ext cx="1381612" cy="240055"/>
            </a:xfrm>
            <a:custGeom>
              <a:avLst/>
              <a:gdLst/>
              <a:ahLst/>
              <a:cxnLst/>
              <a:rect l="l" t="t" r="r" b="b"/>
              <a:pathLst>
                <a:path w="1381612" h="240055">
                  <a:moveTo>
                    <a:pt x="0" y="0"/>
                  </a:moveTo>
                  <a:lnTo>
                    <a:pt x="1381612" y="0"/>
                  </a:lnTo>
                  <a:lnTo>
                    <a:pt x="1381612" y="240055"/>
                  </a:lnTo>
                  <a:lnTo>
                    <a:pt x="0" y="240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1000"/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155161" y="5432010"/>
              <a:ext cx="1381612" cy="240055"/>
            </a:xfrm>
            <a:custGeom>
              <a:avLst/>
              <a:gdLst/>
              <a:ahLst/>
              <a:cxnLst/>
              <a:rect l="l" t="t" r="r" b="b"/>
              <a:pathLst>
                <a:path w="1381612" h="240055">
                  <a:moveTo>
                    <a:pt x="0" y="0"/>
                  </a:moveTo>
                  <a:lnTo>
                    <a:pt x="1381613" y="0"/>
                  </a:lnTo>
                  <a:lnTo>
                    <a:pt x="1381613" y="240055"/>
                  </a:lnTo>
                  <a:lnTo>
                    <a:pt x="0" y="240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1000"/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261190"/>
              <a:ext cx="6901261" cy="6901261"/>
            </a:xfrm>
            <a:custGeom>
              <a:avLst/>
              <a:gdLst/>
              <a:ahLst/>
              <a:cxnLst/>
              <a:rect l="l" t="t" r="r" b="b"/>
              <a:pathLst>
                <a:path w="6901261" h="6901261">
                  <a:moveTo>
                    <a:pt x="0" y="0"/>
                  </a:moveTo>
                  <a:lnTo>
                    <a:pt x="6901261" y="0"/>
                  </a:lnTo>
                  <a:lnTo>
                    <a:pt x="6901261" y="6901260"/>
                  </a:lnTo>
                  <a:lnTo>
                    <a:pt x="0" y="690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0" y="0"/>
              <a:ext cx="2603289" cy="2094411"/>
            </a:xfrm>
            <a:custGeom>
              <a:avLst/>
              <a:gdLst/>
              <a:ahLst/>
              <a:cxnLst/>
              <a:rect l="l" t="t" r="r" b="b"/>
              <a:pathLst>
                <a:path w="2603289" h="2094411">
                  <a:moveTo>
                    <a:pt x="2603289" y="0"/>
                  </a:moveTo>
                  <a:lnTo>
                    <a:pt x="0" y="0"/>
                  </a:lnTo>
                  <a:lnTo>
                    <a:pt x="0" y="2094411"/>
                  </a:lnTo>
                  <a:lnTo>
                    <a:pt x="2603289" y="2094411"/>
                  </a:lnTo>
                  <a:lnTo>
                    <a:pt x="2603289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5191445" y="1470461"/>
              <a:ext cx="2785941" cy="2241359"/>
            </a:xfrm>
            <a:custGeom>
              <a:avLst/>
              <a:gdLst/>
              <a:ahLst/>
              <a:cxnLst/>
              <a:rect l="l" t="t" r="r" b="b"/>
              <a:pathLst>
                <a:path w="2785941" h="2241359">
                  <a:moveTo>
                    <a:pt x="0" y="0"/>
                  </a:moveTo>
                  <a:lnTo>
                    <a:pt x="2785942" y="0"/>
                  </a:lnTo>
                  <a:lnTo>
                    <a:pt x="2785942" y="2241359"/>
                  </a:lnTo>
                  <a:lnTo>
                    <a:pt x="0" y="2241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5838070" y="2084886"/>
              <a:ext cx="1880344" cy="1221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15"/>
                </a:lnSpc>
              </a:pPr>
              <a:r>
                <a:rPr lang="en-US" sz="1515">
                  <a:solidFill>
                    <a:srgbClr val="000000"/>
                  </a:solidFill>
                  <a:latin typeface="Cabin Bold" panose="00000800000000000000"/>
                </a:rPr>
                <a:t>A thích quá! </a:t>
              </a:r>
              <a:endParaRPr lang="en-US" sz="1515">
                <a:solidFill>
                  <a:srgbClr val="000000"/>
                </a:solidFill>
                <a:latin typeface="Cabin Bold" panose="00000800000000000000"/>
              </a:endParaRPr>
            </a:p>
            <a:p>
              <a:pPr>
                <a:lnSpc>
                  <a:spcPts val="1815"/>
                </a:lnSpc>
              </a:pPr>
              <a:r>
                <a:rPr lang="en-US" sz="1515">
                  <a:solidFill>
                    <a:srgbClr val="000000"/>
                  </a:solidFill>
                  <a:latin typeface="Cabin Bold" panose="00000800000000000000"/>
                </a:rPr>
                <a:t>Vậy con sẽ đi chuẩn bị đồ đạc của con.</a:t>
              </a:r>
              <a:endParaRPr lang="en-US" sz="151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17680" y="598395"/>
              <a:ext cx="1567930" cy="1064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95"/>
                </a:lnSpc>
              </a:pPr>
              <a:r>
                <a:rPr lang="en-US" sz="1745">
                  <a:solidFill>
                    <a:srgbClr val="000000"/>
                  </a:solidFill>
                  <a:latin typeface="Cabin Bold" panose="00000800000000000000"/>
                </a:rPr>
                <a:t>Chiều nay cả nhà mình sẽ về quê.</a:t>
              </a:r>
              <a:endParaRPr lang="en-US" sz="174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 rot="0">
            <a:off x="10545551" y="3150362"/>
            <a:ext cx="5897970" cy="2037480"/>
            <a:chOff x="0" y="0"/>
            <a:chExt cx="7863960" cy="271664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863960" cy="2716641"/>
            </a:xfrm>
            <a:custGeom>
              <a:avLst/>
              <a:gdLst/>
              <a:ahLst/>
              <a:cxnLst/>
              <a:rect l="l" t="t" r="r" b="b"/>
              <a:pathLst>
                <a:path w="7863960" h="2716641">
                  <a:moveTo>
                    <a:pt x="0" y="0"/>
                  </a:moveTo>
                  <a:lnTo>
                    <a:pt x="7863960" y="0"/>
                  </a:lnTo>
                  <a:lnTo>
                    <a:pt x="7863960" y="2716641"/>
                  </a:lnTo>
                  <a:lnTo>
                    <a:pt x="0" y="271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401528" y="354277"/>
              <a:ext cx="7060903" cy="1432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Cabin Bold" panose="00000800000000000000"/>
                </a:rPr>
                <a:t>Thông tin An nhận được :</a:t>
              </a:r>
              <a:endParaRPr lang="en-US" sz="350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BF63"/>
                  </a:solidFill>
                  <a:latin typeface="Cabin Bold" panose="00000800000000000000"/>
                </a:rPr>
                <a:t>Chiều nay cả nhà sẽ về quê</a:t>
              </a:r>
              <a:endParaRPr lang="en-US" sz="3500">
                <a:solidFill>
                  <a:srgbClr val="00BF63"/>
                </a:solidFill>
                <a:latin typeface="Cabin Bold" panose="0000080000000000000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 rot="0">
            <a:off x="10545551" y="5826017"/>
            <a:ext cx="5897970" cy="2037480"/>
            <a:chOff x="0" y="0"/>
            <a:chExt cx="7863960" cy="271664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63960" cy="2716641"/>
            </a:xfrm>
            <a:custGeom>
              <a:avLst/>
              <a:gdLst/>
              <a:ahLst/>
              <a:cxnLst/>
              <a:rect l="l" t="t" r="r" b="b"/>
              <a:pathLst>
                <a:path w="7863960" h="2716641">
                  <a:moveTo>
                    <a:pt x="0" y="0"/>
                  </a:moveTo>
                  <a:lnTo>
                    <a:pt x="7863960" y="0"/>
                  </a:lnTo>
                  <a:lnTo>
                    <a:pt x="7863960" y="2716641"/>
                  </a:lnTo>
                  <a:lnTo>
                    <a:pt x="0" y="271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217198" y="564955"/>
              <a:ext cx="7429563" cy="1432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5"/>
                </a:lnSpc>
              </a:pPr>
              <a:r>
                <a:rPr lang="en-US" sz="3505">
                  <a:solidFill>
                    <a:srgbClr val="000000"/>
                  </a:solidFill>
                  <a:latin typeface="Cabin Bold" panose="00000800000000000000"/>
                </a:rPr>
                <a:t>Quyết định của An:</a:t>
              </a:r>
              <a:endParaRPr lang="en-US" sz="3505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ctr">
                <a:lnSpc>
                  <a:spcPts val="4205"/>
                </a:lnSpc>
                <a:spcBef>
                  <a:spcPct val="0"/>
                </a:spcBef>
              </a:pPr>
              <a:r>
                <a:rPr lang="en-US" sz="3505">
                  <a:solidFill>
                    <a:srgbClr val="00BF63"/>
                  </a:solidFill>
                  <a:latin typeface="Cabin Bold" panose="00000800000000000000"/>
                </a:rPr>
                <a:t>Đi chuẩn bị đồ đạc của mình</a:t>
              </a:r>
              <a:endParaRPr lang="en-US" sz="3505">
                <a:solidFill>
                  <a:srgbClr val="00BF63"/>
                </a:solidFill>
                <a:latin typeface="Cabin Bold" panose="0000080000000000000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445059">
            <a:off x="8740657" y="3972084"/>
            <a:ext cx="1794953" cy="3002520"/>
            <a:chOff x="0" y="0"/>
            <a:chExt cx="2393270" cy="4003360"/>
          </a:xfrm>
        </p:grpSpPr>
        <p:sp>
          <p:nvSpPr>
            <p:cNvPr id="39" name="Freeform 39"/>
            <p:cNvSpPr/>
            <p:nvPr/>
          </p:nvSpPr>
          <p:spPr>
            <a:xfrm rot="-3326619">
              <a:off x="-473468" y="1054264"/>
              <a:ext cx="2702236" cy="270224"/>
            </a:xfrm>
            <a:custGeom>
              <a:avLst/>
              <a:gdLst/>
              <a:ahLst/>
              <a:cxnLst/>
              <a:rect l="l" t="t" r="r" b="b"/>
              <a:pathLst>
                <a:path w="2702236" h="270224">
                  <a:moveTo>
                    <a:pt x="0" y="0"/>
                  </a:moveTo>
                  <a:lnTo>
                    <a:pt x="2702236" y="0"/>
                  </a:lnTo>
                  <a:lnTo>
                    <a:pt x="2702236" y="270224"/>
                  </a:lnTo>
                  <a:lnTo>
                    <a:pt x="0" y="270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2173655">
              <a:off x="-127612" y="2960755"/>
              <a:ext cx="2702236" cy="270224"/>
            </a:xfrm>
            <a:custGeom>
              <a:avLst/>
              <a:gdLst/>
              <a:ahLst/>
              <a:cxnLst/>
              <a:rect l="l" t="t" r="r" b="b"/>
              <a:pathLst>
                <a:path w="2702236" h="270224">
                  <a:moveTo>
                    <a:pt x="0" y="0"/>
                  </a:moveTo>
                  <a:lnTo>
                    <a:pt x="2702236" y="0"/>
                  </a:lnTo>
                  <a:lnTo>
                    <a:pt x="2702236" y="270223"/>
                  </a:lnTo>
                  <a:lnTo>
                    <a:pt x="0" y="270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2" name="Picture 3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5" name="Picture 3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7" name="Picture 3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39" name="Picture 3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0" name="Picture 3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1" name="Picture 4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028700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6184198" y="703302"/>
            <a:ext cx="1749790" cy="1297032"/>
          </a:xfrm>
          <a:custGeom>
            <a:avLst/>
            <a:gdLst/>
            <a:ahLst/>
            <a:cxnLst/>
            <a:rect l="l" t="t" r="r" b="b"/>
            <a:pathLst>
              <a:path w="1749790" h="1297032">
                <a:moveTo>
                  <a:pt x="0" y="0"/>
                </a:moveTo>
                <a:lnTo>
                  <a:pt x="1749790" y="0"/>
                </a:lnTo>
                <a:lnTo>
                  <a:pt x="1749790" y="1297031"/>
                </a:lnTo>
                <a:lnTo>
                  <a:pt x="0" y="1297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279">
            <a:off x="744371" y="8438762"/>
            <a:ext cx="1213030" cy="1166714"/>
          </a:xfrm>
          <a:custGeom>
            <a:avLst/>
            <a:gdLst/>
            <a:ahLst/>
            <a:cxnLst/>
            <a:rect l="l" t="t" r="r" b="b"/>
            <a:pathLst>
              <a:path w="1213030" h="1166714">
                <a:moveTo>
                  <a:pt x="0" y="0"/>
                </a:moveTo>
                <a:lnTo>
                  <a:pt x="1213029" y="0"/>
                </a:lnTo>
                <a:lnTo>
                  <a:pt x="1213029" y="1166714"/>
                </a:lnTo>
                <a:lnTo>
                  <a:pt x="0" y="116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0">
            <a:off x="4696482" y="7899853"/>
            <a:ext cx="8895036" cy="1573121"/>
            <a:chOff x="0" y="0"/>
            <a:chExt cx="11860048" cy="2097495"/>
          </a:xfrm>
        </p:grpSpPr>
        <p:grpSp>
          <p:nvGrpSpPr>
            <p:cNvPr id="10" name="Group 10"/>
            <p:cNvGrpSpPr/>
            <p:nvPr/>
          </p:nvGrpSpPr>
          <p:grpSpPr>
            <a:xfrm rot="0">
              <a:off x="0" y="0"/>
              <a:ext cx="11860048" cy="2097495"/>
              <a:chOff x="0" y="0"/>
              <a:chExt cx="6710543" cy="118678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710543" cy="1186785"/>
              </a:xfrm>
              <a:custGeom>
                <a:avLst/>
                <a:gdLst/>
                <a:ahLst/>
                <a:cxnLst/>
                <a:rect l="l" t="t" r="r" b="b"/>
                <a:pathLst>
                  <a:path w="6710543" h="1186785">
                    <a:moveTo>
                      <a:pt x="69629" y="0"/>
                    </a:moveTo>
                    <a:lnTo>
                      <a:pt x="6640914" y="0"/>
                    </a:lnTo>
                    <a:cubicBezTo>
                      <a:pt x="6679369" y="0"/>
                      <a:pt x="6710543" y="31174"/>
                      <a:pt x="6710543" y="69629"/>
                    </a:cubicBezTo>
                    <a:lnTo>
                      <a:pt x="6710543" y="1117156"/>
                    </a:lnTo>
                    <a:cubicBezTo>
                      <a:pt x="6710543" y="1155611"/>
                      <a:pt x="6679369" y="1186785"/>
                      <a:pt x="6640914" y="1186785"/>
                    </a:cubicBezTo>
                    <a:lnTo>
                      <a:pt x="69629" y="1186785"/>
                    </a:lnTo>
                    <a:cubicBezTo>
                      <a:pt x="51162" y="1186785"/>
                      <a:pt x="33452" y="1179449"/>
                      <a:pt x="20394" y="1166391"/>
                    </a:cubicBezTo>
                    <a:cubicBezTo>
                      <a:pt x="7336" y="1153333"/>
                      <a:pt x="0" y="1135623"/>
                      <a:pt x="0" y="1117156"/>
                    </a:cubicBezTo>
                    <a:lnTo>
                      <a:pt x="0" y="69629"/>
                    </a:lnTo>
                    <a:cubicBezTo>
                      <a:pt x="0" y="31174"/>
                      <a:pt x="31174" y="0"/>
                      <a:pt x="69629" y="0"/>
                    </a:cubicBezTo>
                    <a:close/>
                  </a:path>
                </a:pathLst>
              </a:custGeom>
              <a:solidFill>
                <a:srgbClr val="FDEF94"/>
              </a:solidFill>
              <a:ln cap="rnd">
                <a:noFill/>
                <a:prstDash val="sysDot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6710543" cy="122488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just">
                  <a:lnSpc>
                    <a:spcPts val="2100"/>
                  </a:lnSpc>
                </a:p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95352"/>
              <a:ext cx="11660619" cy="1695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1990" lvl="1" indent="-340995">
                <a:lnSpc>
                  <a:spcPts val="4960"/>
                </a:lnSpc>
                <a:buFont typeface="Arial" panose="020B0604020202020204"/>
                <a:buChar char="•"/>
              </a:pPr>
              <a:r>
                <a:rPr lang="en-US" sz="3160" b="1">
                  <a:solidFill>
                    <a:srgbClr val="000000"/>
                  </a:solidFill>
                  <a:latin typeface="Cabin" panose="00000500000000000000"/>
                </a:rPr>
                <a:t>Thông tin mà các bác ngư dân nhận được là gì?</a:t>
              </a:r>
              <a:endParaRPr lang="en-US" sz="3160" b="1">
                <a:solidFill>
                  <a:srgbClr val="000000"/>
                </a:solidFill>
                <a:latin typeface="Cabin" panose="00000500000000000000"/>
              </a:endParaRPr>
            </a:p>
            <a:p>
              <a:pPr marL="681990" lvl="1" indent="-340995">
                <a:lnSpc>
                  <a:spcPts val="4960"/>
                </a:lnSpc>
                <a:buFont typeface="Arial" panose="020B0604020202020204"/>
                <a:buChar char="•"/>
              </a:pPr>
              <a:r>
                <a:rPr lang="en-US" sz="3160" b="1">
                  <a:solidFill>
                    <a:srgbClr val="000000"/>
                  </a:solidFill>
                  <a:latin typeface="Cabin" panose="00000500000000000000"/>
                </a:rPr>
                <a:t>Quyết định của họ là gì?</a:t>
              </a:r>
              <a:endParaRPr lang="en-US" sz="3160" b="1">
                <a:solidFill>
                  <a:srgbClr val="000000"/>
                </a:solidFill>
                <a:latin typeface="Cabin" panose="0000050000000000000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260380">
            <a:off x="11514086" y="8660730"/>
            <a:ext cx="1074193" cy="1624489"/>
          </a:xfrm>
          <a:custGeom>
            <a:avLst/>
            <a:gdLst/>
            <a:ahLst/>
            <a:cxnLst/>
            <a:rect l="l" t="t" r="r" b="b"/>
            <a:pathLst>
              <a:path w="1074193" h="1624489">
                <a:moveTo>
                  <a:pt x="0" y="0"/>
                </a:moveTo>
                <a:lnTo>
                  <a:pt x="1074193" y="0"/>
                </a:lnTo>
                <a:lnTo>
                  <a:pt x="1074193" y="1624489"/>
                </a:lnTo>
                <a:lnTo>
                  <a:pt x="0" y="1624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0">
            <a:off x="7029386" y="490157"/>
            <a:ext cx="4229228" cy="1077085"/>
            <a:chOff x="0" y="0"/>
            <a:chExt cx="5638971" cy="1436114"/>
          </a:xfrm>
        </p:grpSpPr>
        <p:grpSp>
          <p:nvGrpSpPr>
            <p:cNvPr id="16" name="Group 16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697634">
            <a:off x="3457324" y="7918381"/>
            <a:ext cx="1544492" cy="1536067"/>
            <a:chOff x="309545" y="312070"/>
            <a:chExt cx="2059322" cy="2048089"/>
          </a:xfrm>
        </p:grpSpPr>
        <p:sp>
          <p:nvSpPr>
            <p:cNvPr id="21" name="Freeform 21"/>
            <p:cNvSpPr/>
            <p:nvPr/>
          </p:nvSpPr>
          <p:spPr>
            <a:xfrm rot="1325541">
              <a:off x="309545" y="312070"/>
              <a:ext cx="2059322" cy="2048089"/>
            </a:xfrm>
            <a:custGeom>
              <a:avLst/>
              <a:gdLst/>
              <a:ahLst/>
              <a:cxnLst/>
              <a:rect l="l" t="t" r="r" b="b"/>
              <a:pathLst>
                <a:path w="2059322" h="2048089">
                  <a:moveTo>
                    <a:pt x="0" y="0"/>
                  </a:moveTo>
                  <a:lnTo>
                    <a:pt x="2059322" y="0"/>
                  </a:lnTo>
                  <a:lnTo>
                    <a:pt x="2059322" y="2048089"/>
                  </a:lnTo>
                  <a:lnTo>
                    <a:pt x="0" y="204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 rot="1325541">
              <a:off x="459770" y="891996"/>
              <a:ext cx="1632423" cy="855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05"/>
                </a:lnSpc>
              </a:pPr>
              <a:r>
                <a:rPr lang="en-US" sz="2055">
                  <a:solidFill>
                    <a:srgbClr val="000000"/>
                  </a:solidFill>
                  <a:latin typeface="Open Sans Extrabold" panose="020B0906030804020204" charset="0"/>
                  <a:cs typeface="Open Sans Extrabold" panose="020B0906030804020204" charset="0"/>
                </a:rPr>
                <a:t>Em hãy cho biết:</a:t>
              </a:r>
              <a:endParaRPr lang="en-US" sz="2055">
                <a:solidFill>
                  <a:srgbClr val="000000"/>
                </a:solidFill>
                <a:latin typeface="Open Sans Extrabold" panose="020B0906030804020204" charset="0"/>
                <a:cs typeface="Open Sans Extrabold" panose="020B090603080402020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0">
            <a:off x="1937460" y="1859273"/>
            <a:ext cx="6821482" cy="5176664"/>
            <a:chOff x="0" y="0"/>
            <a:chExt cx="9095310" cy="6902218"/>
          </a:xfrm>
        </p:grpSpPr>
        <p:sp>
          <p:nvSpPr>
            <p:cNvPr id="24" name="Freeform 24"/>
            <p:cNvSpPr/>
            <p:nvPr/>
          </p:nvSpPr>
          <p:spPr>
            <a:xfrm>
              <a:off x="557486" y="1072570"/>
              <a:ext cx="8537824" cy="5829648"/>
            </a:xfrm>
            <a:custGeom>
              <a:avLst/>
              <a:gdLst/>
              <a:ahLst/>
              <a:cxnLst/>
              <a:rect l="l" t="t" r="r" b="b"/>
              <a:pathLst>
                <a:path w="8537824" h="5829648">
                  <a:moveTo>
                    <a:pt x="0" y="0"/>
                  </a:moveTo>
                  <a:lnTo>
                    <a:pt x="8537825" y="0"/>
                  </a:lnTo>
                  <a:lnTo>
                    <a:pt x="8537825" y="5829648"/>
                  </a:lnTo>
                  <a:lnTo>
                    <a:pt x="0" y="582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901762" cy="3218151"/>
            </a:xfrm>
            <a:custGeom>
              <a:avLst/>
              <a:gdLst/>
              <a:ahLst/>
              <a:cxnLst/>
              <a:rect l="l" t="t" r="r" b="b"/>
              <a:pathLst>
                <a:path w="4901762" h="3218151">
                  <a:moveTo>
                    <a:pt x="0" y="0"/>
                  </a:moveTo>
                  <a:lnTo>
                    <a:pt x="4901762" y="0"/>
                  </a:lnTo>
                  <a:lnTo>
                    <a:pt x="4901762" y="3218151"/>
                  </a:lnTo>
                  <a:lnTo>
                    <a:pt x="0" y="321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560094" y="870802"/>
              <a:ext cx="3787668" cy="156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75"/>
                </a:lnSpc>
              </a:pPr>
              <a:r>
                <a:rPr lang="en-US" sz="2915" b="1">
                  <a:solidFill>
                    <a:srgbClr val="FFFFFF"/>
                  </a:solidFill>
                  <a:latin typeface="Cabin" panose="00000500000000000000"/>
                </a:rPr>
                <a:t>Bác ngư dân </a:t>
              </a:r>
              <a:endParaRPr lang="en-US" sz="2915" b="1">
                <a:solidFill>
                  <a:srgbClr val="FFFFFF"/>
                </a:solidFill>
                <a:latin typeface="Cabin" panose="00000500000000000000"/>
              </a:endParaRPr>
            </a:p>
            <a:p>
              <a:pPr>
                <a:lnSpc>
                  <a:spcPts val="4575"/>
                </a:lnSpc>
              </a:pPr>
              <a:r>
                <a:rPr lang="en-US" sz="2915" b="1">
                  <a:solidFill>
                    <a:srgbClr val="FFFFFF"/>
                  </a:solidFill>
                  <a:latin typeface="Cabin" panose="00000500000000000000"/>
                </a:rPr>
                <a:t>đang nghe dự báo</a:t>
              </a:r>
              <a:endParaRPr lang="en-US" sz="2915" b="1">
                <a:solidFill>
                  <a:srgbClr val="FFFFFF"/>
                </a:solidFill>
                <a:latin typeface="Cabin" panose="0000050000000000000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 rot="0">
            <a:off x="11090795" y="2426026"/>
            <a:ext cx="4713052" cy="4712490"/>
            <a:chOff x="0" y="0"/>
            <a:chExt cx="6284069" cy="62833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284069" cy="5654558"/>
            </a:xfrm>
            <a:custGeom>
              <a:avLst/>
              <a:gdLst/>
              <a:ahLst/>
              <a:cxnLst/>
              <a:rect l="l" t="t" r="r" b="b"/>
              <a:pathLst>
                <a:path w="6284069" h="5654558">
                  <a:moveTo>
                    <a:pt x="0" y="0"/>
                  </a:moveTo>
                  <a:lnTo>
                    <a:pt x="6284069" y="0"/>
                  </a:lnTo>
                  <a:lnTo>
                    <a:pt x="6284069" y="5654558"/>
                  </a:lnTo>
                  <a:lnTo>
                    <a:pt x="0" y="5654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280517" y="5615900"/>
              <a:ext cx="3953848" cy="667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55"/>
                </a:lnSpc>
              </a:pPr>
              <a:r>
                <a:rPr lang="en-US" sz="2775">
                  <a:solidFill>
                    <a:srgbClr val="000000"/>
                  </a:solidFill>
                  <a:latin typeface="Cabin" panose="00000500000000000000"/>
                </a:rPr>
                <a:t>Hình 1.1. Dự báo bão </a:t>
              </a:r>
              <a:endParaRPr lang="en-US" sz="2775">
                <a:solidFill>
                  <a:srgbClr val="000000"/>
                </a:solidFill>
                <a:latin typeface="Cabin" panose="0000050000000000000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25" name="Picture 2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6" name="Picture 2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29" name="Picture 2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33" name="Picture 3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5" name="Picture 3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181523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EE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 rot="-4313257">
            <a:off x="1547250" y="7949583"/>
            <a:ext cx="555747" cy="1025707"/>
          </a:xfrm>
          <a:custGeom>
            <a:avLst/>
            <a:gdLst/>
            <a:ahLst/>
            <a:cxnLst/>
            <a:rect l="l" t="t" r="r" b="b"/>
            <a:pathLst>
              <a:path w="555747" h="1025707">
                <a:moveTo>
                  <a:pt x="0" y="0"/>
                </a:moveTo>
                <a:lnTo>
                  <a:pt x="555746" y="0"/>
                </a:lnTo>
                <a:lnTo>
                  <a:pt x="555746" y="1025707"/>
                </a:lnTo>
                <a:lnTo>
                  <a:pt x="0" y="1025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1347">
            <a:off x="16015903" y="633622"/>
            <a:ext cx="1758427" cy="1572993"/>
          </a:xfrm>
          <a:custGeom>
            <a:avLst/>
            <a:gdLst/>
            <a:ahLst/>
            <a:cxnLst/>
            <a:rect l="l" t="t" r="r" b="b"/>
            <a:pathLst>
              <a:path w="1758427" h="1572993">
                <a:moveTo>
                  <a:pt x="0" y="0"/>
                </a:moveTo>
                <a:lnTo>
                  <a:pt x="1758428" y="0"/>
                </a:lnTo>
                <a:lnTo>
                  <a:pt x="1758428" y="1572993"/>
                </a:lnTo>
                <a:lnTo>
                  <a:pt x="0" y="1572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65755" y="2059047"/>
            <a:ext cx="747470" cy="737957"/>
          </a:xfrm>
          <a:custGeom>
            <a:avLst/>
            <a:gdLst/>
            <a:ahLst/>
            <a:cxnLst/>
            <a:rect l="l" t="t" r="r" b="b"/>
            <a:pathLst>
              <a:path w="747470" h="737957">
                <a:moveTo>
                  <a:pt x="0" y="0"/>
                </a:moveTo>
                <a:lnTo>
                  <a:pt x="747470" y="0"/>
                </a:lnTo>
                <a:lnTo>
                  <a:pt x="747470" y="737957"/>
                </a:lnTo>
                <a:lnTo>
                  <a:pt x="0" y="737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833" y="1964841"/>
            <a:ext cx="914580" cy="926370"/>
          </a:xfrm>
          <a:custGeom>
            <a:avLst/>
            <a:gdLst/>
            <a:ahLst/>
            <a:cxnLst/>
            <a:rect l="l" t="t" r="r" b="b"/>
            <a:pathLst>
              <a:path w="914580" h="926370">
                <a:moveTo>
                  <a:pt x="0" y="0"/>
                </a:moveTo>
                <a:lnTo>
                  <a:pt x="914580" y="0"/>
                </a:lnTo>
                <a:lnTo>
                  <a:pt x="914580" y="926370"/>
                </a:lnTo>
                <a:lnTo>
                  <a:pt x="0" y="926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1953335" y="2668792"/>
            <a:ext cx="5666107" cy="5665432"/>
            <a:chOff x="0" y="0"/>
            <a:chExt cx="7554810" cy="75539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54810" cy="6798001"/>
            </a:xfrm>
            <a:custGeom>
              <a:avLst/>
              <a:gdLst/>
              <a:ahLst/>
              <a:cxnLst/>
              <a:rect l="l" t="t" r="r" b="b"/>
              <a:pathLst>
                <a:path w="7554810" h="6798001">
                  <a:moveTo>
                    <a:pt x="0" y="0"/>
                  </a:moveTo>
                  <a:lnTo>
                    <a:pt x="7554810" y="0"/>
                  </a:lnTo>
                  <a:lnTo>
                    <a:pt x="7554810" y="6798001"/>
                  </a:lnTo>
                  <a:lnTo>
                    <a:pt x="0" y="679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539458" y="6763189"/>
              <a:ext cx="4753380" cy="790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0"/>
                </a:lnSpc>
              </a:pPr>
              <a:r>
                <a:rPr lang="en-US" sz="3335">
                  <a:solidFill>
                    <a:srgbClr val="000000"/>
                  </a:solidFill>
                  <a:latin typeface="Cabin" panose="00000500000000000000"/>
                </a:rPr>
                <a:t>Hình 1.1. Dự báo bão </a:t>
              </a:r>
              <a:endParaRPr lang="en-US" sz="3335">
                <a:solidFill>
                  <a:srgbClr val="000000"/>
                </a:solidFill>
                <a:latin typeface="Cabin" panose="0000050000000000000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8910109" y="2428026"/>
            <a:ext cx="7607462" cy="2570002"/>
            <a:chOff x="0" y="0"/>
            <a:chExt cx="10143282" cy="34266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143282" cy="3426670"/>
            </a:xfrm>
            <a:custGeom>
              <a:avLst/>
              <a:gdLst/>
              <a:ahLst/>
              <a:cxnLst/>
              <a:rect l="l" t="t" r="r" b="b"/>
              <a:pathLst>
                <a:path w="10143282" h="3426670">
                  <a:moveTo>
                    <a:pt x="0" y="0"/>
                  </a:moveTo>
                  <a:lnTo>
                    <a:pt x="10143282" y="0"/>
                  </a:lnTo>
                  <a:lnTo>
                    <a:pt x="10143282" y="3426670"/>
                  </a:lnTo>
                  <a:lnTo>
                    <a:pt x="0" y="342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128" b="-1128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517909" y="354277"/>
              <a:ext cx="9107464" cy="2142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0000"/>
                  </a:solidFill>
                  <a:latin typeface="Cabin Bold" panose="00000800000000000000"/>
                </a:rPr>
                <a:t>Thông tin các bác ngư dân nhận được:  </a:t>
              </a:r>
              <a:r>
                <a:rPr lang="en-US" sz="3500">
                  <a:solidFill>
                    <a:srgbClr val="00BF63"/>
                  </a:solidFill>
                  <a:latin typeface="Cabin Bold" panose="00000800000000000000"/>
                </a:rPr>
                <a:t>Khu vực mình đang đánh cá sắp có bão</a:t>
              </a:r>
              <a:endParaRPr lang="en-US" sz="3500">
                <a:solidFill>
                  <a:srgbClr val="00BF63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8910109" y="5632052"/>
            <a:ext cx="7607462" cy="2570002"/>
            <a:chOff x="0" y="0"/>
            <a:chExt cx="10143282" cy="34266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143282" cy="3426670"/>
            </a:xfrm>
            <a:custGeom>
              <a:avLst/>
              <a:gdLst/>
              <a:ahLst/>
              <a:cxnLst/>
              <a:rect l="l" t="t" r="r" b="b"/>
              <a:pathLst>
                <a:path w="10143282" h="3426670">
                  <a:moveTo>
                    <a:pt x="0" y="0"/>
                  </a:moveTo>
                  <a:lnTo>
                    <a:pt x="10143282" y="0"/>
                  </a:lnTo>
                  <a:lnTo>
                    <a:pt x="10143282" y="3426670"/>
                  </a:lnTo>
                  <a:lnTo>
                    <a:pt x="0" y="342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128" b="-1128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438903" y="714087"/>
              <a:ext cx="9265476" cy="1554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5"/>
                </a:lnSpc>
                <a:spcBef>
                  <a:spcPct val="0"/>
                </a:spcBef>
              </a:pPr>
              <a:r>
                <a:rPr lang="en-US" sz="3830">
                  <a:solidFill>
                    <a:srgbClr val="000000"/>
                  </a:solidFill>
                  <a:latin typeface="Cabin Bold" panose="00000800000000000000"/>
                </a:rPr>
                <a:t>Quyết định của các bác ngư dân: </a:t>
              </a:r>
              <a:r>
                <a:rPr lang="en-US" sz="3830">
                  <a:solidFill>
                    <a:srgbClr val="00BF63"/>
                  </a:solidFill>
                  <a:latin typeface="Cabin Bold" panose="00000800000000000000"/>
                </a:rPr>
                <a:t>Nhanh chóng đưa tàu về bến </a:t>
              </a:r>
              <a:endParaRPr lang="en-US" sz="3830">
                <a:solidFill>
                  <a:srgbClr val="00BF63"/>
                </a:solidFill>
                <a:latin typeface="Cabin Bold" panose="0000080000000000000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0">
            <a:off x="7029386" y="490157"/>
            <a:ext cx="4229228" cy="1077085"/>
            <a:chOff x="0" y="0"/>
            <a:chExt cx="5638971" cy="1436114"/>
          </a:xfrm>
        </p:grpSpPr>
        <p:grpSp>
          <p:nvGrpSpPr>
            <p:cNvPr id="21" name="Group 21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26" name="Picture 2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8" name="Picture 27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2" name="Picture 3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5" name="Picture 3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7" name="Picture 3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028700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8636831" y="2673954"/>
            <a:ext cx="7382087" cy="5245057"/>
            <a:chOff x="0" y="0"/>
            <a:chExt cx="5569152" cy="39569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69152" cy="3956947"/>
            </a:xfrm>
            <a:custGeom>
              <a:avLst/>
              <a:gdLst/>
              <a:ahLst/>
              <a:cxnLst/>
              <a:rect l="l" t="t" r="r" b="b"/>
              <a:pathLst>
                <a:path w="5569152" h="3956947">
                  <a:moveTo>
                    <a:pt x="31462" y="0"/>
                  </a:moveTo>
                  <a:lnTo>
                    <a:pt x="5537690" y="0"/>
                  </a:lnTo>
                  <a:cubicBezTo>
                    <a:pt x="5546034" y="0"/>
                    <a:pt x="5554037" y="3315"/>
                    <a:pt x="5559937" y="9215"/>
                  </a:cubicBezTo>
                  <a:cubicBezTo>
                    <a:pt x="5565837" y="15115"/>
                    <a:pt x="5569152" y="23118"/>
                    <a:pt x="5569152" y="31462"/>
                  </a:cubicBezTo>
                  <a:lnTo>
                    <a:pt x="5569152" y="3925484"/>
                  </a:lnTo>
                  <a:cubicBezTo>
                    <a:pt x="5569152" y="3933829"/>
                    <a:pt x="5565837" y="3941831"/>
                    <a:pt x="5559937" y="3947732"/>
                  </a:cubicBezTo>
                  <a:cubicBezTo>
                    <a:pt x="5554037" y="3953632"/>
                    <a:pt x="5546034" y="3956947"/>
                    <a:pt x="5537690" y="3956947"/>
                  </a:cubicBezTo>
                  <a:lnTo>
                    <a:pt x="31462" y="3956947"/>
                  </a:lnTo>
                  <a:cubicBezTo>
                    <a:pt x="23118" y="3956947"/>
                    <a:pt x="15115" y="3953632"/>
                    <a:pt x="9215" y="3947732"/>
                  </a:cubicBezTo>
                  <a:cubicBezTo>
                    <a:pt x="3315" y="3941831"/>
                    <a:pt x="0" y="3933829"/>
                    <a:pt x="0" y="3925484"/>
                  </a:cubicBezTo>
                  <a:lnTo>
                    <a:pt x="0" y="31462"/>
                  </a:lnTo>
                  <a:cubicBezTo>
                    <a:pt x="0" y="23118"/>
                    <a:pt x="3315" y="15115"/>
                    <a:pt x="9215" y="9215"/>
                  </a:cubicBezTo>
                  <a:cubicBezTo>
                    <a:pt x="15115" y="3315"/>
                    <a:pt x="23118" y="0"/>
                    <a:pt x="31462" y="0"/>
                  </a:cubicBezTo>
                  <a:close/>
                </a:path>
              </a:pathLst>
            </a:custGeom>
            <a:solidFill>
              <a:srgbClr val="A6DAF4"/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569152" cy="399504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2100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57561" y="1349827"/>
            <a:ext cx="2552256" cy="2648256"/>
          </a:xfrm>
          <a:custGeom>
            <a:avLst/>
            <a:gdLst/>
            <a:ahLst/>
            <a:cxnLst/>
            <a:rect l="l" t="t" r="r" b="b"/>
            <a:pathLst>
              <a:path w="2552256" h="2648256">
                <a:moveTo>
                  <a:pt x="0" y="0"/>
                </a:moveTo>
                <a:lnTo>
                  <a:pt x="2552256" y="0"/>
                </a:lnTo>
                <a:lnTo>
                  <a:pt x="2552256" y="2648255"/>
                </a:lnTo>
                <a:lnTo>
                  <a:pt x="0" y="2648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14883998" y="6831406"/>
            <a:ext cx="1669450" cy="1828853"/>
            <a:chOff x="0" y="0"/>
            <a:chExt cx="2225933" cy="2438471"/>
          </a:xfrm>
        </p:grpSpPr>
        <p:sp>
          <p:nvSpPr>
            <p:cNvPr id="12" name="Freeform 12"/>
            <p:cNvSpPr/>
            <p:nvPr/>
          </p:nvSpPr>
          <p:spPr>
            <a:xfrm rot="375865">
              <a:off x="115943" y="102122"/>
              <a:ext cx="1994047" cy="2234227"/>
            </a:xfrm>
            <a:custGeom>
              <a:avLst/>
              <a:gdLst/>
              <a:ahLst/>
              <a:cxnLst/>
              <a:rect l="l" t="t" r="r" b="b"/>
              <a:pathLst>
                <a:path w="1994047" h="2234227">
                  <a:moveTo>
                    <a:pt x="0" y="0"/>
                  </a:moveTo>
                  <a:lnTo>
                    <a:pt x="1994047" y="0"/>
                  </a:lnTo>
                  <a:lnTo>
                    <a:pt x="1994047" y="2234227"/>
                  </a:lnTo>
                  <a:lnTo>
                    <a:pt x="0" y="2234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75865">
              <a:off x="282808" y="299105"/>
              <a:ext cx="1640218" cy="1837780"/>
            </a:xfrm>
            <a:custGeom>
              <a:avLst/>
              <a:gdLst/>
              <a:ahLst/>
              <a:cxnLst/>
              <a:rect l="l" t="t" r="r" b="b"/>
              <a:pathLst>
                <a:path w="1640218" h="1837780">
                  <a:moveTo>
                    <a:pt x="0" y="0"/>
                  </a:moveTo>
                  <a:lnTo>
                    <a:pt x="1640219" y="0"/>
                  </a:lnTo>
                  <a:lnTo>
                    <a:pt x="1640219" y="1837780"/>
                  </a:lnTo>
                  <a:lnTo>
                    <a:pt x="0" y="183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797853">
            <a:off x="1943939" y="8107998"/>
            <a:ext cx="1551381" cy="377973"/>
          </a:xfrm>
          <a:custGeom>
            <a:avLst/>
            <a:gdLst/>
            <a:ahLst/>
            <a:cxnLst/>
            <a:rect l="l" t="t" r="r" b="b"/>
            <a:pathLst>
              <a:path w="1551381" h="377973">
                <a:moveTo>
                  <a:pt x="0" y="0"/>
                </a:moveTo>
                <a:lnTo>
                  <a:pt x="1551381" y="0"/>
                </a:lnTo>
                <a:lnTo>
                  <a:pt x="1551381" y="377973"/>
                </a:lnTo>
                <a:lnTo>
                  <a:pt x="0" y="37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35533">
            <a:off x="8287529" y="3502836"/>
            <a:ext cx="932351" cy="586534"/>
          </a:xfrm>
          <a:custGeom>
            <a:avLst/>
            <a:gdLst/>
            <a:ahLst/>
            <a:cxnLst/>
            <a:rect l="l" t="t" r="r" b="b"/>
            <a:pathLst>
              <a:path w="932351" h="586534">
                <a:moveTo>
                  <a:pt x="0" y="0"/>
                </a:moveTo>
                <a:lnTo>
                  <a:pt x="932352" y="0"/>
                </a:lnTo>
                <a:lnTo>
                  <a:pt x="932352" y="586534"/>
                </a:lnTo>
                <a:lnTo>
                  <a:pt x="0" y="586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835533">
            <a:off x="8287529" y="6125823"/>
            <a:ext cx="932351" cy="586534"/>
          </a:xfrm>
          <a:custGeom>
            <a:avLst/>
            <a:gdLst/>
            <a:ahLst/>
            <a:cxnLst/>
            <a:rect l="l" t="t" r="r" b="b"/>
            <a:pathLst>
              <a:path w="932351" h="586534">
                <a:moveTo>
                  <a:pt x="0" y="0"/>
                </a:moveTo>
                <a:lnTo>
                  <a:pt x="932352" y="0"/>
                </a:lnTo>
                <a:lnTo>
                  <a:pt x="932352" y="586534"/>
                </a:lnTo>
                <a:lnTo>
                  <a:pt x="0" y="586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00058" y="3014995"/>
            <a:ext cx="5387793" cy="4562977"/>
          </a:xfrm>
          <a:custGeom>
            <a:avLst/>
            <a:gdLst/>
            <a:ahLst/>
            <a:cxnLst/>
            <a:rect l="l" t="t" r="r" b="b"/>
            <a:pathLst>
              <a:path w="5387793" h="4562977">
                <a:moveTo>
                  <a:pt x="0" y="0"/>
                </a:moveTo>
                <a:lnTo>
                  <a:pt x="5387793" y="0"/>
                </a:lnTo>
                <a:lnTo>
                  <a:pt x="5387793" y="4562976"/>
                </a:lnTo>
                <a:lnTo>
                  <a:pt x="0" y="4562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</p:sp>
      <p:sp>
        <p:nvSpPr>
          <p:cNvPr id="18" name="Freeform 18"/>
          <p:cNvSpPr/>
          <p:nvPr/>
        </p:nvSpPr>
        <p:spPr>
          <a:xfrm>
            <a:off x="3486030" y="1747172"/>
            <a:ext cx="916967" cy="1096373"/>
          </a:xfrm>
          <a:custGeom>
            <a:avLst/>
            <a:gdLst/>
            <a:ahLst/>
            <a:cxnLst/>
            <a:rect l="l" t="t" r="r" b="b"/>
            <a:pathLst>
              <a:path w="916967" h="1096373">
                <a:moveTo>
                  <a:pt x="0" y="0"/>
                </a:moveTo>
                <a:lnTo>
                  <a:pt x="916967" y="0"/>
                </a:lnTo>
                <a:lnTo>
                  <a:pt x="916967" y="1096373"/>
                </a:lnTo>
                <a:lnTo>
                  <a:pt x="0" y="1096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304245" y="3086199"/>
            <a:ext cx="6714673" cy="2057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5"/>
              </a:lnSpc>
            </a:pPr>
            <a:r>
              <a:rPr lang="en-US" sz="3395">
                <a:solidFill>
                  <a:srgbClr val="000000"/>
                </a:solidFill>
                <a:latin typeface="Cabin Bold" panose="00000800000000000000"/>
              </a:rPr>
              <a:t>Hãy trao đổi với bạn và cho biết thông tin mà các bác ngư dân nhận được quan trọng như thế nào </a:t>
            </a:r>
            <a:endParaRPr lang="en-US" sz="3395">
              <a:solidFill>
                <a:srgbClr val="000000"/>
              </a:solidFill>
              <a:latin typeface="Cabin Bold" panose="00000800000000000000"/>
            </a:endParaRPr>
          </a:p>
          <a:p>
            <a:pPr>
              <a:lnSpc>
                <a:spcPts val="4075"/>
              </a:lnSpc>
              <a:spcBef>
                <a:spcPct val="0"/>
              </a:spcBef>
            </a:pPr>
            <a:r>
              <a:rPr lang="en-US" sz="3395">
                <a:solidFill>
                  <a:srgbClr val="000000"/>
                </a:solidFill>
                <a:latin typeface="Cabin Bold" panose="00000800000000000000"/>
              </a:rPr>
              <a:t>trong việc ra quyết định của họ?</a:t>
            </a:r>
            <a:endParaRPr lang="en-US" sz="3395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04245" y="5812854"/>
            <a:ext cx="6191112" cy="154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5"/>
              </a:lnSpc>
            </a:pPr>
            <a:r>
              <a:rPr lang="en-US" sz="3395">
                <a:solidFill>
                  <a:srgbClr val="000000"/>
                </a:solidFill>
                <a:latin typeface="Cabin Bold" panose="00000800000000000000"/>
              </a:rPr>
              <a:t>Em hãy cho ví dụ về vai trò quan trọng của thông tin đối với việc</a:t>
            </a:r>
            <a:endParaRPr lang="en-US" sz="3395">
              <a:solidFill>
                <a:srgbClr val="000000"/>
              </a:solidFill>
              <a:latin typeface="Cabin Bold" panose="00000800000000000000"/>
            </a:endParaRPr>
          </a:p>
          <a:p>
            <a:pPr>
              <a:lnSpc>
                <a:spcPts val="4075"/>
              </a:lnSpc>
              <a:spcBef>
                <a:spcPct val="0"/>
              </a:spcBef>
            </a:pPr>
            <a:r>
              <a:rPr lang="en-US" sz="3395">
                <a:solidFill>
                  <a:srgbClr val="000000"/>
                </a:solidFill>
                <a:latin typeface="Cabin Bold" panose="00000800000000000000"/>
              </a:rPr>
              <a:t> ra quyết định của con người.</a:t>
            </a:r>
            <a:endParaRPr lang="en-US" sz="3395">
              <a:solidFill>
                <a:srgbClr val="000000"/>
              </a:solidFill>
              <a:latin typeface="Cabin Bold" panose="00000800000000000000"/>
            </a:endParaRPr>
          </a:p>
        </p:txBody>
      </p:sp>
      <p:grpSp>
        <p:nvGrpSpPr>
          <p:cNvPr id="21" name="Group 21"/>
          <p:cNvGrpSpPr/>
          <p:nvPr/>
        </p:nvGrpSpPr>
        <p:grpSpPr>
          <a:xfrm rot="0">
            <a:off x="7029386" y="490157"/>
            <a:ext cx="4229228" cy="1077085"/>
            <a:chOff x="0" y="0"/>
            <a:chExt cx="5638971" cy="1436114"/>
          </a:xfrm>
        </p:grpSpPr>
        <p:grpSp>
          <p:nvGrpSpPr>
            <p:cNvPr id="22" name="Group 22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-25400"/>
            <a:ext cx="18482310" cy="10175875"/>
            <a:chOff x="-6" y="82"/>
            <a:chExt cx="16892" cy="10718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3" name="Picture 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16" name="Picture 1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17" name="Picture 1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25" name="Picture 2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6" name="Picture 25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27" name="Picture 26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29" name="Picture 2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0" name="Picture 2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1" name="Picture 30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sp>
        <p:nvSpPr>
          <p:cNvPr id="4" name="Freeform 4"/>
          <p:cNvSpPr/>
          <p:nvPr/>
        </p:nvSpPr>
        <p:spPr>
          <a:xfrm>
            <a:off x="15644316" y="793905"/>
            <a:ext cx="782700" cy="792790"/>
          </a:xfrm>
          <a:custGeom>
            <a:avLst/>
            <a:gdLst/>
            <a:ahLst/>
            <a:cxnLst/>
            <a:rect l="l" t="t" r="r" b="b"/>
            <a:pathLst>
              <a:path w="782700" h="792790">
                <a:moveTo>
                  <a:pt x="0" y="0"/>
                </a:moveTo>
                <a:lnTo>
                  <a:pt x="782699" y="0"/>
                </a:lnTo>
                <a:lnTo>
                  <a:pt x="782699" y="792790"/>
                </a:lnTo>
                <a:lnTo>
                  <a:pt x="0" y="792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02960">
            <a:off x="6828459" y="8817058"/>
            <a:ext cx="978561" cy="882484"/>
          </a:xfrm>
          <a:custGeom>
            <a:avLst/>
            <a:gdLst/>
            <a:ahLst/>
            <a:cxnLst/>
            <a:rect l="l" t="t" r="r" b="b"/>
            <a:pathLst>
              <a:path w="978561" h="882484">
                <a:moveTo>
                  <a:pt x="0" y="0"/>
                </a:moveTo>
                <a:lnTo>
                  <a:pt x="978560" y="0"/>
                </a:lnTo>
                <a:lnTo>
                  <a:pt x="978560" y="882484"/>
                </a:lnTo>
                <a:lnTo>
                  <a:pt x="0" y="88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163754">
            <a:off x="1066899" y="818719"/>
            <a:ext cx="731636" cy="1350335"/>
          </a:xfrm>
          <a:custGeom>
            <a:avLst/>
            <a:gdLst/>
            <a:ahLst/>
            <a:cxnLst/>
            <a:rect l="l" t="t" r="r" b="b"/>
            <a:pathLst>
              <a:path w="731636" h="1350335">
                <a:moveTo>
                  <a:pt x="0" y="0"/>
                </a:moveTo>
                <a:lnTo>
                  <a:pt x="731636" y="0"/>
                </a:lnTo>
                <a:lnTo>
                  <a:pt x="731636" y="1350335"/>
                </a:lnTo>
                <a:lnTo>
                  <a:pt x="0" y="135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25"/>
          <p:cNvGrpSpPr/>
          <p:nvPr/>
        </p:nvGrpSpPr>
        <p:grpSpPr>
          <a:xfrm rot="0">
            <a:off x="8289925" y="5194300"/>
            <a:ext cx="8900160" cy="3082290"/>
            <a:chOff x="0" y="0"/>
            <a:chExt cx="4656516" cy="2325391"/>
          </a:xfrm>
          <a:solidFill>
            <a:schemeClr val="bg1"/>
          </a:solidFill>
        </p:grpSpPr>
        <p:sp>
          <p:nvSpPr>
            <p:cNvPr id="19" name="Freeform 26"/>
            <p:cNvSpPr/>
            <p:nvPr/>
          </p:nvSpPr>
          <p:spPr>
            <a:xfrm>
              <a:off x="0" y="0"/>
              <a:ext cx="4656516" cy="2325391"/>
            </a:xfrm>
            <a:custGeom>
              <a:avLst/>
              <a:gdLst/>
              <a:ahLst/>
              <a:cxnLst/>
              <a:rect l="l" t="t" r="r" b="b"/>
              <a:pathLst>
                <a:path w="4656516" h="2325391">
                  <a:moveTo>
                    <a:pt x="37629" y="0"/>
                  </a:moveTo>
                  <a:lnTo>
                    <a:pt x="4618887" y="0"/>
                  </a:lnTo>
                  <a:cubicBezTo>
                    <a:pt x="4628867" y="0"/>
                    <a:pt x="4638438" y="3964"/>
                    <a:pt x="4645495" y="11021"/>
                  </a:cubicBezTo>
                  <a:cubicBezTo>
                    <a:pt x="4652552" y="18078"/>
                    <a:pt x="4656516" y="27649"/>
                    <a:pt x="4656516" y="37629"/>
                  </a:cubicBezTo>
                  <a:lnTo>
                    <a:pt x="4656516" y="2287762"/>
                  </a:lnTo>
                  <a:cubicBezTo>
                    <a:pt x="4656516" y="2297742"/>
                    <a:pt x="4652552" y="2307313"/>
                    <a:pt x="4645495" y="2314369"/>
                  </a:cubicBezTo>
                  <a:cubicBezTo>
                    <a:pt x="4638438" y="2321426"/>
                    <a:pt x="4628867" y="2325391"/>
                    <a:pt x="4618887" y="2325391"/>
                  </a:cubicBezTo>
                  <a:lnTo>
                    <a:pt x="37629" y="2325391"/>
                  </a:lnTo>
                  <a:cubicBezTo>
                    <a:pt x="27649" y="2325391"/>
                    <a:pt x="18078" y="2321426"/>
                    <a:pt x="11021" y="2314369"/>
                  </a:cubicBezTo>
                  <a:cubicBezTo>
                    <a:pt x="3964" y="2307313"/>
                    <a:pt x="0" y="2297742"/>
                    <a:pt x="0" y="2287762"/>
                  </a:cubicBezTo>
                  <a:lnTo>
                    <a:pt x="0" y="37629"/>
                  </a:lnTo>
                  <a:cubicBezTo>
                    <a:pt x="0" y="27649"/>
                    <a:pt x="3964" y="18078"/>
                    <a:pt x="11021" y="11021"/>
                  </a:cubicBezTo>
                  <a:cubicBezTo>
                    <a:pt x="18078" y="3964"/>
                    <a:pt x="27649" y="0"/>
                    <a:pt x="37629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dash"/>
              <a:round/>
            </a:ln>
          </p:spPr>
        </p:sp>
        <p:sp>
          <p:nvSpPr>
            <p:cNvPr id="20" name="TextBox 27"/>
            <p:cNvSpPr txBox="1"/>
            <p:nvPr/>
          </p:nvSpPr>
          <p:spPr>
            <a:xfrm>
              <a:off x="0" y="-38100"/>
              <a:ext cx="4656516" cy="236349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prstDash val="dash"/>
            </a:ln>
          </p:spPr>
          <p:txBody>
            <a:bodyPr lIns="254000" tIns="254000" rIns="254000" bIns="254000" rtlCol="0" anchor="ctr"/>
            <a:p>
              <a:pPr algn="just">
                <a:lnSpc>
                  <a:spcPts val="2100"/>
                </a:lnSpc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669344" y="5705098"/>
            <a:ext cx="8433165" cy="202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0"/>
              </a:lnSpc>
              <a:spcBef>
                <a:spcPct val="0"/>
              </a:spcBef>
            </a:pPr>
            <a:r>
              <a:rPr lang="en-US" sz="4450">
                <a:solidFill>
                  <a:srgbClr val="000000"/>
                </a:solidFill>
                <a:latin typeface="Cabin Bold" panose="00000800000000000000"/>
              </a:rPr>
              <a:t>Thông tin mang lại sự hiểu biết cho con người, làm cho quyết định của con người chính xác, phù hợp.</a:t>
            </a:r>
            <a:endParaRPr lang="en-US" sz="445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8700" y="2753900"/>
            <a:ext cx="6289039" cy="5326251"/>
          </a:xfrm>
          <a:custGeom>
            <a:avLst/>
            <a:gdLst/>
            <a:ahLst/>
            <a:cxnLst/>
            <a:rect l="l" t="t" r="r" b="b"/>
            <a:pathLst>
              <a:path w="6289039" h="5326251">
                <a:moveTo>
                  <a:pt x="0" y="0"/>
                </a:moveTo>
                <a:lnTo>
                  <a:pt x="6289039" y="0"/>
                </a:lnTo>
                <a:lnTo>
                  <a:pt x="6289039" y="5326251"/>
                </a:lnTo>
                <a:lnTo>
                  <a:pt x="0" y="53262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</p:sp>
      <p:sp>
        <p:nvSpPr>
          <p:cNvPr id="10" name="Freeform 10"/>
          <p:cNvSpPr/>
          <p:nvPr/>
        </p:nvSpPr>
        <p:spPr>
          <a:xfrm flipH="1">
            <a:off x="413808" y="7695515"/>
            <a:ext cx="1777728" cy="1709851"/>
          </a:xfrm>
          <a:custGeom>
            <a:avLst/>
            <a:gdLst/>
            <a:ahLst/>
            <a:cxnLst/>
            <a:rect l="l" t="t" r="r" b="b"/>
            <a:pathLst>
              <a:path w="1777728" h="1709851">
                <a:moveTo>
                  <a:pt x="1777728" y="0"/>
                </a:moveTo>
                <a:lnTo>
                  <a:pt x="0" y="0"/>
                </a:lnTo>
                <a:lnTo>
                  <a:pt x="0" y="1709851"/>
                </a:lnTo>
                <a:lnTo>
                  <a:pt x="1777728" y="1709851"/>
                </a:lnTo>
                <a:lnTo>
                  <a:pt x="177772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6660229" y="509610"/>
            <a:ext cx="4229228" cy="1077085"/>
            <a:chOff x="0" y="0"/>
            <a:chExt cx="5638971" cy="1436114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pic>
        <p:nvPicPr>
          <p:cNvPr id="21" name="Picture 20" descr="snapedit_17111927188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86820" y="1327150"/>
            <a:ext cx="4762500" cy="476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1905" y="55880"/>
            <a:ext cx="18482310" cy="10175875"/>
            <a:chOff x="-6" y="82"/>
            <a:chExt cx="16892" cy="10718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82"/>
              <a:ext cx="16886" cy="3746"/>
              <a:chOff x="0" y="82"/>
              <a:chExt cx="16886" cy="3746"/>
            </a:xfrm>
          </p:grpSpPr>
          <p:pic>
            <p:nvPicPr>
              <p:cNvPr id="33" name="Picture 3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4" name="Picture 3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5" name="Picture 34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-6" y="3527"/>
              <a:ext cx="16886" cy="3746"/>
              <a:chOff x="0" y="82"/>
              <a:chExt cx="16886" cy="3746"/>
            </a:xfrm>
          </p:grpSpPr>
          <p:pic>
            <p:nvPicPr>
              <p:cNvPr id="38" name="Picture 37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39" name="Picture 38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0" name="Picture 39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-6" y="7054"/>
              <a:ext cx="16886" cy="3746"/>
              <a:chOff x="0" y="82"/>
              <a:chExt cx="16886" cy="3746"/>
            </a:xfrm>
          </p:grpSpPr>
          <p:pic>
            <p:nvPicPr>
              <p:cNvPr id="42" name="Picture 41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0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3" name="Picture 42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5629" y="82"/>
                <a:ext cx="5629" cy="3746"/>
              </a:xfrm>
              <a:prstGeom prst="rect">
                <a:avLst/>
              </a:prstGeom>
            </p:spPr>
          </p:pic>
          <p:pic>
            <p:nvPicPr>
              <p:cNvPr id="44" name="Picture 43" descr="images (1)"/>
              <p:cNvPicPr>
                <a:picLocks noChangeAspect="1"/>
              </p:cNvPicPr>
              <p:nvPr/>
            </p:nvPicPr>
            <p:blipFill>
              <a:blip r:embed="rId1">
                <a:alphaModFix amt="5000"/>
              </a:blip>
              <a:stretch>
                <a:fillRect/>
              </a:stretch>
            </p:blipFill>
            <p:spPr>
              <a:xfrm>
                <a:off x="11258" y="82"/>
                <a:ext cx="5629" cy="3746"/>
              </a:xfrm>
              <a:prstGeom prst="rect">
                <a:avLst/>
              </a:prstGeom>
            </p:spPr>
          </p:pic>
        </p:grpSp>
      </p:grpSp>
      <p:grpSp>
        <p:nvGrpSpPr>
          <p:cNvPr id="4" name="Group 4"/>
          <p:cNvGrpSpPr/>
          <p:nvPr/>
        </p:nvGrpSpPr>
        <p:grpSpPr>
          <a:xfrm rot="0">
            <a:off x="1028700" y="1066613"/>
            <a:ext cx="16230600" cy="8153774"/>
            <a:chOff x="0" y="0"/>
            <a:chExt cx="4274726" cy="214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7496"/>
            </a:xfrm>
            <a:custGeom>
              <a:avLst/>
              <a:gdLst/>
              <a:ahLst/>
              <a:cxnLst/>
              <a:rect l="l" t="t" r="r" b="b"/>
              <a:pathLst>
                <a:path w="4274726" h="214749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23169"/>
                  </a:lnTo>
                  <a:cubicBezTo>
                    <a:pt x="4274726" y="2129621"/>
                    <a:pt x="4272163" y="2135809"/>
                    <a:pt x="4267601" y="2140371"/>
                  </a:cubicBezTo>
                  <a:cubicBezTo>
                    <a:pt x="4263039" y="2144933"/>
                    <a:pt x="4256851" y="2147496"/>
                    <a:pt x="4250399" y="2147496"/>
                  </a:cubicBezTo>
                  <a:lnTo>
                    <a:pt x="24327" y="2147496"/>
                  </a:lnTo>
                  <a:cubicBezTo>
                    <a:pt x="10891" y="2147496"/>
                    <a:pt x="0" y="2136605"/>
                    <a:pt x="0" y="212316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74726" cy="216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1852327" y="8454166"/>
            <a:ext cx="1925776" cy="1364893"/>
          </a:xfrm>
          <a:custGeom>
            <a:avLst/>
            <a:gdLst/>
            <a:ahLst/>
            <a:cxnLst/>
            <a:rect l="l" t="t" r="r" b="b"/>
            <a:pathLst>
              <a:path w="1925776" h="1364893">
                <a:moveTo>
                  <a:pt x="0" y="0"/>
                </a:moveTo>
                <a:lnTo>
                  <a:pt x="1925775" y="0"/>
                </a:lnTo>
                <a:lnTo>
                  <a:pt x="1925775" y="1364894"/>
                </a:lnTo>
                <a:lnTo>
                  <a:pt x="0" y="136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496116">
            <a:off x="4869212" y="1166126"/>
            <a:ext cx="516917" cy="841138"/>
          </a:xfrm>
          <a:custGeom>
            <a:avLst/>
            <a:gdLst/>
            <a:ahLst/>
            <a:cxnLst/>
            <a:rect l="l" t="t" r="r" b="b"/>
            <a:pathLst>
              <a:path w="516917" h="841138">
                <a:moveTo>
                  <a:pt x="0" y="0"/>
                </a:moveTo>
                <a:lnTo>
                  <a:pt x="516918" y="0"/>
                </a:lnTo>
                <a:lnTo>
                  <a:pt x="516918" y="841138"/>
                </a:lnTo>
                <a:lnTo>
                  <a:pt x="0" y="841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483356">
            <a:off x="15596414" y="4429490"/>
            <a:ext cx="808619" cy="2049495"/>
          </a:xfrm>
          <a:custGeom>
            <a:avLst/>
            <a:gdLst/>
            <a:ahLst/>
            <a:cxnLst/>
            <a:rect l="l" t="t" r="r" b="b"/>
            <a:pathLst>
              <a:path w="808619" h="2049495">
                <a:moveTo>
                  <a:pt x="0" y="0"/>
                </a:moveTo>
                <a:lnTo>
                  <a:pt x="808619" y="0"/>
                </a:lnTo>
                <a:lnTo>
                  <a:pt x="808619" y="2049495"/>
                </a:lnTo>
                <a:lnTo>
                  <a:pt x="0" y="2049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25513" y="2736787"/>
            <a:ext cx="1364854" cy="1327631"/>
          </a:xfrm>
          <a:custGeom>
            <a:avLst/>
            <a:gdLst/>
            <a:ahLst/>
            <a:cxnLst/>
            <a:rect l="l" t="t" r="r" b="b"/>
            <a:pathLst>
              <a:path w="1364854" h="1327631">
                <a:moveTo>
                  <a:pt x="0" y="0"/>
                </a:moveTo>
                <a:lnTo>
                  <a:pt x="1364854" y="0"/>
                </a:lnTo>
                <a:lnTo>
                  <a:pt x="1364854" y="1327631"/>
                </a:lnTo>
                <a:lnTo>
                  <a:pt x="0" y="13276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2993" y="8340965"/>
            <a:ext cx="1941449" cy="183466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0">
            <a:off x="6660229" y="509610"/>
            <a:ext cx="4229228" cy="1077085"/>
            <a:chOff x="0" y="0"/>
            <a:chExt cx="5638971" cy="1436114"/>
          </a:xfrm>
        </p:grpSpPr>
        <p:grpSp>
          <p:nvGrpSpPr>
            <p:cNvPr id="13" name="Group 13"/>
            <p:cNvGrpSpPr/>
            <p:nvPr/>
          </p:nvGrpSpPr>
          <p:grpSpPr>
            <a:xfrm rot="0">
              <a:off x="0" y="0"/>
              <a:ext cx="5638971" cy="1436114"/>
              <a:chOff x="0" y="0"/>
              <a:chExt cx="1809606" cy="46086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09606" cy="460864"/>
              </a:xfrm>
              <a:custGeom>
                <a:avLst/>
                <a:gdLst/>
                <a:ahLst/>
                <a:cxnLst/>
                <a:rect l="l" t="t" r="r" b="b"/>
                <a:pathLst>
                  <a:path w="1809606" h="460864">
                    <a:moveTo>
                      <a:pt x="42103" y="0"/>
                    </a:moveTo>
                    <a:lnTo>
                      <a:pt x="1767503" y="0"/>
                    </a:lnTo>
                    <a:cubicBezTo>
                      <a:pt x="1778669" y="0"/>
                      <a:pt x="1789378" y="4436"/>
                      <a:pt x="1797274" y="12332"/>
                    </a:cubicBezTo>
                    <a:cubicBezTo>
                      <a:pt x="1805170" y="20228"/>
                      <a:pt x="1809606" y="30937"/>
                      <a:pt x="1809606" y="42103"/>
                    </a:cubicBezTo>
                    <a:lnTo>
                      <a:pt x="1809606" y="418761"/>
                    </a:lnTo>
                    <a:cubicBezTo>
                      <a:pt x="1809606" y="429927"/>
                      <a:pt x="1805170" y="440636"/>
                      <a:pt x="1797274" y="448532"/>
                    </a:cubicBezTo>
                    <a:cubicBezTo>
                      <a:pt x="1789378" y="456428"/>
                      <a:pt x="1778669" y="460864"/>
                      <a:pt x="1767503" y="460864"/>
                    </a:cubicBezTo>
                    <a:lnTo>
                      <a:pt x="42103" y="460864"/>
                    </a:lnTo>
                    <a:cubicBezTo>
                      <a:pt x="30937" y="460864"/>
                      <a:pt x="20228" y="456428"/>
                      <a:pt x="12332" y="448532"/>
                    </a:cubicBezTo>
                    <a:cubicBezTo>
                      <a:pt x="4436" y="440636"/>
                      <a:pt x="0" y="429927"/>
                      <a:pt x="0" y="418761"/>
                    </a:cubicBezTo>
                    <a:lnTo>
                      <a:pt x="0" y="42103"/>
                    </a:lnTo>
                    <a:cubicBezTo>
                      <a:pt x="0" y="30937"/>
                      <a:pt x="4436" y="20228"/>
                      <a:pt x="12332" y="12332"/>
                    </a:cubicBezTo>
                    <a:cubicBezTo>
                      <a:pt x="20228" y="4436"/>
                      <a:pt x="30937" y="0"/>
                      <a:pt x="42103" y="0"/>
                    </a:cubicBezTo>
                    <a:close/>
                  </a:path>
                </a:pathLst>
              </a:custGeom>
              <a:solidFill>
                <a:srgbClr val="F1C27B"/>
              </a:solidFill>
              <a:ln w="57150" cap="rnd">
                <a:solidFill>
                  <a:srgbClr val="46271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1809606" cy="460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13611" y="134725"/>
              <a:ext cx="4611749" cy="1071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5"/>
                </a:lnSpc>
              </a:pPr>
              <a:r>
                <a:rPr lang="en-US" sz="4830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483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1495009" y="1424765"/>
            <a:ext cx="6320311" cy="3891838"/>
            <a:chOff x="0" y="0"/>
            <a:chExt cx="8427081" cy="51891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61763" cy="5189117"/>
            </a:xfrm>
            <a:custGeom>
              <a:avLst/>
              <a:gdLst/>
              <a:ahLst/>
              <a:cxnLst/>
              <a:rect l="l" t="t" r="r" b="b"/>
              <a:pathLst>
                <a:path w="7861763" h="5189117">
                  <a:moveTo>
                    <a:pt x="0" y="0"/>
                  </a:moveTo>
                  <a:lnTo>
                    <a:pt x="7861763" y="0"/>
                  </a:lnTo>
                  <a:lnTo>
                    <a:pt x="7861763" y="5189117"/>
                  </a:lnTo>
                  <a:lnTo>
                    <a:pt x="0" y="518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99379" y="2457414"/>
              <a:ext cx="8027703" cy="2256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0"/>
                </a:lnSpc>
                <a:spcBef>
                  <a:spcPct val="0"/>
                </a:spcBef>
              </a:pPr>
              <a:r>
                <a:rPr lang="en-US" sz="3725">
                  <a:solidFill>
                    <a:srgbClr val="000000"/>
                  </a:solidFill>
                  <a:latin typeface="Cabin Bold" panose="00000800000000000000"/>
                </a:rPr>
                <a:t>Đang giờ ra chơi, nghe sáu tiếng trống, chúng em mau chóng vào lớp.</a:t>
              </a:r>
              <a:endParaRPr lang="en-US" sz="372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07340" y="186729"/>
              <a:ext cx="1067457" cy="1511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75"/>
                </a:lnSpc>
                <a:spcBef>
                  <a:spcPct val="0"/>
                </a:spcBef>
              </a:pPr>
              <a:r>
                <a:rPr lang="en-US" sz="7480">
                  <a:solidFill>
                    <a:srgbClr val="FFFFFF"/>
                  </a:solidFill>
                  <a:latin typeface="Cabin Bold" panose="00000800000000000000"/>
                </a:rPr>
                <a:t>a.</a:t>
              </a:r>
              <a:endParaRPr lang="en-US" sz="7480">
                <a:solidFill>
                  <a:srgbClr val="FFFFFF"/>
                </a:solidFill>
                <a:latin typeface="Cabin Bold" panose="0000080000000000000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99967" y="2476514"/>
            <a:ext cx="3779338" cy="2478479"/>
          </a:xfrm>
          <a:custGeom>
            <a:avLst/>
            <a:gdLst/>
            <a:ahLst/>
            <a:cxnLst/>
            <a:rect l="l" t="t" r="r" b="b"/>
            <a:pathLst>
              <a:path w="3779338" h="2478479">
                <a:moveTo>
                  <a:pt x="0" y="0"/>
                </a:moveTo>
                <a:lnTo>
                  <a:pt x="3779339" y="0"/>
                </a:lnTo>
                <a:lnTo>
                  <a:pt x="3779339" y="2478479"/>
                </a:lnTo>
                <a:lnTo>
                  <a:pt x="0" y="2478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28575" cap="rnd">
            <a:solidFill>
              <a:srgbClr val="FFFFFF"/>
            </a:solidFill>
            <a:prstDash val="lgDash"/>
            <a:round/>
          </a:ln>
        </p:spPr>
      </p:sp>
      <p:sp>
        <p:nvSpPr>
          <p:cNvPr id="22" name="Freeform 22"/>
          <p:cNvSpPr/>
          <p:nvPr/>
        </p:nvSpPr>
        <p:spPr>
          <a:xfrm>
            <a:off x="10140977" y="5371848"/>
            <a:ext cx="3575530" cy="2775614"/>
          </a:xfrm>
          <a:custGeom>
            <a:avLst/>
            <a:gdLst/>
            <a:ahLst/>
            <a:cxnLst/>
            <a:rect l="l" t="t" r="r" b="b"/>
            <a:pathLst>
              <a:path w="3575530" h="2775614">
                <a:moveTo>
                  <a:pt x="0" y="0"/>
                </a:moveTo>
                <a:lnTo>
                  <a:pt x="3575530" y="0"/>
                </a:lnTo>
                <a:lnTo>
                  <a:pt x="3575530" y="2775613"/>
                </a:lnTo>
                <a:lnTo>
                  <a:pt x="0" y="27756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28575" cap="rnd">
            <a:solidFill>
              <a:srgbClr val="FFFFFF"/>
            </a:solidFill>
            <a:prstDash val="lgDash"/>
            <a:round/>
          </a:ln>
        </p:spPr>
      </p:sp>
      <p:sp>
        <p:nvSpPr>
          <p:cNvPr id="23" name="Freeform 23"/>
          <p:cNvSpPr/>
          <p:nvPr/>
        </p:nvSpPr>
        <p:spPr>
          <a:xfrm>
            <a:off x="14032648" y="7145918"/>
            <a:ext cx="3631460" cy="2390094"/>
          </a:xfrm>
          <a:custGeom>
            <a:avLst/>
            <a:gdLst/>
            <a:ahLst/>
            <a:cxnLst/>
            <a:rect l="l" t="t" r="r" b="b"/>
            <a:pathLst>
              <a:path w="3631460" h="2390094">
                <a:moveTo>
                  <a:pt x="0" y="0"/>
                </a:moveTo>
                <a:lnTo>
                  <a:pt x="3631460" y="0"/>
                </a:lnTo>
                <a:lnTo>
                  <a:pt x="3631460" y="2390094"/>
                </a:lnTo>
                <a:lnTo>
                  <a:pt x="0" y="23900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38100" cap="rnd">
            <a:solidFill>
              <a:srgbClr val="FFFFFF"/>
            </a:solidFill>
            <a:prstDash val="lgDash"/>
            <a:round/>
          </a:ln>
        </p:spPr>
      </p:sp>
      <p:sp>
        <p:nvSpPr>
          <p:cNvPr id="24" name="Freeform 24"/>
          <p:cNvSpPr/>
          <p:nvPr/>
        </p:nvSpPr>
        <p:spPr>
          <a:xfrm>
            <a:off x="13718383" y="1250846"/>
            <a:ext cx="2886700" cy="2971881"/>
          </a:xfrm>
          <a:custGeom>
            <a:avLst/>
            <a:gdLst/>
            <a:ahLst/>
            <a:cxnLst/>
            <a:rect l="l" t="t" r="r" b="b"/>
            <a:pathLst>
              <a:path w="2886700" h="2971881">
                <a:moveTo>
                  <a:pt x="0" y="0"/>
                </a:moveTo>
                <a:lnTo>
                  <a:pt x="2886700" y="0"/>
                </a:lnTo>
                <a:lnTo>
                  <a:pt x="2886700" y="2971882"/>
                </a:lnTo>
                <a:lnTo>
                  <a:pt x="0" y="29718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0">
            <a:off x="2744021" y="5786810"/>
            <a:ext cx="6172359" cy="3082378"/>
            <a:chOff x="0" y="0"/>
            <a:chExt cx="4656516" cy="232539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656516" cy="2325391"/>
            </a:xfrm>
            <a:custGeom>
              <a:avLst/>
              <a:gdLst/>
              <a:ahLst/>
              <a:cxnLst/>
              <a:rect l="l" t="t" r="r" b="b"/>
              <a:pathLst>
                <a:path w="4656516" h="2325391">
                  <a:moveTo>
                    <a:pt x="37629" y="0"/>
                  </a:moveTo>
                  <a:lnTo>
                    <a:pt x="4618887" y="0"/>
                  </a:lnTo>
                  <a:cubicBezTo>
                    <a:pt x="4628867" y="0"/>
                    <a:pt x="4638438" y="3964"/>
                    <a:pt x="4645495" y="11021"/>
                  </a:cubicBezTo>
                  <a:cubicBezTo>
                    <a:pt x="4652552" y="18078"/>
                    <a:pt x="4656516" y="27649"/>
                    <a:pt x="4656516" y="37629"/>
                  </a:cubicBezTo>
                  <a:lnTo>
                    <a:pt x="4656516" y="2287762"/>
                  </a:lnTo>
                  <a:cubicBezTo>
                    <a:pt x="4656516" y="2297742"/>
                    <a:pt x="4652552" y="2307313"/>
                    <a:pt x="4645495" y="2314369"/>
                  </a:cubicBezTo>
                  <a:cubicBezTo>
                    <a:pt x="4638438" y="2321426"/>
                    <a:pt x="4628867" y="2325391"/>
                    <a:pt x="4618887" y="2325391"/>
                  </a:cubicBezTo>
                  <a:lnTo>
                    <a:pt x="37629" y="2325391"/>
                  </a:lnTo>
                  <a:cubicBezTo>
                    <a:pt x="27649" y="2325391"/>
                    <a:pt x="18078" y="2321426"/>
                    <a:pt x="11021" y="2314369"/>
                  </a:cubicBezTo>
                  <a:cubicBezTo>
                    <a:pt x="3964" y="2307313"/>
                    <a:pt x="0" y="2297742"/>
                    <a:pt x="0" y="2287762"/>
                  </a:cubicBezTo>
                  <a:lnTo>
                    <a:pt x="0" y="37629"/>
                  </a:lnTo>
                  <a:cubicBezTo>
                    <a:pt x="0" y="27649"/>
                    <a:pt x="3964" y="18078"/>
                    <a:pt x="11021" y="11021"/>
                  </a:cubicBezTo>
                  <a:cubicBezTo>
                    <a:pt x="18078" y="3964"/>
                    <a:pt x="27649" y="0"/>
                    <a:pt x="37629" y="0"/>
                  </a:cubicBezTo>
                  <a:close/>
                </a:path>
              </a:pathLst>
            </a:custGeom>
            <a:solidFill>
              <a:srgbClr val="A6DAF4"/>
            </a:solidFill>
            <a:ln w="47625" cap="rnd">
              <a:solidFill>
                <a:srgbClr val="000000"/>
              </a:solidFill>
              <a:prstDash val="dash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656516" cy="23634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2100"/>
                </a:lnSpc>
              </a:p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38509" y="6054135"/>
            <a:ext cx="14910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bin Bold" panose="00000800000000000000"/>
              </a:rPr>
              <a:t>Trả lời:</a:t>
            </a:r>
            <a:endParaRPr lang="en-US" sz="350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225145" y="6044610"/>
            <a:ext cx="3577543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Cabin Bold" panose="00000800000000000000"/>
              </a:rPr>
              <a:t>Thông tin là:………</a:t>
            </a:r>
            <a:endParaRPr lang="en-US" sz="300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812610" y="6600094"/>
            <a:ext cx="2585080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EC5528"/>
                </a:solidFill>
                <a:latin typeface="Cabin Bold" panose="00000800000000000000"/>
              </a:rPr>
              <a:t>sáu tiếng trống</a:t>
            </a:r>
            <a:endParaRPr lang="en-US" sz="3000">
              <a:solidFill>
                <a:srgbClr val="EC5528"/>
              </a:solidFill>
              <a:latin typeface="Cabin Bold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812610" y="8098698"/>
            <a:ext cx="3577543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EC5528"/>
                </a:solidFill>
                <a:latin typeface="Cabin Bold" panose="00000800000000000000"/>
              </a:rPr>
              <a:t>Mau chóng vào lớp</a:t>
            </a:r>
            <a:endParaRPr lang="en-US" sz="3000">
              <a:solidFill>
                <a:srgbClr val="EC5528"/>
              </a:solidFill>
              <a:latin typeface="Cabin Bold" panose="000008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225145" y="7525805"/>
            <a:ext cx="3935705" cy="4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Cabin Bold" panose="00000800000000000000"/>
              </a:rPr>
              <a:t>Quyết định là:………</a:t>
            </a:r>
            <a:endParaRPr lang="en-US" sz="3000">
              <a:solidFill>
                <a:srgbClr val="000000"/>
              </a:solidFill>
              <a:latin typeface="Cabi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8" grpId="1"/>
      <p:bldP spid="29" grpId="1"/>
      <p:bldP spid="30" grpId="0"/>
      <p:bldP spid="30" grpId="1"/>
      <p:bldP spid="32" grpId="0"/>
      <p:bldP spid="32" grpId="1"/>
      <p:bldP spid="31" grpId="0"/>
      <p:bldP spid="3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WPS Presentation</Application>
  <PresentationFormat>On-screen Show (4:3)</PresentationFormat>
  <Paragraphs>106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SimSun</vt:lpstr>
      <vt:lpstr>Wingdings</vt:lpstr>
      <vt:lpstr>Paytone One</vt:lpstr>
      <vt:lpstr>Cabin Bold</vt:lpstr>
      <vt:lpstr>Arial</vt:lpstr>
      <vt:lpstr>Cabin</vt:lpstr>
      <vt:lpstr>Open Sans Extrabold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Parts of Speech Nouns Presentation</dc:title>
  <dc:creator/>
  <cp:lastModifiedBy>Hằng Bùi</cp:lastModifiedBy>
  <cp:revision>5</cp:revision>
  <dcterms:created xsi:type="dcterms:W3CDTF">2006-08-16T00:00:00Z</dcterms:created>
  <dcterms:modified xsi:type="dcterms:W3CDTF">2024-03-25T04:48:05Z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4012D151245946A385AE5A4590BB13EF_12</vt:lpwstr>
  </property>
  <property fmtid="{D5CDD505-2E9C-101B-9397-08002B2CF9AE}" pid="3" name="KSOProductBuildVer">
    <vt:lpwstr>1033-12.2.0.13489</vt:lpwstr>
  </property>
</Properties>
</file>