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7"/>
  </p:notesMasterIdLst>
  <p:sldIdLst>
    <p:sldId id="405" r:id="rId5"/>
    <p:sldId id="555" r:id="rId6"/>
    <p:sldId id="565" r:id="rId7"/>
    <p:sldId id="563" r:id="rId8"/>
    <p:sldId id="557" r:id="rId9"/>
    <p:sldId id="556" r:id="rId10"/>
    <p:sldId id="537" r:id="rId11"/>
    <p:sldId id="561" r:id="rId12"/>
    <p:sldId id="562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58" r:id="rId22"/>
    <p:sldId id="564" r:id="rId23"/>
    <p:sldId id="315" r:id="rId24"/>
    <p:sldId id="559" r:id="rId25"/>
    <p:sldId id="56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22" autoAdjust="0"/>
  </p:normalViewPr>
  <p:slideViewPr>
    <p:cSldViewPr>
      <p:cViewPr varScale="1">
        <p:scale>
          <a:sx n="75" d="100"/>
          <a:sy n="75" d="100"/>
        </p:scale>
        <p:origin x="1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14/06/2024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1" Type="http://schemas.openxmlformats.org/officeDocument/2006/relationships/tags" Target="../tags/tag5.xml"/><Relationship Id="rId6" Type="http://schemas.openxmlformats.org/officeDocument/2006/relationships/image" Target="../media/image15.svg"/><Relationship Id="rId11" Type="http://schemas.openxmlformats.org/officeDocument/2006/relationships/image" Target="../media/image23.gif"/><Relationship Id="rId5" Type="http://schemas.openxmlformats.org/officeDocument/2006/relationships/image" Target="../media/image14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audio" Target="../media/media5.mp3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microsoft.com/office/2007/relationships/media" Target="../media/media5.mp3"/><Relationship Id="rId16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19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audio" Target="../media/media6.mp3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microsoft.com/office/2007/relationships/media" Target="../media/media6.mp3"/><Relationship Id="rId16" Type="http://schemas.openxmlformats.org/officeDocument/2006/relationships/image" Target="../media/image24.png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5" Type="http://schemas.openxmlformats.org/officeDocument/2006/relationships/image" Target="../media/image19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audio" Target="../media/media7.mp3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microsoft.com/office/2007/relationships/media" Target="../media/media7.mp3"/><Relationship Id="rId16" Type="http://schemas.openxmlformats.org/officeDocument/2006/relationships/image" Target="../media/image24.png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9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microsoft.com/office/2007/relationships/media" Target="../media/media8.mp3"/><Relationship Id="rId16" Type="http://schemas.openxmlformats.org/officeDocument/2006/relationships/image" Target="../media/image24.png"/><Relationship Id="rId1" Type="http://schemas.openxmlformats.org/officeDocument/2006/relationships/tags" Target="../tags/tag9.xml"/><Relationship Id="rId6" Type="http://schemas.openxmlformats.org/officeDocument/2006/relationships/image" Target="../media/image15.svg"/><Relationship Id="rId11" Type="http://schemas.openxmlformats.org/officeDocument/2006/relationships/image" Target="../media/image23.gif"/><Relationship Id="rId5" Type="http://schemas.openxmlformats.org/officeDocument/2006/relationships/image" Target="../media/image14.png"/><Relationship Id="rId1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9.mp3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microsoft.com/office/2007/relationships/media" Target="../media/media9.mp3"/><Relationship Id="rId16" Type="http://schemas.openxmlformats.org/officeDocument/2006/relationships/image" Target="../media/image24.png"/><Relationship Id="rId1" Type="http://schemas.openxmlformats.org/officeDocument/2006/relationships/tags" Target="../tags/tag10.xml"/><Relationship Id="rId6" Type="http://schemas.openxmlformats.org/officeDocument/2006/relationships/image" Target="../media/image15.svg"/><Relationship Id="rId11" Type="http://schemas.openxmlformats.org/officeDocument/2006/relationships/image" Target="../media/image23.gif"/><Relationship Id="rId5" Type="http://schemas.openxmlformats.org/officeDocument/2006/relationships/image" Target="../media/image14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audio" Target="../media/media10.mp3"/><Relationship Id="rId7" Type="http://schemas.openxmlformats.org/officeDocument/2006/relationships/image" Target="../media/image33.png"/><Relationship Id="rId12" Type="http://schemas.openxmlformats.org/officeDocument/2006/relationships/image" Target="../media/image18.svg"/><Relationship Id="rId2" Type="http://schemas.microsoft.com/office/2007/relationships/media" Target="../media/media10.mp3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25.png"/><Relationship Id="rId15" Type="http://schemas.openxmlformats.org/officeDocument/2006/relationships/image" Target="../media/image19.GIF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svg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1.mp3"/><Relationship Id="rId7" Type="http://schemas.openxmlformats.org/officeDocument/2006/relationships/image" Target="../media/image17.svg"/><Relationship Id="rId12" Type="http://schemas.openxmlformats.org/officeDocument/2006/relationships/image" Target="../media/image24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21.png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2.mp3"/><Relationship Id="rId7" Type="http://schemas.openxmlformats.org/officeDocument/2006/relationships/image" Target="../media/image17.svg"/><Relationship Id="rId12" Type="http://schemas.openxmlformats.org/officeDocument/2006/relationships/image" Target="../media/image24.png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21.png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12.mp3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microsoft.com/office/2007/relationships/media" Target="../media/media12.mp3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11" Type="http://schemas.openxmlformats.org/officeDocument/2006/relationships/image" Target="../media/image23.gif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2.mp3"/><Relationship Id="rId7" Type="http://schemas.openxmlformats.org/officeDocument/2006/relationships/image" Target="../media/image17.svg"/><Relationship Id="rId12" Type="http://schemas.openxmlformats.org/officeDocument/2006/relationships/image" Target="../media/image24.png"/><Relationship Id="rId2" Type="http://schemas.microsoft.com/office/2007/relationships/media" Target="../media/media12.mp3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21.png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2.mp3"/><Relationship Id="rId7" Type="http://schemas.openxmlformats.org/officeDocument/2006/relationships/image" Target="../media/image17.sv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21.png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sv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15.sv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4700804" y="3207899"/>
            <a:ext cx="108820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  <a:p>
            <a:pPr algn="ctr"/>
            <a:r>
              <a:rPr lang="vi-V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ĐẦU GIỜ</a:t>
            </a:r>
            <a:endParaRPr lang="en-US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9099" y="49253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6D266F5-2457-414B-BA18-849181C6DC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2448123"/>
            <a:ext cx="16619543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56B6D-F01A-459D-88DB-60CC15FEB6F4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F2E72-9C9E-4C2F-A65F-53217D6414CC}"/>
              </a:ext>
            </a:extLst>
          </p:cNvPr>
          <p:cNvSpPr txBox="1"/>
          <p:nvPr/>
        </p:nvSpPr>
        <p:spPr>
          <a:xfrm>
            <a:off x="2438400" y="393608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  bài     thơ.           Câu       hát     vọng từ  ngàn   năm 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A3ECBA-E919-4C13-AA0C-131BB0264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87" y="4762140"/>
            <a:ext cx="762359" cy="7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9348F-9CA0-4F72-9EEF-CC8AA70EC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0" y="2093490"/>
            <a:ext cx="17068800" cy="3022484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799" y="5174401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522AD71F-42DB-4E7B-9532-8D3509943A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1C9ACF-5C0F-4FA8-889A-14ABA58B1243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B6FF-4B54-4B85-94C2-E6DC5F76423D}"/>
              </a:ext>
            </a:extLst>
          </p:cNvPr>
          <p:cNvSpPr txBox="1"/>
          <p:nvPr/>
        </p:nvSpPr>
        <p:spPr>
          <a:xfrm>
            <a:off x="1676400" y="511597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358E9-59C0-47D4-B891-191A4CDE7DC1}"/>
              </a:ext>
            </a:extLst>
          </p:cNvPr>
          <p:cNvSpPr txBox="1"/>
          <p:nvPr/>
        </p:nvSpPr>
        <p:spPr>
          <a:xfrm>
            <a:off x="3505200" y="3277586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1CF57B5-A3C1-430A-B836-C60B754D2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400" y="6285157"/>
            <a:ext cx="1193421" cy="1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D679E-4AF6-4B2F-8F7F-F76BEDB3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00" y="1214580"/>
            <a:ext cx="16864472" cy="4475571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607" y="5196984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A3EFCE8-5C67-42C8-9497-C64700BF5B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E9115-E011-4681-9899-7F5C7502354C}"/>
              </a:ext>
            </a:extLst>
          </p:cNvPr>
          <p:cNvSpPr txBox="1"/>
          <p:nvPr/>
        </p:nvSpPr>
        <p:spPr>
          <a:xfrm>
            <a:off x="2743200" y="242095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  nước     mình  đẹp    tựa    bài     thơ.                 Câu          hát      vọng   từ  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82E32-EEF7-4A42-8BE3-C9B564069DC5}"/>
              </a:ext>
            </a:extLst>
          </p:cNvPr>
          <p:cNvSpPr txBox="1"/>
          <p:nvPr/>
        </p:nvSpPr>
        <p:spPr>
          <a:xfrm>
            <a:off x="1701800" y="561096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724A7-43ED-48A4-947D-980676C62C26}"/>
              </a:ext>
            </a:extLst>
          </p:cNvPr>
          <p:cNvSpPr txBox="1"/>
          <p:nvPr/>
        </p:nvSpPr>
        <p:spPr>
          <a:xfrm>
            <a:off x="1346128" y="3954319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xưa.                 Gió        lên,         trăng         sáng       trời           mây.              Miền     quê         em       nắng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9A1859-5ABA-4629-83D5-C906F00A684C}"/>
              </a:ext>
            </a:extLst>
          </p:cNvPr>
          <p:cNvSpPr/>
          <p:nvPr/>
        </p:nvSpPr>
        <p:spPr>
          <a:xfrm>
            <a:off x="1714500" y="482664"/>
            <a:ext cx="5219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1+2: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65E0E8DE-9DD1-48E7-BE42-B5F3243EA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656" y="6566406"/>
            <a:ext cx="734343" cy="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72" y="2212678"/>
            <a:ext cx="17185572" cy="315024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312E556-17E3-46BB-83F5-78CCD83038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020C0E-AB65-4E03-AA8B-A93D0200E25B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BE179-C796-445F-A50B-7BFB348CB448}"/>
              </a:ext>
            </a:extLst>
          </p:cNvPr>
          <p:cNvSpPr txBox="1"/>
          <p:nvPr/>
        </p:nvSpPr>
        <p:spPr>
          <a:xfrm>
            <a:off x="2938288" y="354985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5CE64-09C6-4611-8113-E3C6A0983EDB}"/>
              </a:ext>
            </a:extLst>
          </p:cNvPr>
          <p:cNvSpPr txBox="1"/>
          <p:nvPr/>
        </p:nvSpPr>
        <p:spPr>
          <a:xfrm>
            <a:off x="1676400" y="51107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Tang                    tang       tình        tình        tình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3973EAA-721A-4353-9EFD-305CC5C00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2335" y="648542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223950D8-7E37-41B5-B38E-D339F4F3D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2A2B8-C428-4950-BE41-EA22337DFC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673" y="2381448"/>
            <a:ext cx="15784091" cy="1688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61648D-C53D-49C2-950F-843361C4F426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03ABC-2266-43A0-8AF0-0B5E73E77BAE}"/>
              </a:ext>
            </a:extLst>
          </p:cNvPr>
          <p:cNvSpPr txBox="1"/>
          <p:nvPr/>
        </p:nvSpPr>
        <p:spPr>
          <a:xfrm>
            <a:off x="3276600" y="385408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Nắng  lên     ai          gánh    lúa        về.          Lúa     thơm mùi     nếp    mới.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68B4C62-AF43-4453-B94F-7D67375C8A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6799" y="5169959"/>
            <a:ext cx="1011236" cy="1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6BA3CDBD-F9C1-4BB8-9E20-2153D50E48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E5F04C-A232-4900-9551-0A75F92A2248}"/>
              </a:ext>
            </a:extLst>
          </p:cNvPr>
          <p:cNvSpPr/>
          <p:nvPr/>
        </p:nvSpPr>
        <p:spPr>
          <a:xfrm>
            <a:off x="1143000" y="13584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7512E-7D8B-4993-BD09-84D44D5733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2562567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F2542-66D0-4E81-8256-7A0AEE7926FB}"/>
              </a:ext>
            </a:extLst>
          </p:cNvPr>
          <p:cNvSpPr txBox="1"/>
          <p:nvPr/>
        </p:nvSpPr>
        <p:spPr>
          <a:xfrm>
            <a:off x="3352800" y="4146628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tính         tang.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E237DF1-0CEA-4064-97EC-3C95B950C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1157" y="580904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3007" y="5802465"/>
            <a:ext cx="4391201" cy="4608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17DB7-574B-41FF-AA93-7657D3FB1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29" y="1119957"/>
            <a:ext cx="16687800" cy="47244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31DC9113-BA83-4078-BDAA-A043B123B1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0FCD47-D4E9-46D4-A40C-01CBE3CAF5A0}"/>
              </a:ext>
            </a:extLst>
          </p:cNvPr>
          <p:cNvSpPr/>
          <p:nvPr/>
        </p:nvSpPr>
        <p:spPr>
          <a:xfrm>
            <a:off x="890128" y="403035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3+4+5: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2B025-2317-409D-8DCD-7064F9335010}"/>
              </a:ext>
            </a:extLst>
          </p:cNvPr>
          <p:cNvSpPr txBox="1"/>
          <p:nvPr/>
        </p:nvSpPr>
        <p:spPr>
          <a:xfrm>
            <a:off x="2963688" y="2084553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tang   tinh     tính       tang.              Tang      tang      tình      tình       tình      tinh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1AE96-5125-4472-8196-438A08FE6AB9}"/>
              </a:ext>
            </a:extLst>
          </p:cNvPr>
          <p:cNvSpPr txBox="1"/>
          <p:nvPr/>
        </p:nvSpPr>
        <p:spPr>
          <a:xfrm>
            <a:off x="1792392" y="31996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            Tang                             tang              tình         tình          tình  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45E5C-4DE1-4ABC-9274-7A153909A055}"/>
              </a:ext>
            </a:extLst>
          </p:cNvPr>
          <p:cNvSpPr txBox="1"/>
          <p:nvPr/>
        </p:nvSpPr>
        <p:spPr>
          <a:xfrm>
            <a:off x="1676400" y="441353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lên         ai               gánh      lúa            về.                Lúa        thơm  mùi         nếp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C9A8C-F1B7-4036-828E-C8972B7817A4}"/>
              </a:ext>
            </a:extLst>
          </p:cNvPr>
          <p:cNvSpPr txBox="1"/>
          <p:nvPr/>
        </p:nvSpPr>
        <p:spPr>
          <a:xfrm>
            <a:off x="1295400" y="564410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Mai    ngày   lúa     lại       trổ         bông.      Tang   tình     tang     tính        tính         tang.</a:t>
            </a:r>
          </a:p>
        </p:txBody>
      </p:sp>
      <p:pic>
        <p:nvPicPr>
          <p:cNvPr id="2" name="345">
            <a:hlinkClick r:id="" action="ppaction://media"/>
            <a:extLst>
              <a:ext uri="{FF2B5EF4-FFF2-40B4-BE49-F238E27FC236}">
                <a16:creationId xmlns:a16="http://schemas.microsoft.com/office/drawing/2014/main" id="{789984B2-09FC-404E-B1A9-65C9250029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327" y="6455508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id="{17B04E0E-BC02-47C6-B2F5-17A254CEC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719" y="1336492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01C3CD55-5488-4F5E-B037-16A682CBE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786" y="1470894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661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A0403392-A82C-459B-85CD-3A4633326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06600" y="904752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ÂM NHẠC - BIM BUM - BỘ GÕ CƠ THỂ - Body Percusion.">
            <a:hlinkClick r:id="" action="ppaction://media"/>
            <a:extLst>
              <a:ext uri="{FF2B5EF4-FFF2-40B4-BE49-F238E27FC236}">
                <a16:creationId xmlns:a16="http://schemas.microsoft.com/office/drawing/2014/main" id="{BCB9F70C-0689-4B42-AA45-29A80DECB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440400" cy="103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01C3CD55-5488-4F5E-B037-16A682CBE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786" y="1470894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E2CB0-3AAB-4722-9648-1394CBD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223"/>
            <a:ext cx="183642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2881352" y="394983"/>
            <a:ext cx="423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hiểu về Nam Bộ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AFB58A-9EBD-449E-B0A9-7EB8750D0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405" y="1534505"/>
            <a:ext cx="1399919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Ý ĐẤT GIỒNG HÁT II CHỦ ĐỀ GIAI ĐIỆU QUÊ HƯƠNG II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639CC96-AC2F-4953-A550-438A012338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851" y="1297457"/>
            <a:ext cx="988718" cy="9887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1438700" y="3075978"/>
            <a:ext cx="16611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Non nước mình đẹp tựa bài thơ. Câu hát vọng từ ngàn năm xưa.</a:t>
            </a:r>
          </a:p>
          <a:p>
            <a:r>
              <a:rPr lang="vi-VN" sz="2800">
                <a:latin typeface="+mj-lt"/>
              </a:rPr>
              <a:t>Câu 2: Gió lên, trăng sáng trời mây. Miền quê em nắng đỏ. Gió đưa hương lúa vàng. </a:t>
            </a:r>
          </a:p>
          <a:p>
            <a:r>
              <a:rPr lang="vi-VN" sz="2800">
                <a:latin typeface="+mj-lt"/>
              </a:rPr>
              <a:t>Câu 3: Tang tình tang tinh tính tang. Tang tang tình tình tình tinh tang. Tang tang tình tình tình tình tang.</a:t>
            </a:r>
          </a:p>
          <a:p>
            <a:r>
              <a:rPr lang="vi-VN" sz="2800">
                <a:latin typeface="+mj-lt"/>
              </a:rPr>
              <a:t>Câu 4: Nắng lên ai gánh lúa về. Lúa thơm mùi nếp mới. </a:t>
            </a:r>
          </a:p>
          <a:p>
            <a:r>
              <a:rPr lang="vi-VN" sz="2800">
                <a:latin typeface="+mj-lt"/>
              </a:rPr>
              <a:t>Câu 5: Mai ngày lúa lại trổ bông. Tang tình tang tinh tính tang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1295400" y="1805929"/>
            <a:ext cx="21323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Đọc lời ca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AC2962-6A3B-45CD-B95C-4C79D59F5ECB}"/>
              </a:ext>
            </a:extLst>
          </p:cNvPr>
          <p:cNvSpPr/>
          <p:nvPr/>
        </p:nvSpPr>
        <p:spPr>
          <a:xfrm>
            <a:off x="6248400" y="53692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9039F6-4C60-4ACD-B5F3-5459E558F788}"/>
              </a:ext>
            </a:extLst>
          </p:cNvPr>
          <p:cNvSpPr/>
          <p:nvPr/>
        </p:nvSpPr>
        <p:spPr>
          <a:xfrm>
            <a:off x="9951658" y="1244810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5729505" y="3658356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945</Words>
  <Application>Microsoft Office PowerPoint</Application>
  <PresentationFormat>Custom</PresentationFormat>
  <Paragraphs>105</Paragraphs>
  <Slides>22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Times New Roman</vt:lpstr>
      <vt:lpstr>Calibri Light</vt:lpstr>
      <vt:lpstr>Calibri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Thị Tân Cao</cp:lastModifiedBy>
  <cp:revision>54</cp:revision>
  <dcterms:created xsi:type="dcterms:W3CDTF">2006-08-16T00:00:00Z</dcterms:created>
  <dcterms:modified xsi:type="dcterms:W3CDTF">2024-06-14T09:36:52Z</dcterms:modified>
  <dc:identifier>DAFNYV3U0-c</dc:identifier>
</cp:coreProperties>
</file>