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44" r:id="rId2"/>
    <p:sldId id="11088401" r:id="rId3"/>
    <p:sldId id="258" r:id="rId4"/>
    <p:sldId id="11088396" r:id="rId5"/>
    <p:sldId id="260" r:id="rId6"/>
    <p:sldId id="261" r:id="rId7"/>
    <p:sldId id="263" r:id="rId8"/>
    <p:sldId id="264" r:id="rId9"/>
    <p:sldId id="265" r:id="rId10"/>
    <p:sldId id="11088398" r:id="rId11"/>
    <p:sldId id="11088399" r:id="rId12"/>
    <p:sldId id="11088400" r:id="rId13"/>
    <p:sldId id="266" r:id="rId14"/>
    <p:sldId id="11088397" r:id="rId15"/>
    <p:sldId id="267" r:id="rId16"/>
    <p:sldId id="268" r:id="rId17"/>
    <p:sldId id="11088407" r:id="rId18"/>
    <p:sldId id="11088403" r:id="rId19"/>
    <p:sldId id="11088405" r:id="rId20"/>
    <p:sldId id="269" r:id="rId21"/>
    <p:sldId id="262" r:id="rId22"/>
    <p:sldId id="345" r:id="rId23"/>
    <p:sldId id="286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5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B74BBC-D93D-47B9-B643-D6F07D3CFF2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21282211-58B3-43C5-A538-F5C2A4F216AD}">
      <dgm:prSet phldrT="[Text]"/>
      <dgm:spPr/>
      <dgm:t>
        <a:bodyPr/>
        <a:lstStyle/>
        <a:p>
          <a:r>
            <a:rPr lang="vi-VN" dirty="0">
              <a:latin typeface="Times New Roman" panose="02020603050405020304" pitchFamily="18" charset="0"/>
              <a:cs typeface="Times New Roman" panose="02020603050405020304" pitchFamily="18" charset="0"/>
            </a:rPr>
            <a:t>Câu 1: Bạn Vũ đã gặp phải chuyện gì?</a:t>
          </a:r>
        </a:p>
      </dgm:t>
    </dgm:pt>
    <dgm:pt modelId="{D80D37FE-9D62-47EB-B89E-5B1AB287A7A2}" type="parTrans" cxnId="{CA9EC6A6-97BE-4DE8-89EB-A24D0387A199}">
      <dgm:prSet/>
      <dgm:spPr/>
      <dgm:t>
        <a:bodyPr/>
        <a:lstStyle/>
        <a:p>
          <a:endParaRPr lang="vi-VN"/>
        </a:p>
      </dgm:t>
    </dgm:pt>
    <dgm:pt modelId="{6A0888FF-7876-4DEE-BFA5-9B58BE920F99}" type="sibTrans" cxnId="{CA9EC6A6-97BE-4DE8-89EB-A24D0387A199}">
      <dgm:prSet/>
      <dgm:spPr/>
      <dgm:t>
        <a:bodyPr/>
        <a:lstStyle/>
        <a:p>
          <a:endParaRPr lang="vi-VN"/>
        </a:p>
      </dgm:t>
    </dgm:pt>
    <dgm:pt modelId="{D6161D37-9FCD-4629-B34D-D1519330DFAB}">
      <dgm:prSet phldrT="[Text]"/>
      <dgm:spPr/>
      <dgm:t>
        <a:bodyPr/>
        <a:lstStyle/>
        <a:p>
          <a:r>
            <a:rPr lang="vi-VN" dirty="0">
              <a:latin typeface="Times New Roman" panose="02020603050405020304" pitchFamily="18" charset="0"/>
              <a:cs typeface="Times New Roman" panose="02020603050405020304" pitchFamily="18" charset="0"/>
            </a:rPr>
            <a:t>Câu 2: Điều gì sẽ xảy ra khi bạn Vũ bị lạc?</a:t>
          </a:r>
        </a:p>
      </dgm:t>
    </dgm:pt>
    <dgm:pt modelId="{F430FB65-2B8C-4C5D-AC19-02C22A8B3062}" type="parTrans" cxnId="{8D90FA66-77BC-41C3-B3DF-F68DAD50048B}">
      <dgm:prSet/>
      <dgm:spPr/>
      <dgm:t>
        <a:bodyPr/>
        <a:lstStyle/>
        <a:p>
          <a:endParaRPr lang="vi-VN"/>
        </a:p>
      </dgm:t>
    </dgm:pt>
    <dgm:pt modelId="{DA7B98C6-3E6C-4B50-A24D-EFD5432D0B7C}" type="sibTrans" cxnId="{8D90FA66-77BC-41C3-B3DF-F68DAD50048B}">
      <dgm:prSet/>
      <dgm:spPr/>
      <dgm:t>
        <a:bodyPr/>
        <a:lstStyle/>
        <a:p>
          <a:endParaRPr lang="vi-VN"/>
        </a:p>
      </dgm:t>
    </dgm:pt>
    <dgm:pt modelId="{CDD22148-7CA2-4308-9448-F13C0805AC2B}">
      <dgm:prSet phldrT="[Text]"/>
      <dgm:spPr/>
      <dgm:t>
        <a:bodyPr/>
        <a:lstStyle/>
        <a:p>
          <a:r>
            <a:rPr lang="vi-VN" dirty="0">
              <a:latin typeface="Times New Roman" panose="02020603050405020304" pitchFamily="18" charset="0"/>
              <a:cs typeface="Times New Roman" panose="02020603050405020304" pitchFamily="18" charset="0"/>
            </a:rPr>
            <a:t>Câu 3: Theo em, bạn Vũ nên làm gì khi ấy?</a:t>
          </a:r>
          <a:endParaRPr lang="vi-VN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96A43DF-9B1E-4A2C-90BE-9A35CC35F0BD}" type="parTrans" cxnId="{9224CF06-5493-4E3B-B3F4-2EF1025491C1}">
      <dgm:prSet/>
      <dgm:spPr/>
      <dgm:t>
        <a:bodyPr/>
        <a:lstStyle/>
        <a:p>
          <a:endParaRPr lang="vi-VN"/>
        </a:p>
      </dgm:t>
    </dgm:pt>
    <dgm:pt modelId="{7230E7B8-45A8-45C0-91E8-1EA33BBEC25A}" type="sibTrans" cxnId="{9224CF06-5493-4E3B-B3F4-2EF1025491C1}">
      <dgm:prSet/>
      <dgm:spPr/>
      <dgm:t>
        <a:bodyPr/>
        <a:lstStyle/>
        <a:p>
          <a:endParaRPr lang="vi-VN"/>
        </a:p>
      </dgm:t>
    </dgm:pt>
    <dgm:pt modelId="{2C918AF7-9DDC-42C0-A791-D2A68A866A1F}" type="pres">
      <dgm:prSet presAssocID="{BCB74BBC-D93D-47B9-B643-D6F07D3CFF29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2B337DE0-D753-4920-B23D-2D89C7B577AE}" type="pres">
      <dgm:prSet presAssocID="{CDD22148-7CA2-4308-9448-F13C0805AC2B}" presName="Accent3" presStyleCnt="0"/>
      <dgm:spPr/>
    </dgm:pt>
    <dgm:pt modelId="{8409C8D7-790E-4FF5-861C-3DD87FFA2A39}" type="pres">
      <dgm:prSet presAssocID="{CDD22148-7CA2-4308-9448-F13C0805AC2B}" presName="Accent" presStyleLbl="node1" presStyleIdx="0" presStyleCnt="3"/>
      <dgm:spPr/>
    </dgm:pt>
    <dgm:pt modelId="{1ADEFD3F-9045-4A45-ACC7-62A71AB45DE0}" type="pres">
      <dgm:prSet presAssocID="{CDD22148-7CA2-4308-9448-F13C0805AC2B}" presName="ParentBackground3" presStyleCnt="0"/>
      <dgm:spPr/>
    </dgm:pt>
    <dgm:pt modelId="{8EC1DCC5-2B6F-419A-A4F0-CCB0A689D689}" type="pres">
      <dgm:prSet presAssocID="{CDD22148-7CA2-4308-9448-F13C0805AC2B}" presName="ParentBackground" presStyleLbl="fgAcc1" presStyleIdx="0" presStyleCnt="3"/>
      <dgm:spPr/>
    </dgm:pt>
    <dgm:pt modelId="{EAAB85BA-7942-4532-BEC9-551D9EE2B267}" type="pres">
      <dgm:prSet presAssocID="{CDD22148-7CA2-4308-9448-F13C0805AC2B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1B94B31-5F30-4A6A-AD97-C1CC9343FF63}" type="pres">
      <dgm:prSet presAssocID="{D6161D37-9FCD-4629-B34D-D1519330DFAB}" presName="Accent2" presStyleCnt="0"/>
      <dgm:spPr/>
    </dgm:pt>
    <dgm:pt modelId="{966A2DBD-2EAC-4A40-A2E8-DA54662D8261}" type="pres">
      <dgm:prSet presAssocID="{D6161D37-9FCD-4629-B34D-D1519330DFAB}" presName="Accent" presStyleLbl="node1" presStyleIdx="1" presStyleCnt="3"/>
      <dgm:spPr/>
    </dgm:pt>
    <dgm:pt modelId="{96B58315-4CC2-4C83-8213-9E11BB1DA0D3}" type="pres">
      <dgm:prSet presAssocID="{D6161D37-9FCD-4629-B34D-D1519330DFAB}" presName="ParentBackground2" presStyleCnt="0"/>
      <dgm:spPr/>
    </dgm:pt>
    <dgm:pt modelId="{7330BED5-201E-4E2F-9054-BA4F624B54EE}" type="pres">
      <dgm:prSet presAssocID="{D6161D37-9FCD-4629-B34D-D1519330DFAB}" presName="ParentBackground" presStyleLbl="fgAcc1" presStyleIdx="1" presStyleCnt="3"/>
      <dgm:spPr/>
    </dgm:pt>
    <dgm:pt modelId="{38FADE10-A78B-4137-BBF5-521E8A90F18E}" type="pres">
      <dgm:prSet presAssocID="{D6161D37-9FCD-4629-B34D-D1519330DFAB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35A4B5E-9E99-4748-8972-873FA44CAA24}" type="pres">
      <dgm:prSet presAssocID="{21282211-58B3-43C5-A538-F5C2A4F216AD}" presName="Accent1" presStyleCnt="0"/>
      <dgm:spPr/>
    </dgm:pt>
    <dgm:pt modelId="{E9C4D06B-927A-4A7E-8905-E249E123C736}" type="pres">
      <dgm:prSet presAssocID="{21282211-58B3-43C5-A538-F5C2A4F216AD}" presName="Accent" presStyleLbl="node1" presStyleIdx="2" presStyleCnt="3"/>
      <dgm:spPr/>
    </dgm:pt>
    <dgm:pt modelId="{D9B48D5F-5AD2-4EFB-B889-3847600CEAFA}" type="pres">
      <dgm:prSet presAssocID="{21282211-58B3-43C5-A538-F5C2A4F216AD}" presName="ParentBackground1" presStyleCnt="0"/>
      <dgm:spPr/>
    </dgm:pt>
    <dgm:pt modelId="{52FD39FC-0537-4EC3-83B8-7B2CA8117139}" type="pres">
      <dgm:prSet presAssocID="{21282211-58B3-43C5-A538-F5C2A4F216AD}" presName="ParentBackground" presStyleLbl="fgAcc1" presStyleIdx="2" presStyleCnt="3" custScaleX="101240" custScaleY="98216"/>
      <dgm:spPr/>
    </dgm:pt>
    <dgm:pt modelId="{6CCF1D3A-DED9-487C-A0C8-51D1812313A9}" type="pres">
      <dgm:prSet presAssocID="{21282211-58B3-43C5-A538-F5C2A4F216AD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224CF06-5493-4E3B-B3F4-2EF1025491C1}" srcId="{BCB74BBC-D93D-47B9-B643-D6F07D3CFF29}" destId="{CDD22148-7CA2-4308-9448-F13C0805AC2B}" srcOrd="2" destOrd="0" parTransId="{196A43DF-9B1E-4A2C-90BE-9A35CC35F0BD}" sibTransId="{7230E7B8-45A8-45C0-91E8-1EA33BBEC25A}"/>
    <dgm:cxn modelId="{38AE0524-B1C5-47CB-816B-E3488A9918A4}" type="presOf" srcId="{BCB74BBC-D93D-47B9-B643-D6F07D3CFF29}" destId="{2C918AF7-9DDC-42C0-A791-D2A68A866A1F}" srcOrd="0" destOrd="0" presId="urn:microsoft.com/office/officeart/2011/layout/CircleProcess"/>
    <dgm:cxn modelId="{8D90FA66-77BC-41C3-B3DF-F68DAD50048B}" srcId="{BCB74BBC-D93D-47B9-B643-D6F07D3CFF29}" destId="{D6161D37-9FCD-4629-B34D-D1519330DFAB}" srcOrd="1" destOrd="0" parTransId="{F430FB65-2B8C-4C5D-AC19-02C22A8B3062}" sibTransId="{DA7B98C6-3E6C-4B50-A24D-EFD5432D0B7C}"/>
    <dgm:cxn modelId="{E17E2190-A768-4610-B704-18AC5E327771}" type="presOf" srcId="{CDD22148-7CA2-4308-9448-F13C0805AC2B}" destId="{8EC1DCC5-2B6F-419A-A4F0-CCB0A689D689}" srcOrd="0" destOrd="0" presId="urn:microsoft.com/office/officeart/2011/layout/CircleProcess"/>
    <dgm:cxn modelId="{CA9EC6A6-97BE-4DE8-89EB-A24D0387A199}" srcId="{BCB74BBC-D93D-47B9-B643-D6F07D3CFF29}" destId="{21282211-58B3-43C5-A538-F5C2A4F216AD}" srcOrd="0" destOrd="0" parTransId="{D80D37FE-9D62-47EB-B89E-5B1AB287A7A2}" sibTransId="{6A0888FF-7876-4DEE-BFA5-9B58BE920F99}"/>
    <dgm:cxn modelId="{075AC1EB-C930-453F-BF1A-EEA391F76378}" type="presOf" srcId="{21282211-58B3-43C5-A538-F5C2A4F216AD}" destId="{6CCF1D3A-DED9-487C-A0C8-51D1812313A9}" srcOrd="1" destOrd="0" presId="urn:microsoft.com/office/officeart/2011/layout/CircleProcess"/>
    <dgm:cxn modelId="{AFC69AED-848C-41B5-BB2B-AE99C89961E3}" type="presOf" srcId="{D6161D37-9FCD-4629-B34D-D1519330DFAB}" destId="{38FADE10-A78B-4137-BBF5-521E8A90F18E}" srcOrd="1" destOrd="0" presId="urn:microsoft.com/office/officeart/2011/layout/CircleProcess"/>
    <dgm:cxn modelId="{4202ECF5-9D21-42F2-9AA2-0BFF17E473C9}" type="presOf" srcId="{D6161D37-9FCD-4629-B34D-D1519330DFAB}" destId="{7330BED5-201E-4E2F-9054-BA4F624B54EE}" srcOrd="0" destOrd="0" presId="urn:microsoft.com/office/officeart/2011/layout/CircleProcess"/>
    <dgm:cxn modelId="{7D07F8F8-794B-45EC-B7AE-BDD28324A3EF}" type="presOf" srcId="{CDD22148-7CA2-4308-9448-F13C0805AC2B}" destId="{EAAB85BA-7942-4532-BEC9-551D9EE2B267}" srcOrd="1" destOrd="0" presId="urn:microsoft.com/office/officeart/2011/layout/CircleProcess"/>
    <dgm:cxn modelId="{C614A9FF-CD45-4B22-A138-69FBF80E7179}" type="presOf" srcId="{21282211-58B3-43C5-A538-F5C2A4F216AD}" destId="{52FD39FC-0537-4EC3-83B8-7B2CA8117139}" srcOrd="0" destOrd="0" presId="urn:microsoft.com/office/officeart/2011/layout/CircleProcess"/>
    <dgm:cxn modelId="{F44774DE-4463-4435-B127-44955FF5BBAB}" type="presParOf" srcId="{2C918AF7-9DDC-42C0-A791-D2A68A866A1F}" destId="{2B337DE0-D753-4920-B23D-2D89C7B577AE}" srcOrd="0" destOrd="0" presId="urn:microsoft.com/office/officeart/2011/layout/CircleProcess"/>
    <dgm:cxn modelId="{59C46362-B632-495C-AD13-DC2A33EF3A6C}" type="presParOf" srcId="{2B337DE0-D753-4920-B23D-2D89C7B577AE}" destId="{8409C8D7-790E-4FF5-861C-3DD87FFA2A39}" srcOrd="0" destOrd="0" presId="urn:microsoft.com/office/officeart/2011/layout/CircleProcess"/>
    <dgm:cxn modelId="{4575343A-3521-4AE6-946C-BD625811CA31}" type="presParOf" srcId="{2C918AF7-9DDC-42C0-A791-D2A68A866A1F}" destId="{1ADEFD3F-9045-4A45-ACC7-62A71AB45DE0}" srcOrd="1" destOrd="0" presId="urn:microsoft.com/office/officeart/2011/layout/CircleProcess"/>
    <dgm:cxn modelId="{980040D4-F53D-4F97-B042-84F440C85524}" type="presParOf" srcId="{1ADEFD3F-9045-4A45-ACC7-62A71AB45DE0}" destId="{8EC1DCC5-2B6F-419A-A4F0-CCB0A689D689}" srcOrd="0" destOrd="0" presId="urn:microsoft.com/office/officeart/2011/layout/CircleProcess"/>
    <dgm:cxn modelId="{4ECB9A74-2450-492A-869E-6DDE9EBE50A3}" type="presParOf" srcId="{2C918AF7-9DDC-42C0-A791-D2A68A866A1F}" destId="{EAAB85BA-7942-4532-BEC9-551D9EE2B267}" srcOrd="2" destOrd="0" presId="urn:microsoft.com/office/officeart/2011/layout/CircleProcess"/>
    <dgm:cxn modelId="{02811397-1532-444F-BB5F-978107C765F2}" type="presParOf" srcId="{2C918AF7-9DDC-42C0-A791-D2A68A866A1F}" destId="{B1B94B31-5F30-4A6A-AD97-C1CC9343FF63}" srcOrd="3" destOrd="0" presId="urn:microsoft.com/office/officeart/2011/layout/CircleProcess"/>
    <dgm:cxn modelId="{AE3E36FF-4877-4A09-82D3-9042F376CC72}" type="presParOf" srcId="{B1B94B31-5F30-4A6A-AD97-C1CC9343FF63}" destId="{966A2DBD-2EAC-4A40-A2E8-DA54662D8261}" srcOrd="0" destOrd="0" presId="urn:microsoft.com/office/officeart/2011/layout/CircleProcess"/>
    <dgm:cxn modelId="{6A2BD39C-48F5-473B-9758-9DBB3F6E21BA}" type="presParOf" srcId="{2C918AF7-9DDC-42C0-A791-D2A68A866A1F}" destId="{96B58315-4CC2-4C83-8213-9E11BB1DA0D3}" srcOrd="4" destOrd="0" presId="urn:microsoft.com/office/officeart/2011/layout/CircleProcess"/>
    <dgm:cxn modelId="{FD6113B0-7874-47B5-852F-232789E4E8E8}" type="presParOf" srcId="{96B58315-4CC2-4C83-8213-9E11BB1DA0D3}" destId="{7330BED5-201E-4E2F-9054-BA4F624B54EE}" srcOrd="0" destOrd="0" presId="urn:microsoft.com/office/officeart/2011/layout/CircleProcess"/>
    <dgm:cxn modelId="{E9F925FA-FA04-4188-A4F1-47B7EEA1F8AF}" type="presParOf" srcId="{2C918AF7-9DDC-42C0-A791-D2A68A866A1F}" destId="{38FADE10-A78B-4137-BBF5-521E8A90F18E}" srcOrd="5" destOrd="0" presId="urn:microsoft.com/office/officeart/2011/layout/CircleProcess"/>
    <dgm:cxn modelId="{E53E1E2D-81E8-434F-807D-5F7502A548B4}" type="presParOf" srcId="{2C918AF7-9DDC-42C0-A791-D2A68A866A1F}" destId="{935A4B5E-9E99-4748-8972-873FA44CAA24}" srcOrd="6" destOrd="0" presId="urn:microsoft.com/office/officeart/2011/layout/CircleProcess"/>
    <dgm:cxn modelId="{570D6AEA-5B5D-4529-B5D3-5F8923112504}" type="presParOf" srcId="{935A4B5E-9E99-4748-8972-873FA44CAA24}" destId="{E9C4D06B-927A-4A7E-8905-E249E123C736}" srcOrd="0" destOrd="0" presId="urn:microsoft.com/office/officeart/2011/layout/CircleProcess"/>
    <dgm:cxn modelId="{4E4046D7-5AC3-45E5-B15A-5DD412C1B629}" type="presParOf" srcId="{2C918AF7-9DDC-42C0-A791-D2A68A866A1F}" destId="{D9B48D5F-5AD2-4EFB-B889-3847600CEAFA}" srcOrd="7" destOrd="0" presId="urn:microsoft.com/office/officeart/2011/layout/CircleProcess"/>
    <dgm:cxn modelId="{E0F3CDFE-38DE-4790-B484-BD22278FC68D}" type="presParOf" srcId="{D9B48D5F-5AD2-4EFB-B889-3847600CEAFA}" destId="{52FD39FC-0537-4EC3-83B8-7B2CA8117139}" srcOrd="0" destOrd="0" presId="urn:microsoft.com/office/officeart/2011/layout/CircleProcess"/>
    <dgm:cxn modelId="{095F47D7-D8DC-4249-93AA-D1A3F867BB7D}" type="presParOf" srcId="{2C918AF7-9DDC-42C0-A791-D2A68A866A1F}" destId="{6CCF1D3A-DED9-487C-A0C8-51D1812313A9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9C8D7-790E-4FF5-861C-3DD87FFA2A39}">
      <dsp:nvSpPr>
        <dsp:cNvPr id="0" name=""/>
        <dsp:cNvSpPr/>
      </dsp:nvSpPr>
      <dsp:spPr>
        <a:xfrm>
          <a:off x="7856324" y="1293151"/>
          <a:ext cx="3425526" cy="34261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C1DCC5-2B6F-419A-A4F0-CCB0A689D689}">
      <dsp:nvSpPr>
        <dsp:cNvPr id="0" name=""/>
        <dsp:cNvSpPr/>
      </dsp:nvSpPr>
      <dsp:spPr>
        <a:xfrm>
          <a:off x="7970062" y="1407377"/>
          <a:ext cx="3198050" cy="31977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Câu 3: Theo em, bạn Vũ nên làm gì khi ấy?</a:t>
          </a:r>
          <a:endParaRPr lang="vi-VN" sz="3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27245" y="1864278"/>
        <a:ext cx="2283684" cy="2283906"/>
      </dsp:txXfrm>
    </dsp:sp>
    <dsp:sp modelId="{966A2DBD-2EAC-4A40-A2E8-DA54662D8261}">
      <dsp:nvSpPr>
        <dsp:cNvPr id="0" name=""/>
        <dsp:cNvSpPr/>
      </dsp:nvSpPr>
      <dsp:spPr>
        <a:xfrm rot="2700000">
          <a:off x="4320069" y="1297293"/>
          <a:ext cx="3417276" cy="341727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0BED5-201E-4E2F-9054-BA4F624B54EE}">
      <dsp:nvSpPr>
        <dsp:cNvPr id="0" name=""/>
        <dsp:cNvSpPr/>
      </dsp:nvSpPr>
      <dsp:spPr>
        <a:xfrm>
          <a:off x="4429682" y="1407377"/>
          <a:ext cx="3198050" cy="3197709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Câu 2: Điều gì sẽ xảy ra khi bạn Vũ bị lạc?</a:t>
          </a:r>
        </a:p>
      </dsp:txBody>
      <dsp:txXfrm>
        <a:off x="4886865" y="1864278"/>
        <a:ext cx="2283684" cy="2283906"/>
      </dsp:txXfrm>
    </dsp:sp>
    <dsp:sp modelId="{E9C4D06B-927A-4A7E-8905-E249E123C736}">
      <dsp:nvSpPr>
        <dsp:cNvPr id="0" name=""/>
        <dsp:cNvSpPr/>
      </dsp:nvSpPr>
      <dsp:spPr>
        <a:xfrm rot="2700000">
          <a:off x="779689" y="1297293"/>
          <a:ext cx="3417276" cy="341727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D39FC-0537-4EC3-83B8-7B2CA8117139}">
      <dsp:nvSpPr>
        <dsp:cNvPr id="0" name=""/>
        <dsp:cNvSpPr/>
      </dsp:nvSpPr>
      <dsp:spPr>
        <a:xfrm>
          <a:off x="869474" y="1435900"/>
          <a:ext cx="3237706" cy="314066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Câu 1: Bạn Vũ đã gặp phải chuyện gì?</a:t>
          </a:r>
        </a:p>
      </dsp:txBody>
      <dsp:txXfrm>
        <a:off x="1332326" y="1884651"/>
        <a:ext cx="2312002" cy="2243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D2E95-58DF-432F-9766-FB3655AB036C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F6765-F7B5-4F33-B8DB-506C14CD5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3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748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496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120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9236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608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1052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99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465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14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37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2486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E59C18-C46A-4E3A-A984-B292584575AB}" type="datetimeFigureOut">
              <a:rPr lang="vi-VN" smtClean="0"/>
              <a:t>22/11/2024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DD059-75E9-421A-85DF-2CB022B83E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515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EB315-F2ED-BEF8-9A49-7A4DADBD5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-273038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C6D05C-D946-BDA6-40AB-169FB761A0B0}"/>
              </a:ext>
            </a:extLst>
          </p:cNvPr>
          <p:cNvSpPr/>
          <p:nvPr/>
        </p:nvSpPr>
        <p:spPr>
          <a:xfrm>
            <a:off x="285931" y="1176378"/>
            <a:ext cx="11398069" cy="49987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>
                <a:gd name="adj" fmla="val 49602"/>
              </a:avLst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ĐẾN DỰ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2B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Toan</a:t>
            </a:r>
          </a:p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678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806A6-A708-58D5-F2F6-8BF8452BA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204" y="315491"/>
            <a:ext cx="5429250" cy="504960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6858C1-DE75-DCAF-082C-4F609CA45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6" y="315492"/>
            <a:ext cx="5853404" cy="504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461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oát chết khi bị lạc trong rừng: Kinh nghiệm của người sống sót - Ảnh 2.">
            <a:extLst>
              <a:ext uri="{FF2B5EF4-FFF2-40B4-BE49-F238E27FC236}">
                <a16:creationId xmlns:a16="http://schemas.microsoft.com/office/drawing/2014/main" id="{D957F8E4-2B42-05A1-2776-61F41FDF9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2" y="414337"/>
            <a:ext cx="6096000" cy="458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3 bến xe lớn ở TP HCM từ sáng đến trưa 28-4- Ảnh 3.">
            <a:extLst>
              <a:ext uri="{FF2B5EF4-FFF2-40B4-BE49-F238E27FC236}">
                <a16:creationId xmlns:a16="http://schemas.microsoft.com/office/drawing/2014/main" id="{70175B61-FDC6-3891-2476-A5848ECE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698" y="340567"/>
            <a:ext cx="5349551" cy="46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447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p rap xiec, bieu dien tro lai">
            <a:extLst>
              <a:ext uri="{FF2B5EF4-FFF2-40B4-BE49-F238E27FC236}">
                <a16:creationId xmlns:a16="http://schemas.microsoft.com/office/drawing/2014/main" id="{64054D67-78AC-BD9D-8B9A-331BEAD9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38" y="252412"/>
            <a:ext cx="10516377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199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543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0" y="1157874"/>
            <a:ext cx="87249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Các em có thể bị lạc ở nơi rộng mênh mông và xa lạ, những nơi đông đúc, cũng có thể bị lạc ở trong rừng, tòa nhà lớn, trung tâm mua sắm, siêu thị, bến xe,...</a:t>
            </a: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Những điều có thể xảy ra: bị bắt cóc, bị tai nạn, bị hãm hại, bị mưa, bị lạnh,…có thể dẫn đến mệt, lả, nguy hiểm đến tính mạng.</a:t>
            </a:r>
          </a:p>
          <a:p>
            <a:pPr marL="0" indent="0">
              <a:buNone/>
            </a:pP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n 3"/>
          <p:cNvSpPr/>
          <p:nvPr/>
        </p:nvSpPr>
        <p:spPr>
          <a:xfrm>
            <a:off x="2904392" y="1439228"/>
            <a:ext cx="525780" cy="549592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Sun 4"/>
          <p:cNvSpPr/>
          <p:nvPr/>
        </p:nvSpPr>
        <p:spPr>
          <a:xfrm>
            <a:off x="2904392" y="3861081"/>
            <a:ext cx="525780" cy="549592"/>
          </a:xfrm>
          <a:prstGeom prst="su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7792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184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3521689"/>
            <a:ext cx="10768781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marL="0" indent="0">
              <a:buNone/>
            </a:pP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637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416" y="0"/>
            <a:ext cx="10515600" cy="588719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Kỹ năng sống cho trẻ - Kỹ năng sinh tồn - Làm gì khi đi lạc- - Tập 6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10308"/>
            <a:ext cx="12192000" cy="5766655"/>
          </a:xfrm>
        </p:spPr>
      </p:pic>
    </p:spTree>
    <p:extLst>
      <p:ext uri="{BB962C8B-B14F-4D97-AF65-F5344CB8AC3E}">
        <p14:creationId xmlns:p14="http://schemas.microsoft.com/office/powerpoint/2010/main" val="28354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246" y="5865253"/>
            <a:ext cx="8135816" cy="76914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Vì sao cần phải tìm kiếm sự hỗ trợ khi bị lạc? 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34554" cy="2419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2120" y="571162"/>
            <a:ext cx="4771295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1. Em cần làm gì khi bị lạc?</a:t>
            </a:r>
            <a:br>
              <a:rPr lang="vi-VN" sz="3200" dirty="0">
                <a:latin typeface="+mj-lt"/>
              </a:rPr>
            </a:br>
            <a:endParaRPr lang="vi-VN" sz="32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1354"/>
            <a:ext cx="6553200" cy="27912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68659" y="3179671"/>
            <a:ext cx="4624756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2. Em cần nói gì với người em muốn nhờ người giúp đỡ khi bị lạc?</a:t>
            </a:r>
          </a:p>
        </p:txBody>
      </p:sp>
    </p:spTree>
    <p:extLst>
      <p:ext uri="{BB962C8B-B14F-4D97-AF65-F5344CB8AC3E}">
        <p14:creationId xmlns:p14="http://schemas.microsoft.com/office/powerpoint/2010/main" val="397134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26">
            <a:hlinkClick r:id="" action="ppaction://media"/>
            <a:extLst>
              <a:ext uri="{FF2B5EF4-FFF2-40B4-BE49-F238E27FC236}">
                <a16:creationId xmlns:a16="http://schemas.microsoft.com/office/drawing/2014/main" id="{357F93E1-0FCE-B69F-F294-DDF2F168A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48" y="546712"/>
            <a:ext cx="11536772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marL="0" indent="0" algn="ctr">
              <a:buNone/>
            </a:pPr>
            <a:endParaRPr lang="vi-VN" sz="4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05070" y="1543545"/>
            <a:ext cx="10136128" cy="315887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Khi bị lạc, em cần phải bình tĩnh và tìm kiếm sự trợ giúp từ những người xung quanh và họ phải là những người đáng tin cậy.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Khi tìm được người trợ giúp, em nên nói cho họ biết điều gì xảy ra với mình và đề nghị họ giúp đỡ.</a:t>
            </a:r>
            <a:endParaRPr lang="vi-VN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53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1014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61232" y="265783"/>
            <a:ext cx="3593983" cy="70338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KHỞI ĐỘNG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03955" y="63878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" y="93666"/>
            <a:ext cx="868369" cy="87550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17" y="1514289"/>
            <a:ext cx="8595945" cy="537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55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985" y="-338983"/>
            <a:ext cx="10515600" cy="1325563"/>
          </a:xfrm>
        </p:spPr>
        <p:txBody>
          <a:bodyPr>
            <a:noAutofit/>
          </a:bodyPr>
          <a:lstStyle/>
          <a:p>
            <a:br>
              <a:rPr lang="en-US" sz="3600" dirty="0"/>
            </a:br>
            <a:br>
              <a:rPr lang="en-US" sz="3600" dirty="0"/>
            </a:b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72382" y="123505"/>
            <a:ext cx="3593983" cy="5110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KHÁM PHÁ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67" y="123505"/>
            <a:ext cx="616016" cy="511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32832" y="1082769"/>
            <a:ext cx="375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vi-VN" sz="36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29100"/>
            <a:ext cx="5809784" cy="20331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9546" y="3762281"/>
            <a:ext cx="39491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69" y="1729100"/>
            <a:ext cx="5865542" cy="20331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0869" y="3762281"/>
            <a:ext cx="5260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84" y="4239334"/>
            <a:ext cx="5703377" cy="21891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085" y="6334780"/>
            <a:ext cx="5362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36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0" y="161131"/>
            <a:ext cx="4267200" cy="866775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hỏi: </a:t>
            </a:r>
          </a:p>
        </p:txBody>
      </p:sp>
      <p:graphicFrame>
        <p:nvGraphicFramePr>
          <p:cNvPr id="37" name="Content Placeholder 3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295955"/>
              </p:ext>
            </p:extLst>
          </p:nvPr>
        </p:nvGraphicFramePr>
        <p:xfrm>
          <a:off x="114300" y="316706"/>
          <a:ext cx="11353800" cy="6011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6956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20" y="3066732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15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115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86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985" y="261041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857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29" y="348796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câu hỏi sau: </a:t>
            </a:r>
            <a:b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Em có thể bị lạc trong những tình huống nào?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Điều gì sẽ xảy ra khi em bị lạc trong những tình huống đó?</a:t>
            </a:r>
            <a:b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0499271" y="0"/>
            <a:ext cx="1518558" cy="167436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1453242"/>
            <a:ext cx="10161814" cy="54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475</Words>
  <Application>Microsoft Office PowerPoint</Application>
  <PresentationFormat>Widescreen</PresentationFormat>
  <Paragraphs>41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Trò chơi: Tìm đường về nhà </vt:lpstr>
      <vt:lpstr>PowerPoint Presentation</vt:lpstr>
      <vt:lpstr>  Hoạt động 1: Kể chuyện theo tranh và trả lời câu hỏi: </vt:lpstr>
      <vt:lpstr>Trả lời câu hỏi: </vt:lpstr>
      <vt:lpstr>Kết luận</vt:lpstr>
      <vt:lpstr>Hoạt động 2:  Tìm hiểu một số tình huống khi bị lạc</vt:lpstr>
      <vt:lpstr>Quan sát tranh và trả lời các câu hỏi sau:  + Em có thể bị lạc trong những tình huống nào? + Điều gì sẽ xảy ra khi em bị lạc trong những tình huống đó? 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Xem video cách xử lý khi bị lạc </vt:lpstr>
      <vt:lpstr> 3. Vì sao cần phải tìm kiếm sự hỗ trợ khi bị lạc?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 PC</dc:creator>
  <cp:lastModifiedBy>toannuidang@gmail.com</cp:lastModifiedBy>
  <cp:revision>33</cp:revision>
  <dcterms:created xsi:type="dcterms:W3CDTF">2021-07-19T12:46:03Z</dcterms:created>
  <dcterms:modified xsi:type="dcterms:W3CDTF">2024-11-22T08:15:56Z</dcterms:modified>
</cp:coreProperties>
</file>