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91" r:id="rId2"/>
    <p:sldId id="344" r:id="rId3"/>
    <p:sldId id="287" r:id="rId4"/>
    <p:sldId id="286" r:id="rId5"/>
    <p:sldId id="269" r:id="rId6"/>
    <p:sldId id="281" r:id="rId7"/>
    <p:sldId id="282" r:id="rId8"/>
    <p:sldId id="283" r:id="rId9"/>
    <p:sldId id="284" r:id="rId10"/>
    <p:sldId id="270" r:id="rId11"/>
    <p:sldId id="288" r:id="rId12"/>
    <p:sldId id="290" r:id="rId13"/>
    <p:sldId id="268" r:id="rId14"/>
    <p:sldId id="271" r:id="rId15"/>
    <p:sldId id="272" r:id="rId16"/>
    <p:sldId id="273" r:id="rId17"/>
    <p:sldId id="274" r:id="rId18"/>
    <p:sldId id="289" r:id="rId19"/>
    <p:sldId id="257" r:id="rId20"/>
    <p:sldId id="259" r:id="rId21"/>
    <p:sldId id="260" r:id="rId22"/>
    <p:sldId id="276" r:id="rId23"/>
    <p:sldId id="261" r:id="rId24"/>
    <p:sldId id="278" r:id="rId25"/>
    <p:sldId id="264" r:id="rId26"/>
    <p:sldId id="280" r:id="rId27"/>
    <p:sldId id="277" r:id="rId28"/>
    <p:sldId id="285" r:id="rId29"/>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00"/>
    <a:srgbClr val="FFCC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87" autoAdjust="0"/>
    <p:restoredTop sz="93250" autoAdjust="0"/>
  </p:normalViewPr>
  <p:slideViewPr>
    <p:cSldViewPr>
      <p:cViewPr varScale="1">
        <p:scale>
          <a:sx n="102" d="100"/>
          <a:sy n="102" d="100"/>
        </p:scale>
        <p:origin x="1013"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AA1183F0-84BB-4314-9D37-205EED27A321}" type="datetimeFigureOut">
              <a:rPr lang="vi-VN" smtClean="0"/>
              <a:t>03/12/2024</a:t>
            </a:fld>
            <a:endParaRPr lang="vi-VN"/>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BC28D293-DFAE-4303-927D-FFAC7E7E3753}" type="slidenum">
              <a:rPr lang="vi-VN" smtClean="0"/>
              <a:t>‹#›</a:t>
            </a:fld>
            <a:endParaRPr lang="vi-VN"/>
          </a:p>
        </p:txBody>
      </p:sp>
    </p:spTree>
    <p:extLst>
      <p:ext uri="{BB962C8B-B14F-4D97-AF65-F5344CB8AC3E}">
        <p14:creationId xmlns:p14="http://schemas.microsoft.com/office/powerpoint/2010/main" val="2949887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baseline="0" dirty="0"/>
              <a:t> </a:t>
            </a:r>
            <a:r>
              <a:rPr lang="en-US" baseline="0" dirty="0" err="1"/>
              <a:t>chọn</a:t>
            </a:r>
            <a:r>
              <a:rPr lang="en-US" baseline="0" dirty="0"/>
              <a:t> </a:t>
            </a:r>
            <a:r>
              <a:rPr lang="en-US" baseline="0" dirty="0" err="1"/>
              <a:t>bình</a:t>
            </a:r>
            <a:r>
              <a:rPr lang="en-US" baseline="0" dirty="0"/>
              <a:t> </a:t>
            </a:r>
            <a:r>
              <a:rPr lang="en-US" baseline="0" dirty="0" err="1"/>
              <a:t>thủy</a:t>
            </a:r>
            <a:r>
              <a:rPr lang="en-US" baseline="0" dirty="0"/>
              <a:t> </a:t>
            </a:r>
            <a:r>
              <a:rPr lang="en-US" baseline="0" dirty="0" err="1"/>
              <a:t>cuối</a:t>
            </a:r>
            <a:r>
              <a:rPr lang="en-US" baseline="0" dirty="0"/>
              <a:t> </a:t>
            </a:r>
            <a:r>
              <a:rPr lang="en-US" baseline="0" dirty="0" err="1"/>
              <a:t>cùng</a:t>
            </a:r>
            <a:endParaRPr lang="vi-VN" dirty="0"/>
          </a:p>
        </p:txBody>
      </p:sp>
      <p:sp>
        <p:nvSpPr>
          <p:cNvPr id="4" name="Slide Number Placeholder 3"/>
          <p:cNvSpPr>
            <a:spLocks noGrp="1"/>
          </p:cNvSpPr>
          <p:nvPr>
            <p:ph type="sldNum" sz="quarter" idx="10"/>
          </p:nvPr>
        </p:nvSpPr>
        <p:spPr/>
        <p:txBody>
          <a:bodyPr/>
          <a:lstStyle/>
          <a:p>
            <a:fld id="{BC28D293-DFAE-4303-927D-FFAC7E7E3753}" type="slidenum">
              <a:rPr lang="vi-VN" smtClean="0"/>
              <a:t>5</a:t>
            </a:fld>
            <a:endParaRPr lang="vi-VN"/>
          </a:p>
        </p:txBody>
      </p:sp>
    </p:spTree>
    <p:extLst>
      <p:ext uri="{BB962C8B-B14F-4D97-AF65-F5344CB8AC3E}">
        <p14:creationId xmlns:p14="http://schemas.microsoft.com/office/powerpoint/2010/main" val="1734655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DE2006-027F-4A71-BFFE-911645AD8F8F}"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3993060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DE2006-027F-4A71-BFFE-911645AD8F8F}"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2866842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DE2006-027F-4A71-BFFE-911645AD8F8F}"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370930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DE2006-027F-4A71-BFFE-911645AD8F8F}"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2651890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DE2006-027F-4A71-BFFE-911645AD8F8F}"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3643321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DE2006-027F-4A71-BFFE-911645AD8F8F}"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795300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DE2006-027F-4A71-BFFE-911645AD8F8F}" type="datetimeFigureOut">
              <a:rPr lang="en-US" smtClean="0"/>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1336161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DE2006-027F-4A71-BFFE-911645AD8F8F}" type="datetimeFigureOut">
              <a:rPr lang="en-US" smtClean="0"/>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30356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E2006-027F-4A71-BFFE-911645AD8F8F}" type="datetimeFigureOut">
              <a:rPr lang="en-US" smtClean="0"/>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3164854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DE2006-027F-4A71-BFFE-911645AD8F8F}"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3642747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DE2006-027F-4A71-BFFE-911645AD8F8F}"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3506986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6DE2006-027F-4A71-BFFE-911645AD8F8F}" type="datetimeFigureOut">
              <a:rPr lang="en-US" smtClean="0"/>
              <a:t>12/3/2024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6078E6B-C04E-4B26-8BE2-BA765480B2DD}" type="slidenum">
              <a:rPr lang="en-US" smtClean="0"/>
              <a:t>‹#›</a:t>
            </a:fld>
            <a:endParaRPr lang="en-US"/>
          </a:p>
        </p:txBody>
      </p:sp>
    </p:spTree>
    <p:extLst>
      <p:ext uri="{BB962C8B-B14F-4D97-AF65-F5344CB8AC3E}">
        <p14:creationId xmlns:p14="http://schemas.microsoft.com/office/powerpoint/2010/main" val="2356222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 Id="rId9" Type="http://schemas.microsoft.com/office/2007/relationships/hdphoto" Target="../media/hdphoto7.wdp"/></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53.png"/><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56.png"/><Relationship Id="rId4" Type="http://schemas.microsoft.com/office/2007/relationships/hdphoto" Target="../media/hdphoto13.wdp"/></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7.xml"/><Relationship Id="rId3" Type="http://schemas.openxmlformats.org/officeDocument/2006/relationships/image" Target="../media/image7.jpg"/><Relationship Id="rId7" Type="http://schemas.openxmlformats.org/officeDocument/2006/relationships/image" Target="../media/image10.png"/><Relationship Id="rId12" Type="http://schemas.openxmlformats.org/officeDocument/2006/relationships/slide" Target="slide6.xml"/><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slide" Target="slide9.xml"/><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11" Type="http://schemas.microsoft.com/office/2007/relationships/hdphoto" Target="../media/hdphoto4.wdp"/><Relationship Id="rId5" Type="http://schemas.openxmlformats.org/officeDocument/2006/relationships/image" Target="../media/image15.png"/><Relationship Id="rId15" Type="http://schemas.openxmlformats.org/officeDocument/2006/relationships/slide" Target="slide5.xml"/><Relationship Id="rId10" Type="http://schemas.openxmlformats.org/officeDocument/2006/relationships/image" Target="../media/image18.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11" Type="http://schemas.microsoft.com/office/2007/relationships/hdphoto" Target="../media/hdphoto4.wdp"/><Relationship Id="rId5" Type="http://schemas.openxmlformats.org/officeDocument/2006/relationships/image" Target="../media/image15.png"/><Relationship Id="rId15" Type="http://schemas.openxmlformats.org/officeDocument/2006/relationships/slide" Target="slide5.xml"/><Relationship Id="rId10" Type="http://schemas.openxmlformats.org/officeDocument/2006/relationships/image" Target="../media/image18.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slide" Target="slide5.xml"/><Relationship Id="rId1" Type="http://schemas.openxmlformats.org/officeDocument/2006/relationships/slideLayout" Target="../slideLayouts/slideLayout1.xml"/><Relationship Id="rId6" Type="http://schemas.openxmlformats.org/officeDocument/2006/relationships/image" Target="../media/image16.png"/><Relationship Id="rId11" Type="http://schemas.microsoft.com/office/2007/relationships/hdphoto" Target="../media/hdphoto4.wdp"/><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18.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264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1981200" y="1428750"/>
            <a:ext cx="5327678" cy="2308324"/>
          </a:xfrm>
          <a:prstGeom prst="rect">
            <a:avLst/>
          </a:prstGeom>
          <a:noFill/>
        </p:spPr>
        <p:txBody>
          <a:bodyPr wrap="square" lIns="91440" tIns="45720" rIns="91440" bIns="45720">
            <a:spAutoFit/>
          </a:bodyPr>
          <a:lstStyle/>
          <a:p>
            <a:pPr algn="ctr"/>
            <a:r>
              <a:rPr lang="en-US" sz="7200" b="1" dirty="0" err="1">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Vầng</a:t>
            </a:r>
            <a:r>
              <a:rPr lang="en-US" sz="7200" b="1"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7200" b="1" dirty="0" err="1">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trăng</a:t>
            </a:r>
            <a:r>
              <a:rPr lang="en-US" sz="7200" b="1"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7200" b="1" dirty="0" err="1">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của</a:t>
            </a:r>
            <a:r>
              <a:rPr lang="en-US" sz="7200" b="1"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7200" b="1" dirty="0" err="1">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ngoại</a:t>
            </a:r>
            <a:endParaRPr lang="en-US" sz="7200" b="1"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694256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5555"/>
          <a:stretch/>
        </p:blipFill>
        <p:spPr>
          <a:xfrm>
            <a:off x="-685800" y="819150"/>
            <a:ext cx="2339788" cy="2209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0"/>
            <a:ext cx="4724400" cy="4724400"/>
          </a:xfrm>
          <a:prstGeom prst="rect">
            <a:avLst/>
          </a:prstGeom>
        </p:spPr>
      </p:pic>
      <p:sp>
        <p:nvSpPr>
          <p:cNvPr id="5" name="Rectangle 4"/>
          <p:cNvSpPr/>
          <p:nvPr/>
        </p:nvSpPr>
        <p:spPr>
          <a:xfrm>
            <a:off x="2877914" y="2190750"/>
            <a:ext cx="3388172" cy="1323439"/>
          </a:xfrm>
          <a:prstGeom prst="rect">
            <a:avLst/>
          </a:prstGeom>
          <a:noFill/>
        </p:spPr>
        <p:txBody>
          <a:bodyPr wrap="none" lIns="91440" tIns="45720" rIns="91440" bIns="45720">
            <a:spAutoFit/>
          </a:bodyPr>
          <a:lstStyle/>
          <a:p>
            <a:pPr algn="ctr"/>
            <a:r>
              <a:rPr lang="en-US" sz="8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TIẾT 1</a:t>
            </a:r>
          </a:p>
        </p:txBody>
      </p:sp>
    </p:spTree>
    <p:extLst>
      <p:ext uri="{BB962C8B-B14F-4D97-AF65-F5344CB8AC3E}">
        <p14:creationId xmlns:p14="http://schemas.microsoft.com/office/powerpoint/2010/main" val="30629475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3" name="TextBox 2"/>
          <p:cNvSpPr txBox="1"/>
          <p:nvPr/>
        </p:nvSpPr>
        <p:spPr>
          <a:xfrm>
            <a:off x="2514600" y="2285066"/>
            <a:ext cx="3811886" cy="1714500"/>
          </a:xfrm>
          <a:prstGeom prst="rect">
            <a:avLst/>
          </a:prstGeom>
          <a:noFill/>
        </p:spPr>
        <p:txBody>
          <a:bodyPr wrap="square" rtlCol="0">
            <a:prstTxWarp prst="textArchUp">
              <a:avLst/>
            </a:prstTxWarp>
            <a:spAutoFit/>
          </a:bodyPr>
          <a:lstStyle/>
          <a:p>
            <a:pPr algn="ctr"/>
            <a:r>
              <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3053"/>
            <a:ext cx="2399283" cy="279916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2855632"/>
            <a:ext cx="2086642" cy="228786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54566">
            <a:off x="5417445" y="-68038"/>
            <a:ext cx="2807915" cy="2807915"/>
          </a:xfrm>
          <a:prstGeom prst="rect">
            <a:avLst/>
          </a:prstGeom>
        </p:spPr>
      </p:pic>
    </p:spTree>
    <p:extLst>
      <p:ext uri="{BB962C8B-B14F-4D97-AF65-F5344CB8AC3E}">
        <p14:creationId xmlns:p14="http://schemas.microsoft.com/office/powerpoint/2010/main" val="17477665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Effect transition="in" filter="fade">
                                      <p:cBhvr>
                                        <p:cTn id="15" dur="75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53" presetClass="entr" presetSubtype="16"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750" fill="hold"/>
                                        <p:tgtEl>
                                          <p:spTgt spid="3"/>
                                        </p:tgtEl>
                                        <p:attrNameLst>
                                          <p:attrName>ppt_w</p:attrName>
                                        </p:attrNameLst>
                                      </p:cBhvr>
                                      <p:tavLst>
                                        <p:tav tm="0">
                                          <p:val>
                                            <p:fltVal val="0"/>
                                          </p:val>
                                        </p:tav>
                                        <p:tav tm="100000">
                                          <p:val>
                                            <p:strVal val="#ppt_w"/>
                                          </p:val>
                                        </p:tav>
                                      </p:tavLst>
                                    </p:anim>
                                    <p:anim calcmode="lin" valueType="num">
                                      <p:cBhvr>
                                        <p:cTn id="26" dur="750" fill="hold"/>
                                        <p:tgtEl>
                                          <p:spTgt spid="3"/>
                                        </p:tgtEl>
                                        <p:attrNameLst>
                                          <p:attrName>ppt_h</p:attrName>
                                        </p:attrNameLst>
                                      </p:cBhvr>
                                      <p:tavLst>
                                        <p:tav tm="0">
                                          <p:val>
                                            <p:fltVal val="0"/>
                                          </p:val>
                                        </p:tav>
                                        <p:tav tm="100000">
                                          <p:val>
                                            <p:strVal val="#ppt_h"/>
                                          </p:val>
                                        </p:tav>
                                      </p:tavLst>
                                    </p:anim>
                                    <p:animEffect transition="in" filter="fade">
                                      <p:cBhvr>
                                        <p:cTn id="2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492" r="2500" b="2184"/>
          <a:stretch/>
        </p:blipFill>
        <p:spPr bwMode="auto">
          <a:xfrm>
            <a:off x="5244289" y="2318394"/>
            <a:ext cx="3562254" cy="170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827773" y="57150"/>
            <a:ext cx="3956532"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Vầng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trăng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ngoại</a:t>
            </a:r>
            <a:endParaRPr lang="vi-VN" sz="3200" b="1" dirty="0">
              <a:solidFill>
                <a:srgbClr val="FF0000"/>
              </a:solidFill>
              <a:latin typeface="Times New Roman" pitchFamily="18" charset="0"/>
              <a:cs typeface="Times New Roman" pitchFamily="18" charset="0"/>
            </a:endParaRPr>
          </a:p>
        </p:txBody>
      </p:sp>
      <p:sp>
        <p:nvSpPr>
          <p:cNvPr id="2" name="Rectangle 1"/>
          <p:cNvSpPr/>
          <p:nvPr/>
        </p:nvSpPr>
        <p:spPr>
          <a:xfrm>
            <a:off x="203200" y="772179"/>
            <a:ext cx="8610600" cy="1708160"/>
          </a:xfrm>
          <a:prstGeom prst="rect">
            <a:avLst/>
          </a:prstGeom>
        </p:spPr>
        <p:txBody>
          <a:bodyPr wrap="square">
            <a:spAutoFit/>
          </a:bodyPr>
          <a:lstStyle/>
          <a:p>
            <a:pPr>
              <a:spcBef>
                <a:spcPts val="600"/>
              </a:spcBef>
            </a:pPr>
            <a:r>
              <a:rPr lang="vi-VN" sz="2000" dirty="0">
                <a:latin typeface="Times New Roman" pitchFamily="18" charset="0"/>
                <a:cs typeface="Times New Roman" pitchFamily="18" charset="0"/>
              </a:rPr>
              <a:t>1. Nghỉ hè, ba má cho chị em My về quê với ông ngoại nửa tháng. Sáng sớm, My và Bin được tiếng gáy của chú gà trống đánh thức. Hai chị em vùng dậy, gấp chăn màn thật nhanh, rồi ra sân tập thể dục với ông.</a:t>
            </a:r>
          </a:p>
          <a:p>
            <a:pPr>
              <a:spcBef>
                <a:spcPts val="600"/>
              </a:spcBef>
            </a:pPr>
            <a:r>
              <a:rPr lang="vi-VN" sz="2000" dirty="0">
                <a:latin typeface="Times New Roman" pitchFamily="18" charset="0"/>
                <a:cs typeface="Times New Roman" pitchFamily="18" charset="0"/>
              </a:rPr>
              <a:t>Ăn sáng xong, ba ông cháu ra vườn, quét lá rụng, vun gốc cây, tìm những trái cây chín vàng.</a:t>
            </a:r>
          </a:p>
        </p:txBody>
      </p:sp>
      <p:sp>
        <p:nvSpPr>
          <p:cNvPr id="4" name="Rectangle 3"/>
          <p:cNvSpPr/>
          <p:nvPr/>
        </p:nvSpPr>
        <p:spPr>
          <a:xfrm>
            <a:off x="228600" y="2418100"/>
            <a:ext cx="5105400" cy="1323439"/>
          </a:xfrm>
          <a:prstGeom prst="rect">
            <a:avLst/>
          </a:prstGeom>
        </p:spPr>
        <p:txBody>
          <a:bodyPr wrap="square">
            <a:spAutoFit/>
          </a:bodyPr>
          <a:lstStyle/>
          <a:p>
            <a:pPr>
              <a:spcBef>
                <a:spcPts val="600"/>
              </a:spcBef>
            </a:pPr>
            <a:r>
              <a:rPr lang="vi-VN" sz="2000" dirty="0">
                <a:latin typeface="Times New Roman" pitchFamily="18" charset="0"/>
                <a:cs typeface="Times New Roman" pitchFamily="18" charset="0"/>
              </a:rPr>
              <a:t>Buổi tối, ba ông cháu kê chõng tre ra sân. Ông dạy chị em My tìm các Vì sao trên trời. Mãi đến khuya, hai chị em mới chịu vào nhà và lập tức chìm vào giấc ngủ.</a:t>
            </a:r>
          </a:p>
        </p:txBody>
      </p:sp>
      <p:sp>
        <p:nvSpPr>
          <p:cNvPr id="6" name="Flowchart: Terminator 5"/>
          <p:cNvSpPr/>
          <p:nvPr/>
        </p:nvSpPr>
        <p:spPr>
          <a:xfrm>
            <a:off x="0" y="30810"/>
            <a:ext cx="1828800" cy="756580"/>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a:t>
            </a:r>
          </a:p>
        </p:txBody>
      </p:sp>
      <p:sp>
        <p:nvSpPr>
          <p:cNvPr id="5" name="Rectangle 4"/>
          <p:cNvSpPr/>
          <p:nvPr/>
        </p:nvSpPr>
        <p:spPr>
          <a:xfrm>
            <a:off x="2774699" y="2418100"/>
            <a:ext cx="1208985" cy="400110"/>
          </a:xfrm>
          <a:prstGeom prst="rect">
            <a:avLst/>
          </a:prstGeom>
        </p:spPr>
        <p:txBody>
          <a:bodyPr wrap="none">
            <a:spAutoFit/>
          </a:bodyPr>
          <a:lstStyle/>
          <a:p>
            <a:r>
              <a:rPr lang="vi-VN" sz="2000" dirty="0">
                <a:solidFill>
                  <a:srgbClr val="0000FF"/>
                </a:solidFill>
                <a:latin typeface="Times New Roman" pitchFamily="18" charset="0"/>
                <a:cs typeface="Times New Roman" pitchFamily="18" charset="0"/>
              </a:rPr>
              <a:t>chõng tre </a:t>
            </a:r>
            <a:endParaRPr lang="en-US" sz="2000" dirty="0">
              <a:solidFill>
                <a:srgbClr val="0000FF"/>
              </a:solidFill>
            </a:endParaRPr>
          </a:p>
        </p:txBody>
      </p:sp>
      <p:sp>
        <p:nvSpPr>
          <p:cNvPr id="7" name="Rectangle 6"/>
          <p:cNvSpPr/>
          <p:nvPr/>
        </p:nvSpPr>
        <p:spPr>
          <a:xfrm>
            <a:off x="4445000" y="1779588"/>
            <a:ext cx="917811" cy="400110"/>
          </a:xfrm>
          <a:prstGeom prst="rect">
            <a:avLst/>
          </a:prstGeom>
        </p:spPr>
        <p:txBody>
          <a:bodyPr wrap="square">
            <a:spAutoFit/>
          </a:bodyPr>
          <a:lstStyle/>
          <a:p>
            <a:r>
              <a:rPr lang="vi-VN" sz="2000" dirty="0">
                <a:solidFill>
                  <a:srgbClr val="0000FF"/>
                </a:solidFill>
                <a:latin typeface="Times New Roman" pitchFamily="18" charset="0"/>
                <a:cs typeface="Times New Roman" pitchFamily="18" charset="0"/>
              </a:rPr>
              <a:t>lá rụng</a:t>
            </a:r>
            <a:endParaRPr lang="en-US" sz="2000" dirty="0">
              <a:solidFill>
                <a:srgbClr val="0000FF"/>
              </a:solidFill>
            </a:endParaRPr>
          </a:p>
        </p:txBody>
      </p:sp>
      <p:sp>
        <p:nvSpPr>
          <p:cNvPr id="8" name="Rectangle 7"/>
          <p:cNvSpPr/>
          <p:nvPr/>
        </p:nvSpPr>
        <p:spPr>
          <a:xfrm>
            <a:off x="279400" y="4233298"/>
            <a:ext cx="8458200" cy="461665"/>
          </a:xfrm>
          <a:prstGeom prst="rect">
            <a:avLst/>
          </a:prstGeom>
        </p:spPr>
        <p:txBody>
          <a:bodyPr wrap="square">
            <a:spAutoFit/>
          </a:bodyPr>
          <a:lstStyle/>
          <a:p>
            <a:r>
              <a:rPr lang="vi-VN" sz="2400" b="1" dirty="0">
                <a:latin typeface="Times New Roman" pitchFamily="18" charset="0"/>
                <a:cs typeface="Times New Roman" pitchFamily="18" charset="0"/>
              </a:rPr>
              <a:t>Nghỉ hè, ba má cho chị em My về quê với ông ngoại nửa tháng. </a:t>
            </a:r>
            <a:endParaRPr lang="en-US" sz="2400" b="1" dirty="0"/>
          </a:p>
        </p:txBody>
      </p:sp>
      <p:cxnSp>
        <p:nvCxnSpPr>
          <p:cNvPr id="10" name="Straight Connector 9"/>
          <p:cNvCxnSpPr/>
          <p:nvPr/>
        </p:nvCxnSpPr>
        <p:spPr>
          <a:xfrm flipH="1">
            <a:off x="1371600" y="4273641"/>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354943" y="4225896"/>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292600" y="4253469"/>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458200" y="4285289"/>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534400" y="4273641"/>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72143" y="4225896"/>
            <a:ext cx="8534400" cy="830997"/>
          </a:xfrm>
          <a:prstGeom prst="rect">
            <a:avLst/>
          </a:prstGeom>
        </p:spPr>
        <p:txBody>
          <a:bodyPr wrap="square">
            <a:spAutoFit/>
          </a:bodyPr>
          <a:lstStyle/>
          <a:p>
            <a:pPr>
              <a:spcBef>
                <a:spcPts val="600"/>
              </a:spcBef>
            </a:pPr>
            <a:r>
              <a:rPr lang="vi-VN" sz="2400" b="1" dirty="0">
                <a:latin typeface="Times New Roman" pitchFamily="18" charset="0"/>
                <a:cs typeface="Times New Roman" pitchFamily="18" charset="0"/>
              </a:rPr>
              <a:t>Mãi đến khuya, hai chị em mới chịu vào nhà và lập tức chìm vào giấc ngủ.</a:t>
            </a:r>
          </a:p>
        </p:txBody>
      </p:sp>
      <p:cxnSp>
        <p:nvCxnSpPr>
          <p:cNvPr id="20" name="Straight Connector 19"/>
          <p:cNvCxnSpPr/>
          <p:nvPr/>
        </p:nvCxnSpPr>
        <p:spPr>
          <a:xfrm flipH="1">
            <a:off x="6164943" y="4214248"/>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050143" y="4635570"/>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139043" y="4647219"/>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18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par>
                                <p:cTn id="43" presetID="2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par>
                                <p:cTn id="46" presetID="2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par>
                                <p:cTn id="49" presetID="2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6" presetClass="entr" presetSubtype="21"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barn(inVertical)">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down)">
                                      <p:cBhvr>
                                        <p:cTn id="76" dur="500"/>
                                        <p:tgtEl>
                                          <p:spTgt spid="14"/>
                                        </p:tgtEl>
                                      </p:cBhvr>
                                    </p:animEffect>
                                  </p:childTnLst>
                                </p:cTn>
                              </p:par>
                              <p:par>
                                <p:cTn id="77" presetID="22" presetClass="entr" presetSubtype="4"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down)">
                                      <p:cBhvr>
                                        <p:cTn id="79" dur="500"/>
                                        <p:tgtEl>
                                          <p:spTgt spid="20"/>
                                        </p:tgtEl>
                                      </p:cBhvr>
                                    </p:animEffect>
                                  </p:childTnLst>
                                </p:cTn>
                              </p:par>
                              <p:par>
                                <p:cTn id="80" presetID="22" presetClass="entr" presetSubtype="4"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down)">
                                      <p:cBhvr>
                                        <p:cTn id="82" dur="500"/>
                                        <p:tgtEl>
                                          <p:spTgt spid="21"/>
                                        </p:tgtEl>
                                      </p:cBhvr>
                                    </p:animEffect>
                                  </p:childTnLst>
                                </p:cTn>
                              </p:par>
                              <p:par>
                                <p:cTn id="83" presetID="22" presetClass="entr" presetSubtype="4"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down)">
                                      <p:cBhvr>
                                        <p:cTn id="8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6" grpId="0" animBg="1"/>
      <p:bldP spid="5" grpId="0"/>
      <p:bldP spid="7" grpId="0"/>
      <p:bldP spid="8" grpId="0"/>
      <p:bldP spid="8" grpId="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28600" y="285750"/>
            <a:ext cx="8305800" cy="3416320"/>
          </a:xfrm>
          <a:prstGeom prst="rect">
            <a:avLst/>
          </a:prstGeom>
        </p:spPr>
        <p:txBody>
          <a:bodyPr wrap="square">
            <a:spAutoFit/>
          </a:bodyPr>
          <a:lstStyle/>
          <a:p>
            <a:r>
              <a:rPr lang="vi-VN" sz="2400" dirty="0">
                <a:latin typeface="Times New Roman" pitchFamily="18" charset="0"/>
                <a:cs typeface="Times New Roman" pitchFamily="18" charset="0"/>
              </a:rPr>
              <a:t>2. Có đêm, My chợt tỉnh giấc, thấy một quầng sáng bên bàn. </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Mắt nhắm mắt mở, cô bé gọi:</a:t>
            </a:r>
          </a:p>
          <a:p>
            <a:r>
              <a:rPr lang="vi-VN" sz="2400" dirty="0">
                <a:latin typeface="Times New Roman" pitchFamily="18" charset="0"/>
                <a:cs typeface="Times New Roman" pitchFamily="18" charset="0"/>
              </a:rPr>
              <a:t>- Ngoại ơi, trăng này!</a:t>
            </a:r>
          </a:p>
          <a:p>
            <a:r>
              <a:rPr lang="vi-VN" sz="2400" dirty="0">
                <a:latin typeface="Times New Roman" pitchFamily="18" charset="0"/>
                <a:cs typeface="Times New Roman" pitchFamily="18" charset="0"/>
              </a:rPr>
              <a:t>Ông ngoại dịu dàng:</a:t>
            </a:r>
          </a:p>
          <a:p>
            <a:r>
              <a:rPr lang="vi-VN" sz="2400" dirty="0">
                <a:latin typeface="Times New Roman" pitchFamily="18" charset="0"/>
                <a:cs typeface="Times New Roman" pitchFamily="18" charset="0"/>
              </a:rPr>
              <a:t>- Ngủ đi con! Đèn bàn của ông đấy mà.</a:t>
            </a:r>
          </a:p>
          <a:p>
            <a:r>
              <a:rPr lang="vi-VN" sz="2400" dirty="0">
                <a:latin typeface="Times New Roman" pitchFamily="18" charset="0"/>
                <a:cs typeface="Times New Roman" pitchFamily="18" charset="0"/>
              </a:rPr>
              <a:t>My tỉnh hẳn. Cô bé nhìn chiếc đèn được che cẩn thận. Hoá ra ông đang khâu lại cái quần của cu Bin bị rách. Cô bé mỉm cười:</a:t>
            </a:r>
          </a:p>
          <a:p>
            <a:r>
              <a:rPr lang="vi-VN" sz="2400" dirty="0">
                <a:latin typeface="Times New Roman" pitchFamily="18" charset="0"/>
                <a:cs typeface="Times New Roman" pitchFamily="18" charset="0"/>
              </a:rPr>
              <a:t>- Ngoại ơi, hoá ra đấy là vầng trăng của ngoại!</a:t>
            </a:r>
          </a:p>
          <a:p>
            <a:pPr algn="r"/>
            <a:r>
              <a:rPr lang="vi-VN" sz="2400" i="1" dirty="0">
                <a:latin typeface="Times New Roman" pitchFamily="18" charset="0"/>
                <a:cs typeface="Times New Roman" pitchFamily="18" charset="0"/>
              </a:rPr>
              <a:t>Theo LÊ THANH NGA</a:t>
            </a:r>
            <a:endParaRPr lang="vi-VN" sz="2400" dirty="0"/>
          </a:p>
        </p:txBody>
      </p:sp>
      <p:sp>
        <p:nvSpPr>
          <p:cNvPr id="3" name="Rectangle 2"/>
          <p:cNvSpPr/>
          <p:nvPr/>
        </p:nvSpPr>
        <p:spPr>
          <a:xfrm>
            <a:off x="5105400" y="285750"/>
            <a:ext cx="1654620" cy="461665"/>
          </a:xfrm>
          <a:prstGeom prst="rect">
            <a:avLst/>
          </a:prstGeom>
        </p:spPr>
        <p:txBody>
          <a:bodyPr wrap="none">
            <a:spAutoFit/>
          </a:bodyPr>
          <a:lstStyle/>
          <a:p>
            <a:r>
              <a:rPr lang="vi-VN" sz="2400" dirty="0">
                <a:solidFill>
                  <a:srgbClr val="0000FF"/>
                </a:solidFill>
                <a:latin typeface="Times New Roman" pitchFamily="18" charset="0"/>
                <a:cs typeface="Times New Roman" pitchFamily="18" charset="0"/>
              </a:rPr>
              <a:t>quầng sáng </a:t>
            </a:r>
            <a:endParaRPr lang="en-US" sz="2400" dirty="0">
              <a:solidFill>
                <a:srgbClr val="0000FF"/>
              </a:solidFill>
            </a:endParaRPr>
          </a:p>
        </p:txBody>
      </p:sp>
      <p:sp>
        <p:nvSpPr>
          <p:cNvPr id="4" name="Rectangle 3"/>
          <p:cNvSpPr/>
          <p:nvPr/>
        </p:nvSpPr>
        <p:spPr>
          <a:xfrm>
            <a:off x="3276600" y="2852365"/>
            <a:ext cx="1596000" cy="461665"/>
          </a:xfrm>
          <a:prstGeom prst="rect">
            <a:avLst/>
          </a:prstGeom>
        </p:spPr>
        <p:txBody>
          <a:bodyPr wrap="square">
            <a:spAutoFit/>
          </a:bodyPr>
          <a:lstStyle/>
          <a:p>
            <a:r>
              <a:rPr lang="vi-VN" sz="2400" dirty="0">
                <a:solidFill>
                  <a:srgbClr val="0000FF"/>
                </a:solidFill>
                <a:latin typeface="Times New Roman" pitchFamily="18" charset="0"/>
                <a:cs typeface="Times New Roman" pitchFamily="18" charset="0"/>
              </a:rPr>
              <a:t>vầng trăng </a:t>
            </a:r>
            <a:endParaRPr lang="en-US" sz="2400" dirty="0">
              <a:solidFill>
                <a:srgbClr val="0000FF"/>
              </a:solidFill>
            </a:endParaRPr>
          </a:p>
        </p:txBody>
      </p:sp>
      <p:sp>
        <p:nvSpPr>
          <p:cNvPr id="5" name="Rectangle 4"/>
          <p:cNvSpPr/>
          <p:nvPr/>
        </p:nvSpPr>
        <p:spPr>
          <a:xfrm>
            <a:off x="228600" y="662285"/>
            <a:ext cx="2456122" cy="461665"/>
          </a:xfrm>
          <a:prstGeom prst="rect">
            <a:avLst/>
          </a:prstGeom>
        </p:spPr>
        <p:txBody>
          <a:bodyPr wrap="none">
            <a:spAutoFit/>
          </a:bodyPr>
          <a:lstStyle/>
          <a:p>
            <a:r>
              <a:rPr lang="vi-VN" sz="2400" dirty="0">
                <a:solidFill>
                  <a:srgbClr val="0000FF"/>
                </a:solidFill>
                <a:latin typeface="Times New Roman" pitchFamily="18" charset="0"/>
                <a:cs typeface="Times New Roman" pitchFamily="18" charset="0"/>
              </a:rPr>
              <a:t>Mắt nhắm mắt mở</a:t>
            </a:r>
            <a:endParaRPr lang="en-US" sz="2400" dirty="0">
              <a:solidFill>
                <a:srgbClr val="0000FF"/>
              </a:solidFill>
            </a:endParaRPr>
          </a:p>
        </p:txBody>
      </p:sp>
      <p:sp>
        <p:nvSpPr>
          <p:cNvPr id="6" name="Rectangle 5"/>
          <p:cNvSpPr/>
          <p:nvPr/>
        </p:nvSpPr>
        <p:spPr>
          <a:xfrm>
            <a:off x="381000" y="4206300"/>
            <a:ext cx="8566542" cy="523220"/>
          </a:xfrm>
          <a:prstGeom prst="rect">
            <a:avLst/>
          </a:prstGeom>
        </p:spPr>
        <p:txBody>
          <a:bodyPr wrap="square">
            <a:spAutoFit/>
          </a:bodyPr>
          <a:lstStyle/>
          <a:p>
            <a:r>
              <a:rPr lang="vi-VN" sz="2800" b="1" dirty="0">
                <a:latin typeface="Times New Roman" pitchFamily="18" charset="0"/>
                <a:cs typeface="Times New Roman" pitchFamily="18" charset="0"/>
              </a:rPr>
              <a:t>Hoá ra ông đang khâu lại cái quần của cu Bin bị rách. </a:t>
            </a:r>
            <a:endParaRPr lang="en-US" sz="2800" b="1" dirty="0"/>
          </a:p>
        </p:txBody>
      </p:sp>
      <p:cxnSp>
        <p:nvCxnSpPr>
          <p:cNvPr id="8" name="Straight Connector 7"/>
          <p:cNvCxnSpPr/>
          <p:nvPr/>
        </p:nvCxnSpPr>
        <p:spPr>
          <a:xfrm flipH="1">
            <a:off x="4324350" y="4227225"/>
            <a:ext cx="114300" cy="4813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610600" y="4248150"/>
            <a:ext cx="114300" cy="4813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667750" y="4248150"/>
            <a:ext cx="114300" cy="4813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90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566" y="3245749"/>
            <a:ext cx="1731522" cy="157961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9400" y="1275868"/>
            <a:ext cx="3277854" cy="1938992"/>
          </a:xfrm>
          <a:prstGeom prst="rect">
            <a:avLst/>
          </a:prstGeom>
        </p:spPr>
        <p:txBody>
          <a:bodyPr wrap="square">
            <a:spAutoFit/>
          </a:bodyPr>
          <a:lstStyle/>
          <a:p>
            <a:pPr algn="ctr"/>
            <a:r>
              <a:rPr lang="vi-VN" sz="2400" b="1" i="1" dirty="0">
                <a:solidFill>
                  <a:srgbClr val="FF0000"/>
                </a:solidFill>
                <a:latin typeface="Times New Roman" pitchFamily="18" charset="0"/>
                <a:cs typeface="Times New Roman" pitchFamily="18" charset="0"/>
              </a:rPr>
              <a:t>Chõng: </a:t>
            </a:r>
            <a:endParaRPr lang="en-US" sz="2400" b="1" i="1" dirty="0">
              <a:solidFill>
                <a:srgbClr val="FF0000"/>
              </a:solidFill>
              <a:latin typeface="Times New Roman" pitchFamily="18" charset="0"/>
              <a:cs typeface="Times New Roman" pitchFamily="18" charset="0"/>
            </a:endParaRPr>
          </a:p>
          <a:p>
            <a:pPr algn="ctr"/>
            <a:r>
              <a:rPr lang="vi-VN" sz="2400" dirty="0">
                <a:latin typeface="Times New Roman" pitchFamily="18" charset="0"/>
                <a:cs typeface="Times New Roman" pitchFamily="18" charset="0"/>
              </a:rPr>
              <a:t>đồ dùng bằng tre nứa, để nằm hoặc ngồi, hình dáng giống cái giường nhưng hẹp và thấp hơn.</a:t>
            </a:r>
          </a:p>
        </p:txBody>
      </p:sp>
      <p:pic>
        <p:nvPicPr>
          <p:cNvPr id="2055" name="Picture 7" descr="Những điểm ngắm cực quang nổi tiếng thế giới - VnExpress Du lị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0254" y="3178234"/>
            <a:ext cx="2459567" cy="1639711"/>
          </a:xfrm>
          <a:prstGeom prst="ellipse">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08210" y="1118606"/>
            <a:ext cx="2258484" cy="1938992"/>
          </a:xfrm>
          <a:prstGeom prst="rect">
            <a:avLst/>
          </a:prstGeom>
        </p:spPr>
        <p:txBody>
          <a:bodyPr wrap="square">
            <a:spAutoFit/>
          </a:bodyPr>
          <a:lstStyle/>
          <a:p>
            <a:pPr algn="ctr"/>
            <a:r>
              <a:rPr lang="vi-VN" sz="2400" b="1" i="1" dirty="0">
                <a:solidFill>
                  <a:srgbClr val="FF0000"/>
                </a:solidFill>
                <a:latin typeface="Times New Roman" pitchFamily="18" charset="0"/>
                <a:cs typeface="Times New Roman" pitchFamily="18" charset="0"/>
              </a:rPr>
              <a:t>Quầng sáng:</a:t>
            </a:r>
            <a:endParaRPr lang="en-US" sz="2400" b="1" i="1" dirty="0">
              <a:solidFill>
                <a:srgbClr val="FF0000"/>
              </a:solidFill>
              <a:latin typeface="Times New Roman" pitchFamily="18" charset="0"/>
              <a:cs typeface="Times New Roman" pitchFamily="18" charset="0"/>
            </a:endParaRPr>
          </a:p>
          <a:p>
            <a:pPr algn="ctr"/>
            <a:r>
              <a:rPr lang="vi-VN" sz="2400" i="1" dirty="0">
                <a:latin typeface="Times New Roman" pitchFamily="18" charset="0"/>
                <a:cs typeface="Times New Roman" pitchFamily="18" charset="0"/>
              </a:rPr>
              <a:t> </a:t>
            </a:r>
            <a:r>
              <a:rPr lang="vi-VN" sz="2400" dirty="0">
                <a:latin typeface="Times New Roman" pitchFamily="18" charset="0"/>
                <a:cs typeface="Times New Roman" pitchFamily="18" charset="0"/>
              </a:rPr>
              <a:t>vùng sáng toả rộng quanh một vật phát sáng trong đêm.</a:t>
            </a:r>
          </a:p>
        </p:txBody>
      </p:sp>
      <p:pic>
        <p:nvPicPr>
          <p:cNvPr id="2057" name="Picture 9" descr="Tượng ông bà anh - dắt cún đi dạo | Tik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6327" y="3008797"/>
            <a:ext cx="1762921" cy="1762921"/>
          </a:xfrm>
          <a:prstGeom prst="ellipse">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553200" y="1413187"/>
            <a:ext cx="2099957" cy="1569660"/>
          </a:xfrm>
          <a:prstGeom prst="rect">
            <a:avLst/>
          </a:prstGeom>
        </p:spPr>
        <p:txBody>
          <a:bodyPr wrap="square">
            <a:spAutoFit/>
          </a:bodyPr>
          <a:lstStyle/>
          <a:p>
            <a:pPr algn="ctr"/>
            <a:r>
              <a:rPr lang="vi-VN" sz="2400" b="1" i="1" dirty="0">
                <a:solidFill>
                  <a:srgbClr val="FF0000"/>
                </a:solidFill>
                <a:latin typeface="Times New Roman" pitchFamily="18" charset="0"/>
                <a:cs typeface="Times New Roman" pitchFamily="18" charset="0"/>
              </a:rPr>
              <a:t>Ngoại:</a:t>
            </a:r>
            <a:r>
              <a:rPr lang="vi-VN" sz="2400" b="1" dirty="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a:p>
            <a:pPr algn="ctr"/>
            <a:r>
              <a:rPr lang="vi-VN" sz="2400" dirty="0">
                <a:latin typeface="Times New Roman" pitchFamily="18" charset="0"/>
                <a:cs typeface="Times New Roman" pitchFamily="18" charset="0"/>
              </a:rPr>
              <a:t>ông ngoại hoặc bà ngoại (gọi tắt).</a:t>
            </a:r>
          </a:p>
        </p:txBody>
      </p:sp>
      <p:grpSp>
        <p:nvGrpSpPr>
          <p:cNvPr id="10" name="Group 9"/>
          <p:cNvGrpSpPr/>
          <p:nvPr/>
        </p:nvGrpSpPr>
        <p:grpSpPr>
          <a:xfrm>
            <a:off x="3325283" y="0"/>
            <a:ext cx="3412068" cy="1066800"/>
            <a:chOff x="2971800" y="0"/>
            <a:chExt cx="3412068" cy="1066800"/>
          </a:xfrm>
        </p:grpSpPr>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25250" b="46500" l="50917" r="95917">
                          <a14:foregroundMark x1="67750" y1="33500" x2="60083" y2="26583"/>
                          <a14:foregroundMark x1="66000" y1="33750" x2="79083" y2="29083"/>
                          <a14:foregroundMark x1="71417" y1="38500" x2="85000" y2="30333"/>
                          <a14:foregroundMark x1="86750" y1="28833" x2="83333" y2="37750"/>
                          <a14:foregroundMark x1="86500" y1="33500" x2="64500" y2="39000"/>
                          <a14:foregroundMark x1="63833" y1="35750" x2="79583" y2="40167"/>
                          <a14:foregroundMark x1="84083" y1="40167" x2="86250" y2="35500"/>
                          <a14:foregroundMark x1="86250" y1="32750" x2="86750" y2="39250"/>
                          <a14:foregroundMark x1="88000" y1="39917" x2="88750" y2="41167"/>
                          <a14:foregroundMark x1="87000" y1="35000" x2="88500" y2="26583"/>
                          <a14:foregroundMark x1="58583" y1="28833" x2="85750" y2="26583"/>
                          <a14:foregroundMark x1="61583" y1="33250" x2="56667" y2="26333"/>
                          <a14:foregroundMark x1="56417" y1="26833" x2="82833" y2="26583"/>
                          <a14:foregroundMark x1="55667" y1="28083" x2="56667" y2="33250"/>
                          <a14:foregroundMark x1="86417" y1="28833" x2="89333" y2="31667"/>
                          <a14:foregroundMark x1="90333" y1="26583" x2="89000" y2="37000"/>
                          <a14:foregroundMark x1="91417" y1="26750" x2="90250" y2="31250"/>
                          <a14:foregroundMark x1="55333" y1="26167" x2="56333" y2="30333"/>
                          <a14:foregroundMark x1="56333" y1="30417" x2="58417" y2="35167"/>
                          <a14:foregroundMark x1="58417" y1="35167" x2="60500" y2="37833"/>
                          <a14:foregroundMark x1="60500" y1="37833" x2="63583" y2="40000"/>
                          <a14:foregroundMark x1="63583" y1="40000" x2="69167" y2="42583"/>
                          <a14:foregroundMark x1="69167" y1="42583" x2="75167" y2="43000"/>
                          <a14:foregroundMark x1="75167" y1="43000" x2="85583" y2="44333"/>
                          <a14:foregroundMark x1="89250" y1="39250" x2="89500" y2="40250"/>
                          <a14:foregroundMark x1="89000" y1="39333" x2="88083" y2="43000"/>
                          <a14:foregroundMark x1="88083" y1="43000" x2="86500" y2="44333"/>
                          <a14:foregroundMark x1="56333" y1="32333" x2="59083" y2="37833"/>
                          <a14:foregroundMark x1="59167" y1="38250" x2="64250" y2="42833"/>
                          <a14:foregroundMark x1="64250" y1="42833" x2="69333" y2="44333"/>
                          <a14:foregroundMark x1="69333" y1="44333" x2="74083" y2="44667"/>
                          <a14:foregroundMark x1="74083" y1="44667" x2="78000" y2="43750"/>
                          <a14:foregroundMark x1="80500" y1="41500" x2="84500" y2="43750"/>
                          <a14:foregroundMark x1="68500" y1="42167" x2="74083" y2="42500"/>
                          <a14:foregroundMark x1="75833" y1="42417" x2="58917" y2="34917"/>
                          <a14:foregroundMark x1="58333" y1="34333" x2="61083" y2="37667"/>
                          <a14:foregroundMark x1="60917" y1="37417" x2="61917" y2="37750"/>
                        </a14:backgroundRemoval>
                      </a14:imgEffect>
                    </a14:imgLayer>
                  </a14:imgProps>
                </a:ext>
                <a:ext uri="{28A0092B-C50C-407E-A947-70E740481C1C}">
                  <a14:useLocalDpi xmlns:a14="http://schemas.microsoft.com/office/drawing/2010/main" val="0"/>
                </a:ext>
              </a:extLst>
            </a:blip>
            <a:srcRect l="49877" t="25823" b="53437"/>
            <a:stretch/>
          </p:blipFill>
          <p:spPr>
            <a:xfrm>
              <a:off x="2971800" y="0"/>
              <a:ext cx="3412068" cy="1066800"/>
            </a:xfrm>
            <a:prstGeom prst="rect">
              <a:avLst/>
            </a:prstGeom>
          </p:spPr>
        </p:pic>
        <p:pic>
          <p:nvPicPr>
            <p:cNvPr id="14" name="Picture 13"/>
            <p:cNvPicPr>
              <a:picLocks noChangeAspect="1"/>
            </p:cNvPicPr>
            <p:nvPr/>
          </p:nvPicPr>
          <p:blipFill rotWithShape="1">
            <a:blip r:embed="rId8">
              <a:duotone>
                <a:schemeClr val="accent2">
                  <a:shade val="45000"/>
                  <a:satMod val="135000"/>
                </a:schemeClr>
                <a:prstClr val="white"/>
              </a:duotone>
              <a:extLst>
                <a:ext uri="{BEBA8EAE-BF5A-486C-A8C5-ECC9F3942E4B}">
                  <a14:imgProps xmlns:a14="http://schemas.microsoft.com/office/drawing/2010/main">
                    <a14:imgLayer r:embed="rId9">
                      <a14:imgEffect>
                        <a14:backgroundRemoval t="7943" b="34245" l="18082" r="63324">
                          <a14:foregroundMark x1="34993" y1="21484" x2="35212" y2="20573"/>
                          <a14:foregroundMark x1="42606" y1="21094" x2="42606" y2="23698"/>
                          <a14:foregroundMark x1="51025" y1="21484" x2="51025" y2="21484"/>
                          <a14:foregroundMark x1="51903" y1="20573" x2="52416" y2="19531"/>
                          <a14:foregroundMark x1="57467" y1="22266" x2="57906" y2="25130"/>
                        </a14:backgroundRemoval>
                      </a14:imgEffect>
                      <a14:imgEffect>
                        <a14:sharpenSoften amount="25000"/>
                      </a14:imgEffect>
                      <a14:imgEffect>
                        <a14:saturation sat="400000"/>
                      </a14:imgEffect>
                    </a14:imgLayer>
                  </a14:imgProps>
                </a:ext>
              </a:extLst>
            </a:blip>
            <a:srcRect l="17624" t="7229" r="36013" b="62920"/>
            <a:stretch/>
          </p:blipFill>
          <p:spPr>
            <a:xfrm>
              <a:off x="3881267" y="151946"/>
              <a:ext cx="1593133" cy="645688"/>
            </a:xfrm>
            <a:prstGeom prst="rect">
              <a:avLst/>
            </a:prstGeom>
          </p:spPr>
        </p:pic>
      </p:grpSp>
    </p:spTree>
    <p:extLst>
      <p:ext uri="{BB962C8B-B14F-4D97-AF65-F5344CB8AC3E}">
        <p14:creationId xmlns:p14="http://schemas.microsoft.com/office/powerpoint/2010/main" val="2226366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3"/>
                                        </p:tgtEl>
                                        <p:attrNameLst>
                                          <p:attrName>style.visibility</p:attrName>
                                        </p:attrNameLst>
                                      </p:cBhvr>
                                      <p:to>
                                        <p:strVal val="visible"/>
                                      </p:to>
                                    </p:set>
                                    <p:animEffect transition="in" filter="fade">
                                      <p:cBhvr>
                                        <p:cTn id="14" dur="1000"/>
                                        <p:tgtEl>
                                          <p:spTgt spid="2053"/>
                                        </p:tgtEl>
                                      </p:cBhvr>
                                    </p:animEffect>
                                    <p:anim calcmode="lin" valueType="num">
                                      <p:cBhvr>
                                        <p:cTn id="15" dur="1000" fill="hold"/>
                                        <p:tgtEl>
                                          <p:spTgt spid="2053"/>
                                        </p:tgtEl>
                                        <p:attrNameLst>
                                          <p:attrName>ppt_x</p:attrName>
                                        </p:attrNameLst>
                                      </p:cBhvr>
                                      <p:tavLst>
                                        <p:tav tm="0">
                                          <p:val>
                                            <p:strVal val="#ppt_x"/>
                                          </p:val>
                                        </p:tav>
                                        <p:tav tm="100000">
                                          <p:val>
                                            <p:strVal val="#ppt_x"/>
                                          </p:val>
                                        </p:tav>
                                      </p:tavLst>
                                    </p:anim>
                                    <p:anim calcmode="lin" valueType="num">
                                      <p:cBhvr>
                                        <p:cTn id="16"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055"/>
                                        </p:tgtEl>
                                        <p:attrNameLst>
                                          <p:attrName>style.visibility</p:attrName>
                                        </p:attrNameLst>
                                      </p:cBhvr>
                                      <p:to>
                                        <p:strVal val="visible"/>
                                      </p:to>
                                    </p:set>
                                    <p:animEffect transition="in" filter="fade">
                                      <p:cBhvr>
                                        <p:cTn id="28" dur="1000"/>
                                        <p:tgtEl>
                                          <p:spTgt spid="2055"/>
                                        </p:tgtEl>
                                      </p:cBhvr>
                                    </p:animEffect>
                                    <p:anim calcmode="lin" valueType="num">
                                      <p:cBhvr>
                                        <p:cTn id="29" dur="1000" fill="hold"/>
                                        <p:tgtEl>
                                          <p:spTgt spid="2055"/>
                                        </p:tgtEl>
                                        <p:attrNameLst>
                                          <p:attrName>ppt_x</p:attrName>
                                        </p:attrNameLst>
                                      </p:cBhvr>
                                      <p:tavLst>
                                        <p:tav tm="0">
                                          <p:val>
                                            <p:strVal val="#ppt_x"/>
                                          </p:val>
                                        </p:tav>
                                        <p:tav tm="100000">
                                          <p:val>
                                            <p:strVal val="#ppt_x"/>
                                          </p:val>
                                        </p:tav>
                                      </p:tavLst>
                                    </p:anim>
                                    <p:anim calcmode="lin" valueType="num">
                                      <p:cBhvr>
                                        <p:cTn id="30" dur="1000" fill="hold"/>
                                        <p:tgtEl>
                                          <p:spTgt spid="205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57"/>
                                        </p:tgtEl>
                                        <p:attrNameLst>
                                          <p:attrName>style.visibility</p:attrName>
                                        </p:attrNameLst>
                                      </p:cBhvr>
                                      <p:to>
                                        <p:strVal val="visible"/>
                                      </p:to>
                                    </p:set>
                                    <p:animEffect transition="in" filter="fade">
                                      <p:cBhvr>
                                        <p:cTn id="42" dur="1000"/>
                                        <p:tgtEl>
                                          <p:spTgt spid="2057"/>
                                        </p:tgtEl>
                                      </p:cBhvr>
                                    </p:animEffect>
                                    <p:anim calcmode="lin" valueType="num">
                                      <p:cBhvr>
                                        <p:cTn id="43" dur="1000" fill="hold"/>
                                        <p:tgtEl>
                                          <p:spTgt spid="2057"/>
                                        </p:tgtEl>
                                        <p:attrNameLst>
                                          <p:attrName>ppt_x</p:attrName>
                                        </p:attrNameLst>
                                      </p:cBhvr>
                                      <p:tavLst>
                                        <p:tav tm="0">
                                          <p:val>
                                            <p:strVal val="#ppt_x"/>
                                          </p:val>
                                        </p:tav>
                                        <p:tav tm="100000">
                                          <p:val>
                                            <p:strVal val="#ppt_x"/>
                                          </p:val>
                                        </p:tav>
                                      </p:tavLst>
                                    </p:anim>
                                    <p:anim calcmode="lin" valueType="num">
                                      <p:cBhvr>
                                        <p:cTn id="44" dur="1000" fill="hold"/>
                                        <p:tgtEl>
                                          <p:spTgt spid="20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2827773" y="57150"/>
            <a:ext cx="3488455" cy="523220"/>
          </a:xfrm>
          <a:prstGeom prst="rect">
            <a:avLst/>
          </a:prstGeom>
        </p:spPr>
        <p:txBody>
          <a:bodyPr wrap="none">
            <a:spAutoFit/>
          </a:bodyPr>
          <a:lstStyle/>
          <a:p>
            <a:r>
              <a:rPr lang="en-US" sz="2800" b="1" dirty="0" err="1">
                <a:solidFill>
                  <a:srgbClr val="FF0000"/>
                </a:solidFill>
                <a:latin typeface="Times New Roman" pitchFamily="18" charset="0"/>
                <a:cs typeface="Times New Roman" pitchFamily="18" charset="0"/>
              </a:rPr>
              <a:t>Vầng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ngoại</a:t>
            </a:r>
            <a:endParaRPr lang="vi-VN" sz="2800" b="1" dirty="0">
              <a:solidFill>
                <a:srgbClr val="FF0000"/>
              </a:solidFill>
              <a:latin typeface="Times New Roman" pitchFamily="18" charset="0"/>
              <a:cs typeface="Times New Roman" pitchFamily="18" charset="0"/>
            </a:endParaRPr>
          </a:p>
        </p:txBody>
      </p:sp>
      <p:sp>
        <p:nvSpPr>
          <p:cNvPr id="5" name="Rectangle 4"/>
          <p:cNvSpPr/>
          <p:nvPr/>
        </p:nvSpPr>
        <p:spPr>
          <a:xfrm>
            <a:off x="304800" y="762833"/>
            <a:ext cx="8534400" cy="4247317"/>
          </a:xfrm>
          <a:prstGeom prst="rect">
            <a:avLst/>
          </a:prstGeom>
        </p:spPr>
        <p:txBody>
          <a:bodyPr wrap="square">
            <a:spAutoFit/>
          </a:bodyPr>
          <a:lstStyle/>
          <a:p>
            <a:r>
              <a:rPr lang="vi-VN" dirty="0">
                <a:latin typeface="Times New Roman" pitchFamily="18" charset="0"/>
                <a:cs typeface="Times New Roman" pitchFamily="18" charset="0"/>
              </a:rPr>
              <a:t>1. Nghỉ hè, ba má cho chị em My về quê với ông ngoại nửa tháng. Sáng sớm, My và Bin được tiếng gáy của chú gà trống đánh thức. Hai chị em vùng dậy, gấp chăn màn thật nhanh, rồi ra sân tập thể dục Với ông.</a:t>
            </a:r>
          </a:p>
          <a:p>
            <a:r>
              <a:rPr lang="vi-VN" dirty="0">
                <a:latin typeface="Times New Roman" pitchFamily="18" charset="0"/>
                <a:cs typeface="Times New Roman" pitchFamily="18" charset="0"/>
              </a:rPr>
              <a:t>Ăn sáng xong, ba ông cháu ra vườn, quét lá rụng, vun gốc cây, tìm những trái cây chín vàng.</a:t>
            </a:r>
          </a:p>
          <a:p>
            <a:r>
              <a:rPr lang="vi-VN" dirty="0">
                <a:latin typeface="Times New Roman" pitchFamily="18" charset="0"/>
                <a:cs typeface="Times New Roman" pitchFamily="18" charset="0"/>
              </a:rPr>
              <a:t>Buổi tối, ba ông cháu kê chõng tre ra sân. Ông dạy chị em My tìm các Vì sao trên trời. Mãi đến khuya, hai chị em mới chịu vào nhà và lập tức chìm vào giấc ngủ.</a:t>
            </a:r>
          </a:p>
          <a:p>
            <a:r>
              <a:rPr lang="vi-VN" dirty="0">
                <a:latin typeface="Times New Roman" pitchFamily="18" charset="0"/>
                <a:cs typeface="Times New Roman" pitchFamily="18" charset="0"/>
              </a:rPr>
              <a:t>2. Có đêm, My chợt tỉnh giấc, thấy một quầng sáng bên bàn. Mắt nhắm mắt mở, cô bé gọi:</a:t>
            </a:r>
          </a:p>
          <a:p>
            <a:r>
              <a:rPr lang="vi-VN" dirty="0">
                <a:latin typeface="Times New Roman" pitchFamily="18" charset="0"/>
                <a:cs typeface="Times New Roman" pitchFamily="18" charset="0"/>
              </a:rPr>
              <a:t>- Ngoại ơi, trăng này!</a:t>
            </a:r>
          </a:p>
          <a:p>
            <a:r>
              <a:rPr lang="vi-VN" dirty="0">
                <a:latin typeface="Times New Roman" pitchFamily="18" charset="0"/>
                <a:cs typeface="Times New Roman" pitchFamily="18" charset="0"/>
              </a:rPr>
              <a:t>Ông ngoại dịu dàng:</a:t>
            </a:r>
          </a:p>
          <a:p>
            <a:r>
              <a:rPr lang="vi-VN" dirty="0">
                <a:latin typeface="Times New Roman" pitchFamily="18" charset="0"/>
                <a:cs typeface="Times New Roman" pitchFamily="18" charset="0"/>
              </a:rPr>
              <a:t>- Ngủ đi con! Đèn bàn của ông đấy mà.</a:t>
            </a:r>
          </a:p>
          <a:p>
            <a:r>
              <a:rPr lang="vi-VN" dirty="0">
                <a:latin typeface="Times New Roman" pitchFamily="18" charset="0"/>
                <a:cs typeface="Times New Roman" pitchFamily="18" charset="0"/>
              </a:rPr>
              <a:t>My tỉnh hẳn. Cô bé nhìn chiếc đèn được che cẩn thận. Hoá ra ông đang khâu lại cái quần của cu Bin bị rách. Cô bé mỉm cười:</a:t>
            </a:r>
          </a:p>
          <a:p>
            <a:r>
              <a:rPr lang="vi-VN" dirty="0">
                <a:latin typeface="Times New Roman" pitchFamily="18" charset="0"/>
                <a:cs typeface="Times New Roman" pitchFamily="18" charset="0"/>
              </a:rPr>
              <a:t>- Ngoại ơi, hoá ra đấy là vầng trăng của ngoại!</a:t>
            </a:r>
          </a:p>
          <a:p>
            <a:pPr algn="r"/>
            <a:r>
              <a:rPr lang="vi-VN" i="1" dirty="0">
                <a:latin typeface="Times New Roman" pitchFamily="18" charset="0"/>
                <a:cs typeface="Times New Roman" pitchFamily="18" charset="0"/>
              </a:rPr>
              <a:t>Theo LÊ THANH NGA</a:t>
            </a:r>
            <a:endParaRPr lang="vi-VN" dirty="0"/>
          </a:p>
        </p:txBody>
      </p:sp>
      <p:sp>
        <p:nvSpPr>
          <p:cNvPr id="6" name="Flowchart: Terminator 5"/>
          <p:cNvSpPr/>
          <p:nvPr/>
        </p:nvSpPr>
        <p:spPr>
          <a:xfrm>
            <a:off x="6053713" y="4171950"/>
            <a:ext cx="2895600" cy="838200"/>
          </a:xfrm>
          <a:prstGeom prst="flowChartTerminator">
            <a:avLst/>
          </a:prstGeom>
          <a:solidFill>
            <a:srgbClr val="010078"/>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ĐỌC CHIA LÀM MẤY ĐOẠN ?</a:t>
            </a:r>
          </a:p>
        </p:txBody>
      </p:sp>
      <p:sp>
        <p:nvSpPr>
          <p:cNvPr id="8" name="Flowchart: Terminator 7"/>
          <p:cNvSpPr/>
          <p:nvPr/>
        </p:nvSpPr>
        <p:spPr>
          <a:xfrm>
            <a:off x="304800" y="57150"/>
            <a:ext cx="1786513" cy="604863"/>
          </a:xfrm>
          <a:prstGeom prst="flowChartTerminator">
            <a:avLst/>
          </a:prstGeom>
          <a:solidFill>
            <a:schemeClr val="accent6">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p>
        </p:txBody>
      </p:sp>
      <p:sp>
        <p:nvSpPr>
          <p:cNvPr id="9" name="Oval 8"/>
          <p:cNvSpPr/>
          <p:nvPr/>
        </p:nvSpPr>
        <p:spPr>
          <a:xfrm>
            <a:off x="270887" y="799952"/>
            <a:ext cx="338713" cy="2922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Times New Roman" pitchFamily="18" charset="0"/>
                <a:cs typeface="Times New Roman" pitchFamily="18" charset="0"/>
              </a:rPr>
              <a:t>1</a:t>
            </a:r>
          </a:p>
        </p:txBody>
      </p:sp>
      <p:sp>
        <p:nvSpPr>
          <p:cNvPr id="10" name="Oval 9"/>
          <p:cNvSpPr/>
          <p:nvPr/>
        </p:nvSpPr>
        <p:spPr>
          <a:xfrm>
            <a:off x="277848" y="2740379"/>
            <a:ext cx="331752" cy="2885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Times New Roman" pitchFamily="18" charset="0"/>
                <a:cs typeface="Times New Roman" pitchFamily="18" charset="0"/>
              </a:rPr>
              <a:t>2</a:t>
            </a:r>
          </a:p>
        </p:txBody>
      </p:sp>
    </p:spTree>
    <p:extLst>
      <p:ext uri="{BB962C8B-B14F-4D97-AF65-F5344CB8AC3E}">
        <p14:creationId xmlns:p14="http://schemas.microsoft.com/office/powerpoint/2010/main" val="192680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grpId="1" nodeType="clickEffect">
                                  <p:stCondLst>
                                    <p:cond delay="0"/>
                                  </p:stCondLst>
                                  <p:childTnLst>
                                    <p:anim calcmode="lin" valueType="num">
                                      <p:cBhvr>
                                        <p:cTn id="13" dur="1000"/>
                                        <p:tgtEl>
                                          <p:spTgt spid="6"/>
                                        </p:tgtEl>
                                        <p:attrNameLst>
                                          <p:attrName>ppt_w</p:attrName>
                                        </p:attrNameLst>
                                      </p:cBhvr>
                                      <p:tavLst>
                                        <p:tav tm="0">
                                          <p:val>
                                            <p:strVal val="ppt_w"/>
                                          </p:val>
                                        </p:tav>
                                        <p:tav tm="100000">
                                          <p:val>
                                            <p:fltVal val="0"/>
                                          </p:val>
                                        </p:tav>
                                      </p:tavLst>
                                    </p:anim>
                                    <p:anim calcmode="lin" valueType="num">
                                      <p:cBhvr>
                                        <p:cTn id="14" dur="1000"/>
                                        <p:tgtEl>
                                          <p:spTgt spid="6"/>
                                        </p:tgtEl>
                                        <p:attrNameLst>
                                          <p:attrName>ppt_h</p:attrName>
                                        </p:attrNameLst>
                                      </p:cBhvr>
                                      <p:tavLst>
                                        <p:tav tm="0">
                                          <p:val>
                                            <p:strVal val="ppt_h"/>
                                          </p:val>
                                        </p:tav>
                                        <p:tav tm="100000">
                                          <p:val>
                                            <p:fltVal val="0"/>
                                          </p:val>
                                        </p:tav>
                                      </p:tavLst>
                                    </p:anim>
                                    <p:anim calcmode="lin" valueType="num">
                                      <p:cBhvr>
                                        <p:cTn id="15" dur="1000"/>
                                        <p:tgtEl>
                                          <p:spTgt spid="6"/>
                                        </p:tgtEl>
                                        <p:attrNameLst>
                                          <p:attrName>style.rotation</p:attrName>
                                        </p:attrNameLst>
                                      </p:cBhvr>
                                      <p:tavLst>
                                        <p:tav tm="0">
                                          <p:val>
                                            <p:fltVal val="0"/>
                                          </p:val>
                                        </p:tav>
                                        <p:tav tm="100000">
                                          <p:val>
                                            <p:fltVal val="90"/>
                                          </p:val>
                                        </p:tav>
                                      </p:tavLst>
                                    </p:anim>
                                    <p:animEffect transition="out" filter="fade">
                                      <p:cBhvr>
                                        <p:cTn id="16" dur="1000"/>
                                        <p:tgtEl>
                                          <p:spTgt spid="6"/>
                                        </p:tgtEl>
                                      </p:cBhvr>
                                    </p:animEffect>
                                    <p:set>
                                      <p:cBhvr>
                                        <p:cTn id="17" dur="1" fill="hold">
                                          <p:stCondLst>
                                            <p:cond delay="9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6" name="Rectangle 5"/>
          <p:cNvSpPr/>
          <p:nvPr/>
        </p:nvSpPr>
        <p:spPr>
          <a:xfrm>
            <a:off x="2827773" y="57150"/>
            <a:ext cx="3488455" cy="523220"/>
          </a:xfrm>
          <a:prstGeom prst="rect">
            <a:avLst/>
          </a:prstGeom>
        </p:spPr>
        <p:txBody>
          <a:bodyPr wrap="none">
            <a:spAutoFit/>
          </a:bodyPr>
          <a:lstStyle/>
          <a:p>
            <a:r>
              <a:rPr lang="en-US" sz="2800" b="1" dirty="0" err="1">
                <a:solidFill>
                  <a:srgbClr val="FF0000"/>
                </a:solidFill>
                <a:latin typeface="Times New Roman" pitchFamily="18" charset="0"/>
                <a:cs typeface="Times New Roman" pitchFamily="18" charset="0"/>
              </a:rPr>
              <a:t>Vầng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ngoại</a:t>
            </a:r>
            <a:endParaRPr lang="vi-VN" sz="2800" b="1" dirty="0">
              <a:solidFill>
                <a:srgbClr val="FF0000"/>
              </a:solidFill>
              <a:latin typeface="Times New Roman" pitchFamily="18" charset="0"/>
              <a:cs typeface="Times New Roman" pitchFamily="18" charset="0"/>
            </a:endParaRPr>
          </a:p>
        </p:txBody>
      </p:sp>
      <p:sp>
        <p:nvSpPr>
          <p:cNvPr id="7" name="Rectangle 6"/>
          <p:cNvSpPr/>
          <p:nvPr/>
        </p:nvSpPr>
        <p:spPr>
          <a:xfrm>
            <a:off x="304800" y="742950"/>
            <a:ext cx="8534400" cy="4247317"/>
          </a:xfrm>
          <a:prstGeom prst="rect">
            <a:avLst/>
          </a:prstGeom>
        </p:spPr>
        <p:txBody>
          <a:bodyPr wrap="square">
            <a:spAutoFit/>
          </a:bodyPr>
          <a:lstStyle/>
          <a:p>
            <a:r>
              <a:rPr lang="vi-VN" dirty="0">
                <a:latin typeface="Times New Roman" pitchFamily="18" charset="0"/>
                <a:cs typeface="Times New Roman" pitchFamily="18" charset="0"/>
              </a:rPr>
              <a:t>1. Nghỉ hè, ba má cho chị em My về quê với ông ngoại nửa tháng. Sáng sớm, My và Bin được tiếng gáy của chú gà trống đánh thức. Hai chị em vùng dậy, gấp chăn màn thật nhanh, rồi ra sân tập thể dục Với ông.</a:t>
            </a:r>
          </a:p>
          <a:p>
            <a:r>
              <a:rPr lang="vi-VN" dirty="0">
                <a:latin typeface="Times New Roman" pitchFamily="18" charset="0"/>
                <a:cs typeface="Times New Roman" pitchFamily="18" charset="0"/>
              </a:rPr>
              <a:t>Ăn sáng xong, ba ông cháu ra vườn, quét lá rụng, vun gốc cây, tìm những trái cây chín vàng.</a:t>
            </a:r>
          </a:p>
          <a:p>
            <a:r>
              <a:rPr lang="vi-VN" dirty="0">
                <a:latin typeface="Times New Roman" pitchFamily="18" charset="0"/>
                <a:cs typeface="Times New Roman" pitchFamily="18" charset="0"/>
              </a:rPr>
              <a:t>Buổi tối, ba ông cháu kê chõng tre ra sân. Ông dạy chị em My tìm các Vì sao trên trời. Mãi đến khuya, hai chị em mới chịu vào nhà và lập tức chìm vào giấc ngủ.</a:t>
            </a:r>
          </a:p>
          <a:p>
            <a:r>
              <a:rPr lang="vi-VN" dirty="0">
                <a:latin typeface="Times New Roman" pitchFamily="18" charset="0"/>
                <a:cs typeface="Times New Roman" pitchFamily="18" charset="0"/>
              </a:rPr>
              <a:t>2. Có đêm, My chợt tỉnh giấc, thấy một quầng sáng bên bàn. Mắt nhắm mắt mở, cô bé gọi:</a:t>
            </a:r>
          </a:p>
          <a:p>
            <a:r>
              <a:rPr lang="vi-VN" dirty="0">
                <a:latin typeface="Times New Roman" pitchFamily="18" charset="0"/>
                <a:cs typeface="Times New Roman" pitchFamily="18" charset="0"/>
              </a:rPr>
              <a:t>- Ngoại ơi, trăng này!</a:t>
            </a:r>
          </a:p>
          <a:p>
            <a:r>
              <a:rPr lang="vi-VN" dirty="0">
                <a:latin typeface="Times New Roman" pitchFamily="18" charset="0"/>
                <a:cs typeface="Times New Roman" pitchFamily="18" charset="0"/>
              </a:rPr>
              <a:t>Ông ngoại dịu dàng:</a:t>
            </a:r>
          </a:p>
          <a:p>
            <a:r>
              <a:rPr lang="vi-VN" dirty="0">
                <a:latin typeface="Times New Roman" pitchFamily="18" charset="0"/>
                <a:cs typeface="Times New Roman" pitchFamily="18" charset="0"/>
              </a:rPr>
              <a:t>- Ngủ đi con! Đèn bàn của ông đấy mà.</a:t>
            </a:r>
          </a:p>
          <a:p>
            <a:r>
              <a:rPr lang="vi-VN" dirty="0">
                <a:latin typeface="Times New Roman" pitchFamily="18" charset="0"/>
                <a:cs typeface="Times New Roman" pitchFamily="18" charset="0"/>
              </a:rPr>
              <a:t>My tỉnh hẳn. Cô bé nhìn chiếc đèn được che cẩn thận. Hoá ra ông đang khâu lại cái quần của cu Bin bị rách. Cô bé mỉm cười:</a:t>
            </a:r>
          </a:p>
          <a:p>
            <a:r>
              <a:rPr lang="vi-VN" dirty="0">
                <a:latin typeface="Times New Roman" pitchFamily="18" charset="0"/>
                <a:cs typeface="Times New Roman" pitchFamily="18" charset="0"/>
              </a:rPr>
              <a:t>- Ngoại ơi, hoá ra đấy là vầng trăng của ngoại!</a:t>
            </a:r>
          </a:p>
          <a:p>
            <a:pPr algn="r"/>
            <a:r>
              <a:rPr lang="vi-VN" i="1" dirty="0">
                <a:latin typeface="Times New Roman" pitchFamily="18" charset="0"/>
                <a:cs typeface="Times New Roman" pitchFamily="18" charset="0"/>
              </a:rPr>
              <a:t>Theo LÊ THANH NGA</a:t>
            </a:r>
            <a:endParaRPr lang="vi-VN" dirty="0"/>
          </a:p>
        </p:txBody>
      </p:sp>
      <p:sp>
        <p:nvSpPr>
          <p:cNvPr id="8" name="Flowchart: Terminator 7"/>
          <p:cNvSpPr/>
          <p:nvPr/>
        </p:nvSpPr>
        <p:spPr>
          <a:xfrm>
            <a:off x="152400" y="0"/>
            <a:ext cx="2209800" cy="689129"/>
          </a:xfrm>
          <a:prstGeom prst="flowChartTerminator">
            <a:avLst/>
          </a:prstGeom>
          <a:solidFill>
            <a:srgbClr val="7030A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TOÀN BÀI</a:t>
            </a:r>
          </a:p>
        </p:txBody>
      </p:sp>
    </p:spTree>
    <p:extLst>
      <p:ext uri="{BB962C8B-B14F-4D97-AF65-F5344CB8AC3E}">
        <p14:creationId xmlns:p14="http://schemas.microsoft.com/office/powerpoint/2010/main" val="371906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5555"/>
          <a:stretch/>
        </p:blipFill>
        <p:spPr>
          <a:xfrm>
            <a:off x="-685800" y="819150"/>
            <a:ext cx="2339788" cy="22098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0"/>
            <a:ext cx="4724400" cy="4724400"/>
          </a:xfrm>
          <a:prstGeom prst="rect">
            <a:avLst/>
          </a:prstGeom>
        </p:spPr>
      </p:pic>
      <p:sp>
        <p:nvSpPr>
          <p:cNvPr id="4" name="Rectangle 3"/>
          <p:cNvSpPr/>
          <p:nvPr/>
        </p:nvSpPr>
        <p:spPr>
          <a:xfrm>
            <a:off x="2877914" y="2190750"/>
            <a:ext cx="3388172" cy="1323439"/>
          </a:xfrm>
          <a:prstGeom prst="rect">
            <a:avLst/>
          </a:prstGeom>
          <a:noFill/>
        </p:spPr>
        <p:txBody>
          <a:bodyPr wrap="none" lIns="91440" tIns="45720" rIns="91440" bIns="45720">
            <a:spAutoFit/>
          </a:bodyPr>
          <a:lstStyle/>
          <a:p>
            <a:pPr algn="ctr"/>
            <a:r>
              <a:rPr lang="en-US" sz="8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TIẾT 2</a:t>
            </a:r>
          </a:p>
        </p:txBody>
      </p:sp>
    </p:spTree>
    <p:extLst>
      <p:ext uri="{BB962C8B-B14F-4D97-AF65-F5344CB8AC3E}">
        <p14:creationId xmlns:p14="http://schemas.microsoft.com/office/powerpoint/2010/main" val="2619900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2719098" y="1754153"/>
            <a:ext cx="4083169" cy="1200329"/>
          </a:xfrm>
          <a:prstGeom prst="rect">
            <a:avLst/>
          </a:prstGeom>
          <a:noFill/>
        </p:spPr>
        <p:txBody>
          <a:bodyPr wrap="none" lIns="91440" tIns="45720" rIns="91440" bIns="45720">
            <a:spAutoFit/>
          </a:bodyPr>
          <a:lstStyle/>
          <a:p>
            <a:pPr algn="ctr"/>
            <a:r>
              <a:rPr lang="en-US" sz="72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Tahoma" panose="020B0604030504040204" pitchFamily="34" charset="0"/>
                <a:cs typeface="Times New Roman" panose="02020603050405020304" pitchFamily="18" charset="0"/>
              </a:rPr>
              <a:t>Đọc</a:t>
            </a:r>
            <a:r>
              <a:rPr lang="en-US" sz="72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72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Tahoma" panose="020B0604030504040204" pitchFamily="34" charset="0"/>
                <a:cs typeface="Times New Roman" panose="02020603050405020304" pitchFamily="18" charset="0"/>
              </a:rPr>
              <a:t>Hiểu</a:t>
            </a:r>
            <a:endParaRPr lang="en-US" sz="72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3962400" y="4705350"/>
            <a:ext cx="1371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Aves Chim Bay Màu - Miễn Phí vector hình ảnh trên Pixaba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038" b="53687"/>
          <a:stretch/>
        </p:blipFill>
        <p:spPr bwMode="auto">
          <a:xfrm>
            <a:off x="2209800" y="361950"/>
            <a:ext cx="1887758" cy="10668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ves Chim Bay Màu - Miễn Phí vector hình ảnh trên Pixaba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056" t="46312" r="-692" b="1362"/>
          <a:stretch/>
        </p:blipFill>
        <p:spPr bwMode="auto">
          <a:xfrm>
            <a:off x="6019800" y="723289"/>
            <a:ext cx="1295400" cy="10245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ves Chim Bay Màu - Miễn Phí vector hình ảnh trên Pixaba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64" t="36389" r="48362" b="759"/>
          <a:stretch/>
        </p:blipFill>
        <p:spPr bwMode="auto">
          <a:xfrm flipH="1">
            <a:off x="4220479" y="-182900"/>
            <a:ext cx="1676400" cy="1447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9579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right)">
                                      <p:cBhvr>
                                        <p:cTn id="15" dur="500"/>
                                        <p:tgtEl>
                                          <p:spTgt spid="1026"/>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4EB315-F2ED-BEF8-9A49-7A4DADBD57D0}"/>
              </a:ext>
            </a:extLst>
          </p:cNvPr>
          <p:cNvPicPr>
            <a:picLocks noChangeAspect="1"/>
          </p:cNvPicPr>
          <p:nvPr/>
        </p:nvPicPr>
        <p:blipFill rotWithShape="1">
          <a:blip r:embed="rId2"/>
          <a:srcRect t="19"/>
          <a:stretch/>
        </p:blipFill>
        <p:spPr>
          <a:xfrm>
            <a:off x="15" y="-204779"/>
            <a:ext cx="9143985" cy="5142539"/>
          </a:xfrm>
          <a:prstGeom prst="rect">
            <a:avLst/>
          </a:prstGeom>
        </p:spPr>
      </p:pic>
      <p:sp>
        <p:nvSpPr>
          <p:cNvPr id="3" name="Rectangle 2">
            <a:extLst>
              <a:ext uri="{FF2B5EF4-FFF2-40B4-BE49-F238E27FC236}">
                <a16:creationId xmlns:a16="http://schemas.microsoft.com/office/drawing/2014/main" id="{80C6D05C-D946-BDA6-40AB-169FB761A0B0}"/>
              </a:ext>
            </a:extLst>
          </p:cNvPr>
          <p:cNvSpPr/>
          <p:nvPr/>
        </p:nvSpPr>
        <p:spPr>
          <a:xfrm>
            <a:off x="214449" y="882284"/>
            <a:ext cx="8548552" cy="3749040"/>
          </a:xfrm>
          <a:prstGeom prst="rect">
            <a:avLst/>
          </a:prstGeom>
          <a:noFill/>
        </p:spPr>
        <p:txBody>
          <a:bodyPr wrap="none" lIns="68580" tIns="34290" rIns="68580" bIns="34290" numCol="1">
            <a:prstTxWarp prst="textPlain">
              <a:avLst>
                <a:gd name="adj" fmla="val 49602"/>
              </a:avLst>
            </a:prstTxWarp>
            <a:spAutoFit/>
          </a:bodyPr>
          <a:lstStyle/>
          <a:p>
            <a:pPr algn="ctr"/>
            <a:r>
              <a:rPr lang="en-US" sz="33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CHÀO MỪNG QUÝ THẦY CÔ ĐẾN DỰ </a:t>
            </a:r>
            <a:r>
              <a:rPr lang="en-US"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LỚP 2B</a:t>
            </a:r>
          </a:p>
          <a:p>
            <a:pPr algn="ctr"/>
            <a:endParaRPr lang="en-US" sz="405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a:p>
            <a:pPr algn="ctr"/>
            <a:r>
              <a:rPr lang="en-US" sz="4050" b="1" dirty="0">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rPr>
              <a:t>MÔN: TIẾNG VIỆT</a:t>
            </a:r>
          </a:p>
          <a:p>
            <a:pPr algn="ctr"/>
            <a:endParaRPr lang="en-US" sz="4050" b="1" dirty="0">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endParaRPr>
          </a:p>
          <a:p>
            <a:pPr algn="ctr"/>
            <a:r>
              <a:rPr lang="en-US" sz="2700" b="1" dirty="0" err="1">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rPr>
              <a:t>Giáo</a:t>
            </a:r>
            <a:r>
              <a:rPr lang="en-US" sz="2700" b="1" dirty="0">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rPr>
              <a:t> </a:t>
            </a:r>
            <a:r>
              <a:rPr lang="en-US" sz="2700" b="1" dirty="0" err="1">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rPr>
              <a:t>viên</a:t>
            </a:r>
            <a:r>
              <a:rPr lang="en-US" sz="2700" b="1" dirty="0">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rPr>
              <a:t>: </a:t>
            </a:r>
            <a:r>
              <a:rPr lang="en-US" sz="2700" b="1" dirty="0" err="1">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rPr>
              <a:t>Nguyễn</a:t>
            </a:r>
            <a:r>
              <a:rPr lang="en-US" sz="2700" b="1" dirty="0">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rPr>
              <a:t> </a:t>
            </a:r>
            <a:r>
              <a:rPr lang="en-US" sz="2700" b="1" dirty="0" err="1">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rPr>
              <a:t>Thị</a:t>
            </a:r>
            <a:r>
              <a:rPr lang="en-US" sz="2700" b="1" dirty="0">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rPr>
              <a:t> Toan</a:t>
            </a:r>
          </a:p>
          <a:p>
            <a:pPr algn="ctr"/>
            <a:r>
              <a:rPr lang="en-US" sz="2700" b="1" dirty="0" err="1">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rPr>
              <a:t>Trường</a:t>
            </a:r>
            <a:r>
              <a:rPr lang="en-US" sz="2700" b="1" dirty="0">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rPr>
              <a:t>: TH </a:t>
            </a:r>
            <a:r>
              <a:rPr lang="en-US" sz="2700" b="1" dirty="0" err="1">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rPr>
              <a:t>Thịnh</a:t>
            </a:r>
            <a:r>
              <a:rPr lang="en-US" sz="2700" b="1" dirty="0">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rPr>
              <a:t> </a:t>
            </a:r>
            <a:r>
              <a:rPr lang="en-US" sz="2700" b="1" dirty="0" err="1">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rPr>
              <a:t>Đức</a:t>
            </a:r>
            <a:r>
              <a:rPr lang="en-US" sz="2700" b="1" dirty="0">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rPr>
              <a:t> </a:t>
            </a:r>
          </a:p>
          <a:p>
            <a:pPr algn="ctr"/>
            <a:endParaRPr lang="en-US" sz="4050" b="1" dirty="0">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678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465859" y="423903"/>
            <a:ext cx="8153400" cy="523220"/>
          </a:xfrm>
          <a:prstGeom prst="rect">
            <a:avLst/>
          </a:prstGeom>
        </p:spPr>
        <p:txBody>
          <a:bodyPr wrap="square">
            <a:spAutoFit/>
          </a:bodyPr>
          <a:lstStyle/>
          <a:p>
            <a:r>
              <a:rPr lang="en-US" sz="2800" b="1" dirty="0">
                <a:solidFill>
                  <a:srgbClr val="0000FF"/>
                </a:solidFill>
                <a:latin typeface="Times New Roman" pitchFamily="18" charset="0"/>
                <a:cs typeface="Times New Roman" pitchFamily="18" charset="0"/>
              </a:rPr>
              <a:t>1. </a:t>
            </a:r>
            <a:r>
              <a:rPr lang="vi-VN" sz="2800" b="1" dirty="0">
                <a:solidFill>
                  <a:srgbClr val="0000FF"/>
                </a:solidFill>
                <a:latin typeface="Times New Roman" pitchFamily="18" charset="0"/>
                <a:cs typeface="Times New Roman" pitchFamily="18" charset="0"/>
              </a:rPr>
              <a:t>Nghỉ hè, ba má cho chị em My về quê ở với ai?</a:t>
            </a:r>
          </a:p>
        </p:txBody>
      </p:sp>
      <p:sp>
        <p:nvSpPr>
          <p:cNvPr id="5" name="Rectangle 4"/>
          <p:cNvSpPr/>
          <p:nvPr/>
        </p:nvSpPr>
        <p:spPr>
          <a:xfrm>
            <a:off x="453159" y="1195139"/>
            <a:ext cx="5155623" cy="830997"/>
          </a:xfrm>
          <a:prstGeom prst="rect">
            <a:avLst/>
          </a:prstGeom>
        </p:spPr>
        <p:txBody>
          <a:bodyPr wrap="square">
            <a:spAutoFit/>
          </a:bodyPr>
          <a:lstStyle/>
          <a:p>
            <a:r>
              <a:rPr lang="vi-VN" sz="2400" dirty="0">
                <a:latin typeface="Times New Roman" pitchFamily="18" charset="0"/>
                <a:cs typeface="Times New Roman" pitchFamily="18" charset="0"/>
              </a:rPr>
              <a:t> Nghỉ hè, ba má cho chị em My về quê ở với ông ngoại.</a:t>
            </a:r>
            <a:endParaRPr lang="vi-VN" sz="2400" b="1" dirty="0">
              <a:latin typeface="Times New Roman" pitchFamily="18" charset="0"/>
              <a:cs typeface="Times New Roman" pitchFamily="18" charset="0"/>
            </a:endParaRPr>
          </a:p>
        </p:txBody>
      </p:sp>
      <p:sp>
        <p:nvSpPr>
          <p:cNvPr id="6" name="Rectangle 5"/>
          <p:cNvSpPr/>
          <p:nvPr/>
        </p:nvSpPr>
        <p:spPr>
          <a:xfrm>
            <a:off x="541867" y="2325884"/>
            <a:ext cx="5445145" cy="523220"/>
          </a:xfrm>
          <a:prstGeom prst="rect">
            <a:avLst/>
          </a:prstGeom>
        </p:spPr>
        <p:txBody>
          <a:bodyPr wrap="none">
            <a:spAutoFit/>
          </a:bodyPr>
          <a:lstStyle/>
          <a:p>
            <a:r>
              <a:rPr lang="en-US" sz="2800" b="1" dirty="0">
                <a:solidFill>
                  <a:srgbClr val="0000FF"/>
                </a:solidFill>
                <a:latin typeface="Times New Roman" pitchFamily="18" charset="0"/>
                <a:cs typeface="Times New Roman" pitchFamily="18" charset="0"/>
              </a:rPr>
              <a:t>2. </a:t>
            </a:r>
            <a:r>
              <a:rPr lang="vi-VN" sz="2800" b="1" dirty="0">
                <a:solidFill>
                  <a:srgbClr val="0000FF"/>
                </a:solidFill>
                <a:latin typeface="Times New Roman" pitchFamily="18" charset="0"/>
                <a:cs typeface="Times New Roman" pitchFamily="18" charset="0"/>
              </a:rPr>
              <a:t>Hằng ngày, ba ông cháu làm gì?</a:t>
            </a:r>
          </a:p>
        </p:txBody>
      </p:sp>
      <p:sp>
        <p:nvSpPr>
          <p:cNvPr id="7" name="Rectangle 6"/>
          <p:cNvSpPr/>
          <p:nvPr/>
        </p:nvSpPr>
        <p:spPr>
          <a:xfrm>
            <a:off x="453160" y="3198240"/>
            <a:ext cx="6056986" cy="1569660"/>
          </a:xfrm>
          <a:prstGeom prst="rect">
            <a:avLst/>
          </a:prstGeom>
        </p:spPr>
        <p:txBody>
          <a:bodyPr wrap="square">
            <a:spAutoFit/>
          </a:bodyPr>
          <a:lstStyle/>
          <a:p>
            <a:pPr algn="just"/>
            <a:r>
              <a:rPr lang="vi-VN" sz="2400" dirty="0">
                <a:latin typeface="Times New Roman" pitchFamily="18" charset="0"/>
                <a:cs typeface="Times New Roman" pitchFamily="18" charset="0"/>
              </a:rPr>
              <a:t>Hằng ngày, buổi sáng, ăn sáng xong, ba ông cháu ra vườn, quét lá rụng, vun gốc cây, tìm những trái cây chín vàng. Buổi tối, va ông cháu kê chõng tre ra sân, tìm các vì sao trên trời.</a:t>
            </a:r>
          </a:p>
        </p:txBody>
      </p:sp>
      <p:grpSp>
        <p:nvGrpSpPr>
          <p:cNvPr id="8" name="Group 7"/>
          <p:cNvGrpSpPr/>
          <p:nvPr/>
        </p:nvGrpSpPr>
        <p:grpSpPr>
          <a:xfrm>
            <a:off x="5586204" y="487850"/>
            <a:ext cx="2209800" cy="2209800"/>
            <a:chOff x="5791200" y="533887"/>
            <a:chExt cx="2209800" cy="220980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9951" b="89968" l="9951" r="97249">
                          <a14:backgroundMark x1="19822" y1="36165" x2="20146" y2="55583"/>
                          <a14:backgroundMark x1="23706" y1="35761" x2="26861" y2="41828"/>
                          <a14:backgroundMark x1="27994" y1="39887" x2="26618" y2="44498"/>
                          <a14:backgroundMark x1="18932" y1="50162" x2="15534" y2="71278"/>
                          <a14:backgroundMark x1="15049" y1="52023" x2="17961" y2="76294"/>
                          <a14:backgroundMark x1="16828" y1="77589" x2="14968" y2="83333"/>
                          <a14:backgroundMark x1="24676" y1="62945" x2="27751" y2="77104"/>
                          <a14:backgroundMark x1="20712" y1="51375" x2="24434" y2="56715"/>
                          <a14:backgroundMark x1="29854" y1="59466" x2="33172" y2="58576"/>
                          <a14:backgroundMark x1="33900" y1="60194" x2="34061" y2="60194"/>
                          <a14:backgroundMark x1="29045" y1="40777" x2="29207" y2="41828"/>
                          <a14:backgroundMark x1="5340" y1="38026" x2="5340" y2="38026"/>
                        </a14:backgroundRemoval>
                      </a14:imgEffect>
                    </a14:imgLayer>
                  </a14:imgProps>
                </a:ext>
                <a:ext uri="{28A0092B-C50C-407E-A947-70E740481C1C}">
                  <a14:useLocalDpi xmlns:a14="http://schemas.microsoft.com/office/drawing/2010/main" val="0"/>
                </a:ext>
              </a:extLst>
            </a:blip>
            <a:stretch>
              <a:fillRect/>
            </a:stretch>
          </p:blipFill>
          <p:spPr>
            <a:xfrm>
              <a:off x="5791200" y="533887"/>
              <a:ext cx="2209800" cy="220980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35555" t="19260" r="31852" b="21481"/>
            <a:stretch/>
          </p:blipFill>
          <p:spPr>
            <a:xfrm flipH="1">
              <a:off x="6167290" y="1500066"/>
              <a:ext cx="547851" cy="996093"/>
            </a:xfrm>
            <a:prstGeom prst="rect">
              <a:avLst/>
            </a:prstGeom>
          </p:spPr>
        </p:pic>
      </p:grpSp>
      <p:pic>
        <p:nvPicPr>
          <p:cNvPr id="9"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2492" r="2500" b="2184"/>
          <a:stretch/>
        </p:blipFill>
        <p:spPr bwMode="auto">
          <a:xfrm>
            <a:off x="6510145" y="3198240"/>
            <a:ext cx="2442261" cy="170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661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381000" y="133350"/>
            <a:ext cx="8153400" cy="954107"/>
          </a:xfrm>
          <a:prstGeom prst="rect">
            <a:avLst/>
          </a:prstGeom>
        </p:spPr>
        <p:txBody>
          <a:bodyPr wrap="square">
            <a:spAutoFit/>
          </a:bodyPr>
          <a:lstStyle/>
          <a:p>
            <a:pPr algn="ctr"/>
            <a:r>
              <a:rPr lang="en-US" sz="2800" b="1" dirty="0">
                <a:solidFill>
                  <a:srgbClr val="0000FF"/>
                </a:solidFill>
                <a:latin typeface="Times New Roman" pitchFamily="18" charset="0"/>
                <a:cs typeface="Times New Roman" pitchFamily="18" charset="0"/>
              </a:rPr>
              <a:t>3. </a:t>
            </a:r>
            <a:r>
              <a:rPr lang="vi-VN" sz="2800" b="1" dirty="0">
                <a:solidFill>
                  <a:srgbClr val="0000FF"/>
                </a:solidFill>
                <a:latin typeface="Times New Roman" pitchFamily="18" charset="0"/>
                <a:cs typeface="Times New Roman" pitchFamily="18" charset="0"/>
              </a:rPr>
              <a:t>Quầng sáng My nhìn thấy khi tỉnh giấc là gì? Chọn ý đúng:</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454" t="18384" r="21313" b="15556"/>
          <a:stretch/>
        </p:blipFill>
        <p:spPr>
          <a:xfrm rot="20516356">
            <a:off x="898772" y="1818190"/>
            <a:ext cx="1420745" cy="1484293"/>
          </a:xfrm>
          <a:prstGeom prst="rect">
            <a:avLst/>
          </a:prstGeom>
        </p:spPr>
      </p:pic>
      <p:sp>
        <p:nvSpPr>
          <p:cNvPr id="6" name="Cloud 5"/>
          <p:cNvSpPr/>
          <p:nvPr/>
        </p:nvSpPr>
        <p:spPr>
          <a:xfrm>
            <a:off x="62670" y="3486150"/>
            <a:ext cx="3137729" cy="1295400"/>
          </a:xfrm>
          <a:prstGeom prst="cloud">
            <a:avLst/>
          </a:prstGeom>
          <a:solidFill>
            <a:srgbClr val="FFFF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itchFamily="18" charset="0"/>
                <a:cs typeface="Times New Roman" pitchFamily="18" charset="0"/>
              </a:rPr>
              <a:t>A. Vầng trăng lọt vào nhà.</a:t>
            </a:r>
          </a:p>
        </p:txBody>
      </p:sp>
      <p:sp>
        <p:nvSpPr>
          <p:cNvPr id="7" name="Freeform 6"/>
          <p:cNvSpPr/>
          <p:nvPr/>
        </p:nvSpPr>
        <p:spPr>
          <a:xfrm>
            <a:off x="1349880" y="3205376"/>
            <a:ext cx="250320" cy="342900"/>
          </a:xfrm>
          <a:custGeom>
            <a:avLst/>
            <a:gdLst>
              <a:gd name="connsiteX0" fmla="*/ 104405 w 250320"/>
              <a:gd name="connsiteY0" fmla="*/ 0 h 342900"/>
              <a:gd name="connsiteX1" fmla="*/ 496 w 250320"/>
              <a:gd name="connsiteY1" fmla="*/ 62346 h 342900"/>
              <a:gd name="connsiteX2" fmla="*/ 73232 w 250320"/>
              <a:gd name="connsiteY2" fmla="*/ 114300 h 342900"/>
              <a:gd name="connsiteX3" fmla="*/ 249878 w 250320"/>
              <a:gd name="connsiteY3" fmla="*/ 166255 h 342900"/>
              <a:gd name="connsiteX4" fmla="*/ 125187 w 250320"/>
              <a:gd name="connsiteY4" fmla="*/ 228600 h 342900"/>
              <a:gd name="connsiteX5" fmla="*/ 177141 w 250320"/>
              <a:gd name="connsiteY5"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320" h="342900">
                <a:moveTo>
                  <a:pt x="104405" y="0"/>
                </a:moveTo>
                <a:cubicBezTo>
                  <a:pt x="55048" y="21648"/>
                  <a:pt x="5691" y="43296"/>
                  <a:pt x="496" y="62346"/>
                </a:cubicBezTo>
                <a:cubicBezTo>
                  <a:pt x="-4699" y="81396"/>
                  <a:pt x="31668" y="96982"/>
                  <a:pt x="73232" y="114300"/>
                </a:cubicBezTo>
                <a:cubicBezTo>
                  <a:pt x="114796" y="131618"/>
                  <a:pt x="241219" y="147205"/>
                  <a:pt x="249878" y="166255"/>
                </a:cubicBezTo>
                <a:cubicBezTo>
                  <a:pt x="258537" y="185305"/>
                  <a:pt x="137310" y="199159"/>
                  <a:pt x="125187" y="228600"/>
                </a:cubicBezTo>
                <a:cubicBezTo>
                  <a:pt x="113064" y="258041"/>
                  <a:pt x="145102" y="300470"/>
                  <a:pt x="177141" y="342900"/>
                </a:cubicBezTo>
              </a:path>
            </a:pathLst>
          </a:custGeom>
          <a:ln w="28575">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5454" t="18384" r="21313" b="15556"/>
          <a:stretch/>
        </p:blipFill>
        <p:spPr>
          <a:xfrm rot="20516356">
            <a:off x="3870978" y="1818190"/>
            <a:ext cx="1420745" cy="1484293"/>
          </a:xfrm>
          <a:prstGeom prst="rect">
            <a:avLst/>
          </a:prstGeom>
        </p:spPr>
      </p:pic>
      <p:sp>
        <p:nvSpPr>
          <p:cNvPr id="9" name="Cloud 8"/>
          <p:cNvSpPr/>
          <p:nvPr/>
        </p:nvSpPr>
        <p:spPr>
          <a:xfrm>
            <a:off x="3204594" y="3391376"/>
            <a:ext cx="3120006" cy="1295400"/>
          </a:xfrm>
          <a:prstGeom prst="cloud">
            <a:avLst/>
          </a:prstGeom>
          <a:solidFill>
            <a:srgbClr val="FFFF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itchFamily="18" charset="0"/>
                <a:cs typeface="Times New Roman" pitchFamily="18" charset="0"/>
              </a:rPr>
              <a:t>B. Ánh trăng chiếu vào nhà.</a:t>
            </a:r>
          </a:p>
        </p:txBody>
      </p:sp>
      <p:sp>
        <p:nvSpPr>
          <p:cNvPr id="10" name="Freeform 9"/>
          <p:cNvSpPr/>
          <p:nvPr/>
        </p:nvSpPr>
        <p:spPr>
          <a:xfrm>
            <a:off x="4322086" y="3205376"/>
            <a:ext cx="250320" cy="342900"/>
          </a:xfrm>
          <a:custGeom>
            <a:avLst/>
            <a:gdLst>
              <a:gd name="connsiteX0" fmla="*/ 104405 w 250320"/>
              <a:gd name="connsiteY0" fmla="*/ 0 h 342900"/>
              <a:gd name="connsiteX1" fmla="*/ 496 w 250320"/>
              <a:gd name="connsiteY1" fmla="*/ 62346 h 342900"/>
              <a:gd name="connsiteX2" fmla="*/ 73232 w 250320"/>
              <a:gd name="connsiteY2" fmla="*/ 114300 h 342900"/>
              <a:gd name="connsiteX3" fmla="*/ 249878 w 250320"/>
              <a:gd name="connsiteY3" fmla="*/ 166255 h 342900"/>
              <a:gd name="connsiteX4" fmla="*/ 125187 w 250320"/>
              <a:gd name="connsiteY4" fmla="*/ 228600 h 342900"/>
              <a:gd name="connsiteX5" fmla="*/ 177141 w 250320"/>
              <a:gd name="connsiteY5"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320" h="342900">
                <a:moveTo>
                  <a:pt x="104405" y="0"/>
                </a:moveTo>
                <a:cubicBezTo>
                  <a:pt x="55048" y="21648"/>
                  <a:pt x="5691" y="43296"/>
                  <a:pt x="496" y="62346"/>
                </a:cubicBezTo>
                <a:cubicBezTo>
                  <a:pt x="-4699" y="81396"/>
                  <a:pt x="31668" y="96982"/>
                  <a:pt x="73232" y="114300"/>
                </a:cubicBezTo>
                <a:cubicBezTo>
                  <a:pt x="114796" y="131618"/>
                  <a:pt x="241219" y="147205"/>
                  <a:pt x="249878" y="166255"/>
                </a:cubicBezTo>
                <a:cubicBezTo>
                  <a:pt x="258537" y="185305"/>
                  <a:pt x="137310" y="199159"/>
                  <a:pt x="125187" y="228600"/>
                </a:cubicBezTo>
                <a:cubicBezTo>
                  <a:pt x="113064" y="258041"/>
                  <a:pt x="145102" y="300470"/>
                  <a:pt x="177141" y="342900"/>
                </a:cubicBezTo>
              </a:path>
            </a:pathLst>
          </a:custGeom>
          <a:ln w="28575">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5454" t="18384" r="21313" b="15556"/>
          <a:stretch/>
        </p:blipFill>
        <p:spPr>
          <a:xfrm rot="20516356">
            <a:off x="6860095" y="1818189"/>
            <a:ext cx="1420745" cy="1484293"/>
          </a:xfrm>
          <a:prstGeom prst="rect">
            <a:avLst/>
          </a:prstGeom>
        </p:spPr>
      </p:pic>
      <p:sp>
        <p:nvSpPr>
          <p:cNvPr id="13" name="Cloud 12"/>
          <p:cNvSpPr/>
          <p:nvPr/>
        </p:nvSpPr>
        <p:spPr>
          <a:xfrm>
            <a:off x="6023994" y="3486148"/>
            <a:ext cx="3043806" cy="1447801"/>
          </a:xfrm>
          <a:prstGeom prst="cloud">
            <a:avLst/>
          </a:prstGeom>
          <a:solidFill>
            <a:srgbClr val="FFFF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itchFamily="18" charset="0"/>
                <a:cs typeface="Times New Roman" pitchFamily="18" charset="0"/>
              </a:rPr>
              <a:t>C. Ánh sáng từ chiếc đèn bàn của ông.</a:t>
            </a:r>
          </a:p>
        </p:txBody>
      </p:sp>
      <p:sp>
        <p:nvSpPr>
          <p:cNvPr id="14" name="Freeform 13"/>
          <p:cNvSpPr/>
          <p:nvPr/>
        </p:nvSpPr>
        <p:spPr>
          <a:xfrm>
            <a:off x="7311203" y="3205375"/>
            <a:ext cx="250320" cy="342900"/>
          </a:xfrm>
          <a:custGeom>
            <a:avLst/>
            <a:gdLst>
              <a:gd name="connsiteX0" fmla="*/ 104405 w 250320"/>
              <a:gd name="connsiteY0" fmla="*/ 0 h 342900"/>
              <a:gd name="connsiteX1" fmla="*/ 496 w 250320"/>
              <a:gd name="connsiteY1" fmla="*/ 62346 h 342900"/>
              <a:gd name="connsiteX2" fmla="*/ 73232 w 250320"/>
              <a:gd name="connsiteY2" fmla="*/ 114300 h 342900"/>
              <a:gd name="connsiteX3" fmla="*/ 249878 w 250320"/>
              <a:gd name="connsiteY3" fmla="*/ 166255 h 342900"/>
              <a:gd name="connsiteX4" fmla="*/ 125187 w 250320"/>
              <a:gd name="connsiteY4" fmla="*/ 228600 h 342900"/>
              <a:gd name="connsiteX5" fmla="*/ 177141 w 250320"/>
              <a:gd name="connsiteY5"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320" h="342900">
                <a:moveTo>
                  <a:pt x="104405" y="0"/>
                </a:moveTo>
                <a:cubicBezTo>
                  <a:pt x="55048" y="21648"/>
                  <a:pt x="5691" y="43296"/>
                  <a:pt x="496" y="62346"/>
                </a:cubicBezTo>
                <a:cubicBezTo>
                  <a:pt x="-4699" y="81396"/>
                  <a:pt x="31668" y="96982"/>
                  <a:pt x="73232" y="114300"/>
                </a:cubicBezTo>
                <a:cubicBezTo>
                  <a:pt x="114796" y="131618"/>
                  <a:pt x="241219" y="147205"/>
                  <a:pt x="249878" y="166255"/>
                </a:cubicBezTo>
                <a:cubicBezTo>
                  <a:pt x="258537" y="185305"/>
                  <a:pt x="137310" y="199159"/>
                  <a:pt x="125187" y="228600"/>
                </a:cubicBezTo>
                <a:cubicBezTo>
                  <a:pt x="113064" y="258041"/>
                  <a:pt x="145102" y="300470"/>
                  <a:pt x="177141" y="342900"/>
                </a:cubicBezTo>
              </a:path>
            </a:pathLst>
          </a:custGeom>
          <a:ln w="28575">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Tree>
    <p:extLst>
      <p:ext uri="{BB962C8B-B14F-4D97-AF65-F5344CB8AC3E}">
        <p14:creationId xmlns:p14="http://schemas.microsoft.com/office/powerpoint/2010/main" val="199479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6"/>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7"/>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9"/>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0"/>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2"/>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3"/>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1000" fill="hold"/>
                                        <p:tgtEl>
                                          <p:spTgt spid="14"/>
                                        </p:tgtEl>
                                        <p:attrNameLst>
                                          <p:attrName>ppt_w</p:attrName>
                                        </p:attrNameLst>
                                      </p:cBhvr>
                                      <p:tavLst>
                                        <p:tav tm="0">
                                          <p:val>
                                            <p:fltVal val="0"/>
                                          </p:val>
                                        </p:tav>
                                        <p:tav tm="100000">
                                          <p:val>
                                            <p:strVal val="#ppt_w"/>
                                          </p:val>
                                        </p:tav>
                                      </p:tavLst>
                                    </p:anim>
                                    <p:anim calcmode="lin" valueType="num">
                                      <p:cBhvr>
                                        <p:cTn id="62" dur="1000" fill="hold"/>
                                        <p:tgtEl>
                                          <p:spTgt spid="14"/>
                                        </p:tgtEl>
                                        <p:attrNameLst>
                                          <p:attrName>ppt_h</p:attrName>
                                        </p:attrNameLst>
                                      </p:cBhvr>
                                      <p:tavLst>
                                        <p:tav tm="0">
                                          <p:val>
                                            <p:fltVal val="0"/>
                                          </p:val>
                                        </p:tav>
                                        <p:tav tm="100000">
                                          <p:val>
                                            <p:strVal val="#ppt_h"/>
                                          </p:val>
                                        </p:tav>
                                      </p:tavLst>
                                    </p:anim>
                                    <p:anim calcmode="lin" valueType="num">
                                      <p:cBhvr>
                                        <p:cTn id="6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p:stCondLst>
                        <p:cond delay="indefinite"/>
                      </p:stCondLst>
                      <p:childTnLst>
                        <p:par>
                          <p:cTn id="66" fill="hold">
                            <p:stCondLst>
                              <p:cond delay="0"/>
                            </p:stCondLst>
                            <p:childTnLst>
                              <p:par>
                                <p:cTn id="67" presetID="27" presetClass="emph" presetSubtype="0" fill="remove" nodeType="clickEffect">
                                  <p:stCondLst>
                                    <p:cond delay="0"/>
                                  </p:stCondLst>
                                  <p:childTnLst>
                                    <p:animClr clrSpc="rgb" dir="cw">
                                      <p:cBhvr override="childStyle">
                                        <p:cTn id="68" dur="250" autoRev="1" fill="remove"/>
                                        <p:tgtEl>
                                          <p:spTgt spid="5"/>
                                        </p:tgtEl>
                                        <p:attrNameLst>
                                          <p:attrName>style.color</p:attrName>
                                        </p:attrNameLst>
                                      </p:cBhvr>
                                      <p:to>
                                        <a:schemeClr val="bg1"/>
                                      </p:to>
                                    </p:animClr>
                                    <p:animClr clrSpc="rgb" dir="cw">
                                      <p:cBhvr>
                                        <p:cTn id="69" dur="250" autoRev="1" fill="remove"/>
                                        <p:tgtEl>
                                          <p:spTgt spid="5"/>
                                        </p:tgtEl>
                                        <p:attrNameLst>
                                          <p:attrName>fillcolor</p:attrName>
                                        </p:attrNameLst>
                                      </p:cBhvr>
                                      <p:to>
                                        <a:schemeClr val="bg1"/>
                                      </p:to>
                                    </p:animClr>
                                    <p:set>
                                      <p:cBhvr>
                                        <p:cTn id="70" dur="250" autoRev="1" fill="remove"/>
                                        <p:tgtEl>
                                          <p:spTgt spid="5"/>
                                        </p:tgtEl>
                                        <p:attrNameLst>
                                          <p:attrName>fill.type</p:attrName>
                                        </p:attrNameLst>
                                      </p:cBhvr>
                                      <p:to>
                                        <p:strVal val="solid"/>
                                      </p:to>
                                    </p:set>
                                    <p:set>
                                      <p:cBhvr>
                                        <p:cTn id="71" dur="250" autoRev="1" fill="remove"/>
                                        <p:tgtEl>
                                          <p:spTgt spid="5"/>
                                        </p:tgtEl>
                                        <p:attrNameLst>
                                          <p:attrName>fill.on</p:attrName>
                                        </p:attrNameLst>
                                      </p:cBhvr>
                                      <p:to>
                                        <p:strVal val="true"/>
                                      </p:to>
                                    </p:set>
                                  </p:childTnLst>
                                </p:cTn>
                              </p:par>
                              <p:par>
                                <p:cTn id="72" presetID="27" presetClass="emph" presetSubtype="0" fill="remove" grpId="1" nodeType="withEffect">
                                  <p:stCondLst>
                                    <p:cond delay="0"/>
                                  </p:stCondLst>
                                  <p:childTnLst>
                                    <p:animClr clrSpc="rgb" dir="cw">
                                      <p:cBhvr override="childStyle">
                                        <p:cTn id="73" dur="250" autoRev="1" fill="remove"/>
                                        <p:tgtEl>
                                          <p:spTgt spid="6"/>
                                        </p:tgtEl>
                                        <p:attrNameLst>
                                          <p:attrName>style.color</p:attrName>
                                        </p:attrNameLst>
                                      </p:cBhvr>
                                      <p:to>
                                        <a:schemeClr val="bg1"/>
                                      </p:to>
                                    </p:animClr>
                                    <p:animClr clrSpc="rgb" dir="cw">
                                      <p:cBhvr>
                                        <p:cTn id="74" dur="250" autoRev="1" fill="remove"/>
                                        <p:tgtEl>
                                          <p:spTgt spid="6"/>
                                        </p:tgtEl>
                                        <p:attrNameLst>
                                          <p:attrName>fillcolor</p:attrName>
                                        </p:attrNameLst>
                                      </p:cBhvr>
                                      <p:to>
                                        <a:schemeClr val="bg1"/>
                                      </p:to>
                                    </p:animClr>
                                    <p:set>
                                      <p:cBhvr>
                                        <p:cTn id="75" dur="250" autoRev="1" fill="remove"/>
                                        <p:tgtEl>
                                          <p:spTgt spid="6"/>
                                        </p:tgtEl>
                                        <p:attrNameLst>
                                          <p:attrName>fill.type</p:attrName>
                                        </p:attrNameLst>
                                      </p:cBhvr>
                                      <p:to>
                                        <p:strVal val="solid"/>
                                      </p:to>
                                    </p:set>
                                    <p:set>
                                      <p:cBhvr>
                                        <p:cTn id="76" dur="250" autoRev="1" fill="remove"/>
                                        <p:tgtEl>
                                          <p:spTgt spid="6"/>
                                        </p:tgtEl>
                                        <p:attrNameLst>
                                          <p:attrName>fill.on</p:attrName>
                                        </p:attrNameLst>
                                      </p:cBhvr>
                                      <p:to>
                                        <p:strVal val="true"/>
                                      </p:to>
                                    </p:set>
                                  </p:childTnLst>
                                </p:cTn>
                              </p:par>
                              <p:par>
                                <p:cTn id="77" presetID="27" presetClass="emph" presetSubtype="0" fill="remove" grpId="1" nodeType="withEffect">
                                  <p:stCondLst>
                                    <p:cond delay="0"/>
                                  </p:stCondLst>
                                  <p:childTnLst>
                                    <p:animClr clrSpc="rgb" dir="cw">
                                      <p:cBhvr override="childStyle">
                                        <p:cTn id="78" dur="250" autoRev="1" fill="remove"/>
                                        <p:tgtEl>
                                          <p:spTgt spid="7"/>
                                        </p:tgtEl>
                                        <p:attrNameLst>
                                          <p:attrName>style.color</p:attrName>
                                        </p:attrNameLst>
                                      </p:cBhvr>
                                      <p:to>
                                        <a:schemeClr val="bg1"/>
                                      </p:to>
                                    </p:animClr>
                                    <p:animClr clrSpc="rgb" dir="cw">
                                      <p:cBhvr>
                                        <p:cTn id="79" dur="250" autoRev="1" fill="remove"/>
                                        <p:tgtEl>
                                          <p:spTgt spid="7"/>
                                        </p:tgtEl>
                                        <p:attrNameLst>
                                          <p:attrName>fillcolor</p:attrName>
                                        </p:attrNameLst>
                                      </p:cBhvr>
                                      <p:to>
                                        <a:schemeClr val="bg1"/>
                                      </p:to>
                                    </p:animClr>
                                    <p:set>
                                      <p:cBhvr>
                                        <p:cTn id="80" dur="250" autoRev="1" fill="remove"/>
                                        <p:tgtEl>
                                          <p:spTgt spid="7"/>
                                        </p:tgtEl>
                                        <p:attrNameLst>
                                          <p:attrName>fill.type</p:attrName>
                                        </p:attrNameLst>
                                      </p:cBhvr>
                                      <p:to>
                                        <p:strVal val="solid"/>
                                      </p:to>
                                    </p:set>
                                    <p:set>
                                      <p:cBhvr>
                                        <p:cTn id="81" dur="250" autoRev="1" fill="remove"/>
                                        <p:tgtEl>
                                          <p:spTgt spid="7"/>
                                        </p:tgtEl>
                                        <p:attrNameLst>
                                          <p:attrName>fill.on</p:attrName>
                                        </p:attrNameLst>
                                      </p:cBhvr>
                                      <p:to>
                                        <p:strVal val="true"/>
                                      </p:to>
                                    </p:set>
                                  </p:childTnLst>
                                </p:cTn>
                              </p:par>
                              <p:par>
                                <p:cTn id="82" presetID="27" presetClass="emph" presetSubtype="0" fill="remove" nodeType="withEffect">
                                  <p:stCondLst>
                                    <p:cond delay="0"/>
                                  </p:stCondLst>
                                  <p:childTnLst>
                                    <p:animClr clrSpc="rgb" dir="cw">
                                      <p:cBhvr override="childStyle">
                                        <p:cTn id="83" dur="250" autoRev="1" fill="remove"/>
                                        <p:tgtEl>
                                          <p:spTgt spid="8"/>
                                        </p:tgtEl>
                                        <p:attrNameLst>
                                          <p:attrName>style.color</p:attrName>
                                        </p:attrNameLst>
                                      </p:cBhvr>
                                      <p:to>
                                        <a:schemeClr val="bg1"/>
                                      </p:to>
                                    </p:animClr>
                                    <p:animClr clrSpc="rgb" dir="cw">
                                      <p:cBhvr>
                                        <p:cTn id="84" dur="250" autoRev="1" fill="remove"/>
                                        <p:tgtEl>
                                          <p:spTgt spid="8"/>
                                        </p:tgtEl>
                                        <p:attrNameLst>
                                          <p:attrName>fillcolor</p:attrName>
                                        </p:attrNameLst>
                                      </p:cBhvr>
                                      <p:to>
                                        <a:schemeClr val="bg1"/>
                                      </p:to>
                                    </p:animClr>
                                    <p:set>
                                      <p:cBhvr>
                                        <p:cTn id="85" dur="250" autoRev="1" fill="remove"/>
                                        <p:tgtEl>
                                          <p:spTgt spid="8"/>
                                        </p:tgtEl>
                                        <p:attrNameLst>
                                          <p:attrName>fill.type</p:attrName>
                                        </p:attrNameLst>
                                      </p:cBhvr>
                                      <p:to>
                                        <p:strVal val="solid"/>
                                      </p:to>
                                    </p:set>
                                    <p:set>
                                      <p:cBhvr>
                                        <p:cTn id="86" dur="250" autoRev="1" fill="remove"/>
                                        <p:tgtEl>
                                          <p:spTgt spid="8"/>
                                        </p:tgtEl>
                                        <p:attrNameLst>
                                          <p:attrName>fill.on</p:attrName>
                                        </p:attrNameLst>
                                      </p:cBhvr>
                                      <p:to>
                                        <p:strVal val="true"/>
                                      </p:to>
                                    </p:set>
                                  </p:childTnLst>
                                </p:cTn>
                              </p:par>
                              <p:par>
                                <p:cTn id="87" presetID="27" presetClass="emph" presetSubtype="0" fill="remove" grpId="1" nodeType="withEffect">
                                  <p:stCondLst>
                                    <p:cond delay="0"/>
                                  </p:stCondLst>
                                  <p:childTnLst>
                                    <p:animClr clrSpc="rgb" dir="cw">
                                      <p:cBhvr override="childStyle">
                                        <p:cTn id="88" dur="250" autoRev="1" fill="remove"/>
                                        <p:tgtEl>
                                          <p:spTgt spid="9"/>
                                        </p:tgtEl>
                                        <p:attrNameLst>
                                          <p:attrName>style.color</p:attrName>
                                        </p:attrNameLst>
                                      </p:cBhvr>
                                      <p:to>
                                        <a:schemeClr val="bg1"/>
                                      </p:to>
                                    </p:animClr>
                                    <p:animClr clrSpc="rgb" dir="cw">
                                      <p:cBhvr>
                                        <p:cTn id="89" dur="250" autoRev="1" fill="remove"/>
                                        <p:tgtEl>
                                          <p:spTgt spid="9"/>
                                        </p:tgtEl>
                                        <p:attrNameLst>
                                          <p:attrName>fillcolor</p:attrName>
                                        </p:attrNameLst>
                                      </p:cBhvr>
                                      <p:to>
                                        <a:schemeClr val="bg1"/>
                                      </p:to>
                                    </p:animClr>
                                    <p:set>
                                      <p:cBhvr>
                                        <p:cTn id="90" dur="250" autoRev="1" fill="remove"/>
                                        <p:tgtEl>
                                          <p:spTgt spid="9"/>
                                        </p:tgtEl>
                                        <p:attrNameLst>
                                          <p:attrName>fill.type</p:attrName>
                                        </p:attrNameLst>
                                      </p:cBhvr>
                                      <p:to>
                                        <p:strVal val="solid"/>
                                      </p:to>
                                    </p:set>
                                    <p:set>
                                      <p:cBhvr>
                                        <p:cTn id="91" dur="250" autoRev="1" fill="remove"/>
                                        <p:tgtEl>
                                          <p:spTgt spid="9"/>
                                        </p:tgtEl>
                                        <p:attrNameLst>
                                          <p:attrName>fill.on</p:attrName>
                                        </p:attrNameLst>
                                      </p:cBhvr>
                                      <p:to>
                                        <p:strVal val="true"/>
                                      </p:to>
                                    </p:set>
                                  </p:childTnLst>
                                </p:cTn>
                              </p:par>
                              <p:par>
                                <p:cTn id="92" presetID="27" presetClass="emph" presetSubtype="0" fill="remove" grpId="1" nodeType="withEffect">
                                  <p:stCondLst>
                                    <p:cond delay="0"/>
                                  </p:stCondLst>
                                  <p:childTnLst>
                                    <p:animClr clrSpc="rgb" dir="cw">
                                      <p:cBhvr override="childStyle">
                                        <p:cTn id="93" dur="250" autoRev="1" fill="remove"/>
                                        <p:tgtEl>
                                          <p:spTgt spid="10"/>
                                        </p:tgtEl>
                                        <p:attrNameLst>
                                          <p:attrName>style.color</p:attrName>
                                        </p:attrNameLst>
                                      </p:cBhvr>
                                      <p:to>
                                        <a:schemeClr val="bg1"/>
                                      </p:to>
                                    </p:animClr>
                                    <p:animClr clrSpc="rgb" dir="cw">
                                      <p:cBhvr>
                                        <p:cTn id="94" dur="250" autoRev="1" fill="remove"/>
                                        <p:tgtEl>
                                          <p:spTgt spid="10"/>
                                        </p:tgtEl>
                                        <p:attrNameLst>
                                          <p:attrName>fillcolor</p:attrName>
                                        </p:attrNameLst>
                                      </p:cBhvr>
                                      <p:to>
                                        <a:schemeClr val="bg1"/>
                                      </p:to>
                                    </p:animClr>
                                    <p:set>
                                      <p:cBhvr>
                                        <p:cTn id="95" dur="250" autoRev="1" fill="remove"/>
                                        <p:tgtEl>
                                          <p:spTgt spid="10"/>
                                        </p:tgtEl>
                                        <p:attrNameLst>
                                          <p:attrName>fill.type</p:attrName>
                                        </p:attrNameLst>
                                      </p:cBhvr>
                                      <p:to>
                                        <p:strVal val="solid"/>
                                      </p:to>
                                    </p:set>
                                    <p:set>
                                      <p:cBhvr>
                                        <p:cTn id="96" dur="250" autoRev="1" fill="remove"/>
                                        <p:tgtEl>
                                          <p:spTgt spid="10"/>
                                        </p:tgtEl>
                                        <p:attrNameLst>
                                          <p:attrName>fill.on</p:attrName>
                                        </p:attrNameLst>
                                      </p:cBhvr>
                                      <p:to>
                                        <p:strVal val="true"/>
                                      </p:to>
                                    </p:set>
                                  </p:childTnLst>
                                </p:cTn>
                              </p:par>
                              <p:par>
                                <p:cTn id="97" presetID="27" presetClass="emph" presetSubtype="0" fill="remove" nodeType="withEffect">
                                  <p:stCondLst>
                                    <p:cond delay="0"/>
                                  </p:stCondLst>
                                  <p:childTnLst>
                                    <p:animClr clrSpc="rgb" dir="cw">
                                      <p:cBhvr override="childStyle">
                                        <p:cTn id="98" dur="250" autoRev="1" fill="remove"/>
                                        <p:tgtEl>
                                          <p:spTgt spid="12"/>
                                        </p:tgtEl>
                                        <p:attrNameLst>
                                          <p:attrName>style.color</p:attrName>
                                        </p:attrNameLst>
                                      </p:cBhvr>
                                      <p:to>
                                        <a:schemeClr val="bg1"/>
                                      </p:to>
                                    </p:animClr>
                                    <p:animClr clrSpc="rgb" dir="cw">
                                      <p:cBhvr>
                                        <p:cTn id="99" dur="250" autoRev="1" fill="remove"/>
                                        <p:tgtEl>
                                          <p:spTgt spid="12"/>
                                        </p:tgtEl>
                                        <p:attrNameLst>
                                          <p:attrName>fillcolor</p:attrName>
                                        </p:attrNameLst>
                                      </p:cBhvr>
                                      <p:to>
                                        <a:schemeClr val="bg1"/>
                                      </p:to>
                                    </p:animClr>
                                    <p:set>
                                      <p:cBhvr>
                                        <p:cTn id="100" dur="250" autoRev="1" fill="remove"/>
                                        <p:tgtEl>
                                          <p:spTgt spid="12"/>
                                        </p:tgtEl>
                                        <p:attrNameLst>
                                          <p:attrName>fill.type</p:attrName>
                                        </p:attrNameLst>
                                      </p:cBhvr>
                                      <p:to>
                                        <p:strVal val="solid"/>
                                      </p:to>
                                    </p:set>
                                    <p:set>
                                      <p:cBhvr>
                                        <p:cTn id="101" dur="250" autoRev="1" fill="remove"/>
                                        <p:tgtEl>
                                          <p:spTgt spid="12"/>
                                        </p:tgtEl>
                                        <p:attrNameLst>
                                          <p:attrName>fill.on</p:attrName>
                                        </p:attrNameLst>
                                      </p:cBhvr>
                                      <p:to>
                                        <p:strVal val="true"/>
                                      </p:to>
                                    </p:set>
                                  </p:childTnLst>
                                </p:cTn>
                              </p:par>
                              <p:par>
                                <p:cTn id="102" presetID="27" presetClass="emph" presetSubtype="0" fill="remove" grpId="1" nodeType="withEffect">
                                  <p:stCondLst>
                                    <p:cond delay="0"/>
                                  </p:stCondLst>
                                  <p:childTnLst>
                                    <p:animClr clrSpc="rgb" dir="cw">
                                      <p:cBhvr override="childStyle">
                                        <p:cTn id="103" dur="250" autoRev="1" fill="remove"/>
                                        <p:tgtEl>
                                          <p:spTgt spid="13"/>
                                        </p:tgtEl>
                                        <p:attrNameLst>
                                          <p:attrName>style.color</p:attrName>
                                        </p:attrNameLst>
                                      </p:cBhvr>
                                      <p:to>
                                        <a:schemeClr val="bg1"/>
                                      </p:to>
                                    </p:animClr>
                                    <p:animClr clrSpc="rgb" dir="cw">
                                      <p:cBhvr>
                                        <p:cTn id="104" dur="250" autoRev="1" fill="remove"/>
                                        <p:tgtEl>
                                          <p:spTgt spid="13"/>
                                        </p:tgtEl>
                                        <p:attrNameLst>
                                          <p:attrName>fillcolor</p:attrName>
                                        </p:attrNameLst>
                                      </p:cBhvr>
                                      <p:to>
                                        <a:schemeClr val="bg1"/>
                                      </p:to>
                                    </p:animClr>
                                    <p:set>
                                      <p:cBhvr>
                                        <p:cTn id="105" dur="250" autoRev="1" fill="remove"/>
                                        <p:tgtEl>
                                          <p:spTgt spid="13"/>
                                        </p:tgtEl>
                                        <p:attrNameLst>
                                          <p:attrName>fill.type</p:attrName>
                                        </p:attrNameLst>
                                      </p:cBhvr>
                                      <p:to>
                                        <p:strVal val="solid"/>
                                      </p:to>
                                    </p:set>
                                    <p:set>
                                      <p:cBhvr>
                                        <p:cTn id="106" dur="250" autoRev="1" fill="remove"/>
                                        <p:tgtEl>
                                          <p:spTgt spid="13"/>
                                        </p:tgtEl>
                                        <p:attrNameLst>
                                          <p:attrName>fill.on</p:attrName>
                                        </p:attrNameLst>
                                      </p:cBhvr>
                                      <p:to>
                                        <p:strVal val="true"/>
                                      </p:to>
                                    </p:set>
                                  </p:childTnLst>
                                </p:cTn>
                              </p:par>
                              <p:par>
                                <p:cTn id="107" presetID="27" presetClass="emph" presetSubtype="0" fill="remove" grpId="1" nodeType="withEffect">
                                  <p:stCondLst>
                                    <p:cond delay="0"/>
                                  </p:stCondLst>
                                  <p:childTnLst>
                                    <p:animClr clrSpc="rgb" dir="cw">
                                      <p:cBhvr override="childStyle">
                                        <p:cTn id="108" dur="250" autoRev="1" fill="remove"/>
                                        <p:tgtEl>
                                          <p:spTgt spid="14"/>
                                        </p:tgtEl>
                                        <p:attrNameLst>
                                          <p:attrName>style.color</p:attrName>
                                        </p:attrNameLst>
                                      </p:cBhvr>
                                      <p:to>
                                        <a:schemeClr val="bg1"/>
                                      </p:to>
                                    </p:animClr>
                                    <p:animClr clrSpc="rgb" dir="cw">
                                      <p:cBhvr>
                                        <p:cTn id="109" dur="250" autoRev="1" fill="remove"/>
                                        <p:tgtEl>
                                          <p:spTgt spid="14"/>
                                        </p:tgtEl>
                                        <p:attrNameLst>
                                          <p:attrName>fillcolor</p:attrName>
                                        </p:attrNameLst>
                                      </p:cBhvr>
                                      <p:to>
                                        <a:schemeClr val="bg1"/>
                                      </p:to>
                                    </p:animClr>
                                    <p:set>
                                      <p:cBhvr>
                                        <p:cTn id="110" dur="250" autoRev="1" fill="remove"/>
                                        <p:tgtEl>
                                          <p:spTgt spid="14"/>
                                        </p:tgtEl>
                                        <p:attrNameLst>
                                          <p:attrName>fill.type</p:attrName>
                                        </p:attrNameLst>
                                      </p:cBhvr>
                                      <p:to>
                                        <p:strVal val="solid"/>
                                      </p:to>
                                    </p:set>
                                    <p:set>
                                      <p:cBhvr>
                                        <p:cTn id="111" dur="250" autoRev="1" fill="remove"/>
                                        <p:tgtEl>
                                          <p:spTgt spid="14"/>
                                        </p:tgtEl>
                                        <p:attrNameLst>
                                          <p:attrName>fill.on</p:attrName>
                                        </p:attrNameLst>
                                      </p:cBhvr>
                                      <p:to>
                                        <p:strVal val="true"/>
                                      </p:to>
                                    </p:set>
                                  </p:childTnLst>
                                </p:cTn>
                              </p:par>
                              <p:par>
                                <p:cTn id="112" presetID="32" presetClass="emph" presetSubtype="0" repeatCount="3000" fill="hold" nodeType="withEffect">
                                  <p:stCondLst>
                                    <p:cond delay="0"/>
                                  </p:stCondLst>
                                  <p:childTnLst>
                                    <p:animRot by="120000">
                                      <p:cBhvr>
                                        <p:cTn id="113" dur="100" fill="hold">
                                          <p:stCondLst>
                                            <p:cond delay="0"/>
                                          </p:stCondLst>
                                        </p:cTn>
                                        <p:tgtEl>
                                          <p:spTgt spid="5"/>
                                        </p:tgtEl>
                                        <p:attrNameLst>
                                          <p:attrName>r</p:attrName>
                                        </p:attrNameLst>
                                      </p:cBhvr>
                                    </p:animRot>
                                    <p:animRot by="-240000">
                                      <p:cBhvr>
                                        <p:cTn id="114" dur="200" fill="hold">
                                          <p:stCondLst>
                                            <p:cond delay="200"/>
                                          </p:stCondLst>
                                        </p:cTn>
                                        <p:tgtEl>
                                          <p:spTgt spid="5"/>
                                        </p:tgtEl>
                                        <p:attrNameLst>
                                          <p:attrName>r</p:attrName>
                                        </p:attrNameLst>
                                      </p:cBhvr>
                                    </p:animRot>
                                    <p:animRot by="240000">
                                      <p:cBhvr>
                                        <p:cTn id="115" dur="200" fill="hold">
                                          <p:stCondLst>
                                            <p:cond delay="400"/>
                                          </p:stCondLst>
                                        </p:cTn>
                                        <p:tgtEl>
                                          <p:spTgt spid="5"/>
                                        </p:tgtEl>
                                        <p:attrNameLst>
                                          <p:attrName>r</p:attrName>
                                        </p:attrNameLst>
                                      </p:cBhvr>
                                    </p:animRot>
                                    <p:animRot by="-240000">
                                      <p:cBhvr>
                                        <p:cTn id="116" dur="200" fill="hold">
                                          <p:stCondLst>
                                            <p:cond delay="600"/>
                                          </p:stCondLst>
                                        </p:cTn>
                                        <p:tgtEl>
                                          <p:spTgt spid="5"/>
                                        </p:tgtEl>
                                        <p:attrNameLst>
                                          <p:attrName>r</p:attrName>
                                        </p:attrNameLst>
                                      </p:cBhvr>
                                    </p:animRot>
                                    <p:animRot by="120000">
                                      <p:cBhvr>
                                        <p:cTn id="117" dur="200" fill="hold">
                                          <p:stCondLst>
                                            <p:cond delay="800"/>
                                          </p:stCondLst>
                                        </p:cTn>
                                        <p:tgtEl>
                                          <p:spTgt spid="5"/>
                                        </p:tgtEl>
                                        <p:attrNameLst>
                                          <p:attrName>r</p:attrName>
                                        </p:attrNameLst>
                                      </p:cBhvr>
                                    </p:animRot>
                                  </p:childTnLst>
                                </p:cTn>
                              </p:par>
                              <p:par>
                                <p:cTn id="118" presetID="32" presetClass="emph" presetSubtype="0" repeatCount="3000" fill="hold" grpId="2" nodeType="withEffect">
                                  <p:stCondLst>
                                    <p:cond delay="0"/>
                                  </p:stCondLst>
                                  <p:childTnLst>
                                    <p:animRot by="120000">
                                      <p:cBhvr>
                                        <p:cTn id="119" dur="100" fill="hold">
                                          <p:stCondLst>
                                            <p:cond delay="0"/>
                                          </p:stCondLst>
                                        </p:cTn>
                                        <p:tgtEl>
                                          <p:spTgt spid="6"/>
                                        </p:tgtEl>
                                        <p:attrNameLst>
                                          <p:attrName>r</p:attrName>
                                        </p:attrNameLst>
                                      </p:cBhvr>
                                    </p:animRot>
                                    <p:animRot by="-240000">
                                      <p:cBhvr>
                                        <p:cTn id="120" dur="200" fill="hold">
                                          <p:stCondLst>
                                            <p:cond delay="200"/>
                                          </p:stCondLst>
                                        </p:cTn>
                                        <p:tgtEl>
                                          <p:spTgt spid="6"/>
                                        </p:tgtEl>
                                        <p:attrNameLst>
                                          <p:attrName>r</p:attrName>
                                        </p:attrNameLst>
                                      </p:cBhvr>
                                    </p:animRot>
                                    <p:animRot by="240000">
                                      <p:cBhvr>
                                        <p:cTn id="121" dur="200" fill="hold">
                                          <p:stCondLst>
                                            <p:cond delay="400"/>
                                          </p:stCondLst>
                                        </p:cTn>
                                        <p:tgtEl>
                                          <p:spTgt spid="6"/>
                                        </p:tgtEl>
                                        <p:attrNameLst>
                                          <p:attrName>r</p:attrName>
                                        </p:attrNameLst>
                                      </p:cBhvr>
                                    </p:animRot>
                                    <p:animRot by="-240000">
                                      <p:cBhvr>
                                        <p:cTn id="122" dur="200" fill="hold">
                                          <p:stCondLst>
                                            <p:cond delay="600"/>
                                          </p:stCondLst>
                                        </p:cTn>
                                        <p:tgtEl>
                                          <p:spTgt spid="6"/>
                                        </p:tgtEl>
                                        <p:attrNameLst>
                                          <p:attrName>r</p:attrName>
                                        </p:attrNameLst>
                                      </p:cBhvr>
                                    </p:animRot>
                                    <p:animRot by="120000">
                                      <p:cBhvr>
                                        <p:cTn id="123" dur="200" fill="hold">
                                          <p:stCondLst>
                                            <p:cond delay="800"/>
                                          </p:stCondLst>
                                        </p:cTn>
                                        <p:tgtEl>
                                          <p:spTgt spid="6"/>
                                        </p:tgtEl>
                                        <p:attrNameLst>
                                          <p:attrName>r</p:attrName>
                                        </p:attrNameLst>
                                      </p:cBhvr>
                                    </p:animRot>
                                  </p:childTnLst>
                                </p:cTn>
                              </p:par>
                              <p:par>
                                <p:cTn id="124" presetID="32" presetClass="emph" presetSubtype="0" repeatCount="3000" fill="hold" grpId="2" nodeType="withEffect">
                                  <p:stCondLst>
                                    <p:cond delay="0"/>
                                  </p:stCondLst>
                                  <p:childTnLst>
                                    <p:animRot by="120000">
                                      <p:cBhvr>
                                        <p:cTn id="125" dur="100" fill="hold">
                                          <p:stCondLst>
                                            <p:cond delay="0"/>
                                          </p:stCondLst>
                                        </p:cTn>
                                        <p:tgtEl>
                                          <p:spTgt spid="7"/>
                                        </p:tgtEl>
                                        <p:attrNameLst>
                                          <p:attrName>r</p:attrName>
                                        </p:attrNameLst>
                                      </p:cBhvr>
                                    </p:animRot>
                                    <p:animRot by="-240000">
                                      <p:cBhvr>
                                        <p:cTn id="126" dur="200" fill="hold">
                                          <p:stCondLst>
                                            <p:cond delay="200"/>
                                          </p:stCondLst>
                                        </p:cTn>
                                        <p:tgtEl>
                                          <p:spTgt spid="7"/>
                                        </p:tgtEl>
                                        <p:attrNameLst>
                                          <p:attrName>r</p:attrName>
                                        </p:attrNameLst>
                                      </p:cBhvr>
                                    </p:animRot>
                                    <p:animRot by="240000">
                                      <p:cBhvr>
                                        <p:cTn id="127" dur="200" fill="hold">
                                          <p:stCondLst>
                                            <p:cond delay="400"/>
                                          </p:stCondLst>
                                        </p:cTn>
                                        <p:tgtEl>
                                          <p:spTgt spid="7"/>
                                        </p:tgtEl>
                                        <p:attrNameLst>
                                          <p:attrName>r</p:attrName>
                                        </p:attrNameLst>
                                      </p:cBhvr>
                                    </p:animRot>
                                    <p:animRot by="-240000">
                                      <p:cBhvr>
                                        <p:cTn id="128" dur="200" fill="hold">
                                          <p:stCondLst>
                                            <p:cond delay="600"/>
                                          </p:stCondLst>
                                        </p:cTn>
                                        <p:tgtEl>
                                          <p:spTgt spid="7"/>
                                        </p:tgtEl>
                                        <p:attrNameLst>
                                          <p:attrName>r</p:attrName>
                                        </p:attrNameLst>
                                      </p:cBhvr>
                                    </p:animRot>
                                    <p:animRot by="120000">
                                      <p:cBhvr>
                                        <p:cTn id="129" dur="200" fill="hold">
                                          <p:stCondLst>
                                            <p:cond delay="800"/>
                                          </p:stCondLst>
                                        </p:cTn>
                                        <p:tgtEl>
                                          <p:spTgt spid="7"/>
                                        </p:tgtEl>
                                        <p:attrNameLst>
                                          <p:attrName>r</p:attrName>
                                        </p:attrNameLst>
                                      </p:cBhvr>
                                    </p:animRot>
                                  </p:childTnLst>
                                </p:cTn>
                              </p:par>
                              <p:par>
                                <p:cTn id="130" presetID="32" presetClass="emph" presetSubtype="0" repeatCount="3000" fill="hold" nodeType="withEffect">
                                  <p:stCondLst>
                                    <p:cond delay="0"/>
                                  </p:stCondLst>
                                  <p:childTnLst>
                                    <p:animRot by="120000">
                                      <p:cBhvr>
                                        <p:cTn id="131" dur="100" fill="hold">
                                          <p:stCondLst>
                                            <p:cond delay="0"/>
                                          </p:stCondLst>
                                        </p:cTn>
                                        <p:tgtEl>
                                          <p:spTgt spid="8"/>
                                        </p:tgtEl>
                                        <p:attrNameLst>
                                          <p:attrName>r</p:attrName>
                                        </p:attrNameLst>
                                      </p:cBhvr>
                                    </p:animRot>
                                    <p:animRot by="-240000">
                                      <p:cBhvr>
                                        <p:cTn id="132" dur="200" fill="hold">
                                          <p:stCondLst>
                                            <p:cond delay="200"/>
                                          </p:stCondLst>
                                        </p:cTn>
                                        <p:tgtEl>
                                          <p:spTgt spid="8"/>
                                        </p:tgtEl>
                                        <p:attrNameLst>
                                          <p:attrName>r</p:attrName>
                                        </p:attrNameLst>
                                      </p:cBhvr>
                                    </p:animRot>
                                    <p:animRot by="240000">
                                      <p:cBhvr>
                                        <p:cTn id="133" dur="200" fill="hold">
                                          <p:stCondLst>
                                            <p:cond delay="400"/>
                                          </p:stCondLst>
                                        </p:cTn>
                                        <p:tgtEl>
                                          <p:spTgt spid="8"/>
                                        </p:tgtEl>
                                        <p:attrNameLst>
                                          <p:attrName>r</p:attrName>
                                        </p:attrNameLst>
                                      </p:cBhvr>
                                    </p:animRot>
                                    <p:animRot by="-240000">
                                      <p:cBhvr>
                                        <p:cTn id="134" dur="200" fill="hold">
                                          <p:stCondLst>
                                            <p:cond delay="600"/>
                                          </p:stCondLst>
                                        </p:cTn>
                                        <p:tgtEl>
                                          <p:spTgt spid="8"/>
                                        </p:tgtEl>
                                        <p:attrNameLst>
                                          <p:attrName>r</p:attrName>
                                        </p:attrNameLst>
                                      </p:cBhvr>
                                    </p:animRot>
                                    <p:animRot by="120000">
                                      <p:cBhvr>
                                        <p:cTn id="135" dur="200" fill="hold">
                                          <p:stCondLst>
                                            <p:cond delay="800"/>
                                          </p:stCondLst>
                                        </p:cTn>
                                        <p:tgtEl>
                                          <p:spTgt spid="8"/>
                                        </p:tgtEl>
                                        <p:attrNameLst>
                                          <p:attrName>r</p:attrName>
                                        </p:attrNameLst>
                                      </p:cBhvr>
                                    </p:animRot>
                                  </p:childTnLst>
                                </p:cTn>
                              </p:par>
                              <p:par>
                                <p:cTn id="136" presetID="32" presetClass="emph" presetSubtype="0" repeatCount="3000" fill="hold" grpId="2" nodeType="withEffect">
                                  <p:stCondLst>
                                    <p:cond delay="0"/>
                                  </p:stCondLst>
                                  <p:childTnLst>
                                    <p:animRot by="120000">
                                      <p:cBhvr>
                                        <p:cTn id="137" dur="100" fill="hold">
                                          <p:stCondLst>
                                            <p:cond delay="0"/>
                                          </p:stCondLst>
                                        </p:cTn>
                                        <p:tgtEl>
                                          <p:spTgt spid="9"/>
                                        </p:tgtEl>
                                        <p:attrNameLst>
                                          <p:attrName>r</p:attrName>
                                        </p:attrNameLst>
                                      </p:cBhvr>
                                    </p:animRot>
                                    <p:animRot by="-240000">
                                      <p:cBhvr>
                                        <p:cTn id="138" dur="200" fill="hold">
                                          <p:stCondLst>
                                            <p:cond delay="200"/>
                                          </p:stCondLst>
                                        </p:cTn>
                                        <p:tgtEl>
                                          <p:spTgt spid="9"/>
                                        </p:tgtEl>
                                        <p:attrNameLst>
                                          <p:attrName>r</p:attrName>
                                        </p:attrNameLst>
                                      </p:cBhvr>
                                    </p:animRot>
                                    <p:animRot by="240000">
                                      <p:cBhvr>
                                        <p:cTn id="139" dur="200" fill="hold">
                                          <p:stCondLst>
                                            <p:cond delay="400"/>
                                          </p:stCondLst>
                                        </p:cTn>
                                        <p:tgtEl>
                                          <p:spTgt spid="9"/>
                                        </p:tgtEl>
                                        <p:attrNameLst>
                                          <p:attrName>r</p:attrName>
                                        </p:attrNameLst>
                                      </p:cBhvr>
                                    </p:animRot>
                                    <p:animRot by="-240000">
                                      <p:cBhvr>
                                        <p:cTn id="140" dur="200" fill="hold">
                                          <p:stCondLst>
                                            <p:cond delay="600"/>
                                          </p:stCondLst>
                                        </p:cTn>
                                        <p:tgtEl>
                                          <p:spTgt spid="9"/>
                                        </p:tgtEl>
                                        <p:attrNameLst>
                                          <p:attrName>r</p:attrName>
                                        </p:attrNameLst>
                                      </p:cBhvr>
                                    </p:animRot>
                                    <p:animRot by="120000">
                                      <p:cBhvr>
                                        <p:cTn id="141" dur="200" fill="hold">
                                          <p:stCondLst>
                                            <p:cond delay="800"/>
                                          </p:stCondLst>
                                        </p:cTn>
                                        <p:tgtEl>
                                          <p:spTgt spid="9"/>
                                        </p:tgtEl>
                                        <p:attrNameLst>
                                          <p:attrName>r</p:attrName>
                                        </p:attrNameLst>
                                      </p:cBhvr>
                                    </p:animRot>
                                  </p:childTnLst>
                                </p:cTn>
                              </p:par>
                              <p:par>
                                <p:cTn id="142" presetID="32" presetClass="emph" presetSubtype="0" repeatCount="3000" fill="hold" grpId="2" nodeType="withEffect">
                                  <p:stCondLst>
                                    <p:cond delay="0"/>
                                  </p:stCondLst>
                                  <p:childTnLst>
                                    <p:animRot by="120000">
                                      <p:cBhvr>
                                        <p:cTn id="143" dur="100" fill="hold">
                                          <p:stCondLst>
                                            <p:cond delay="0"/>
                                          </p:stCondLst>
                                        </p:cTn>
                                        <p:tgtEl>
                                          <p:spTgt spid="10"/>
                                        </p:tgtEl>
                                        <p:attrNameLst>
                                          <p:attrName>r</p:attrName>
                                        </p:attrNameLst>
                                      </p:cBhvr>
                                    </p:animRot>
                                    <p:animRot by="-240000">
                                      <p:cBhvr>
                                        <p:cTn id="144" dur="200" fill="hold">
                                          <p:stCondLst>
                                            <p:cond delay="200"/>
                                          </p:stCondLst>
                                        </p:cTn>
                                        <p:tgtEl>
                                          <p:spTgt spid="10"/>
                                        </p:tgtEl>
                                        <p:attrNameLst>
                                          <p:attrName>r</p:attrName>
                                        </p:attrNameLst>
                                      </p:cBhvr>
                                    </p:animRot>
                                    <p:animRot by="240000">
                                      <p:cBhvr>
                                        <p:cTn id="145" dur="200" fill="hold">
                                          <p:stCondLst>
                                            <p:cond delay="400"/>
                                          </p:stCondLst>
                                        </p:cTn>
                                        <p:tgtEl>
                                          <p:spTgt spid="10"/>
                                        </p:tgtEl>
                                        <p:attrNameLst>
                                          <p:attrName>r</p:attrName>
                                        </p:attrNameLst>
                                      </p:cBhvr>
                                    </p:animRot>
                                    <p:animRot by="-240000">
                                      <p:cBhvr>
                                        <p:cTn id="146" dur="200" fill="hold">
                                          <p:stCondLst>
                                            <p:cond delay="600"/>
                                          </p:stCondLst>
                                        </p:cTn>
                                        <p:tgtEl>
                                          <p:spTgt spid="10"/>
                                        </p:tgtEl>
                                        <p:attrNameLst>
                                          <p:attrName>r</p:attrName>
                                        </p:attrNameLst>
                                      </p:cBhvr>
                                    </p:animRot>
                                    <p:animRot by="120000">
                                      <p:cBhvr>
                                        <p:cTn id="147" dur="200" fill="hold">
                                          <p:stCondLst>
                                            <p:cond delay="800"/>
                                          </p:stCondLst>
                                        </p:cTn>
                                        <p:tgtEl>
                                          <p:spTgt spid="10"/>
                                        </p:tgtEl>
                                        <p:attrNameLst>
                                          <p:attrName>r</p:attrName>
                                        </p:attrNameLst>
                                      </p:cBhvr>
                                    </p:animRot>
                                  </p:childTnLst>
                                </p:cTn>
                              </p:par>
                              <p:par>
                                <p:cTn id="148" presetID="32" presetClass="emph" presetSubtype="0" repeatCount="3000" fill="hold" nodeType="withEffect">
                                  <p:stCondLst>
                                    <p:cond delay="0"/>
                                  </p:stCondLst>
                                  <p:childTnLst>
                                    <p:animRot by="120000">
                                      <p:cBhvr>
                                        <p:cTn id="149" dur="100" fill="hold">
                                          <p:stCondLst>
                                            <p:cond delay="0"/>
                                          </p:stCondLst>
                                        </p:cTn>
                                        <p:tgtEl>
                                          <p:spTgt spid="12"/>
                                        </p:tgtEl>
                                        <p:attrNameLst>
                                          <p:attrName>r</p:attrName>
                                        </p:attrNameLst>
                                      </p:cBhvr>
                                    </p:animRot>
                                    <p:animRot by="-240000">
                                      <p:cBhvr>
                                        <p:cTn id="150" dur="200" fill="hold">
                                          <p:stCondLst>
                                            <p:cond delay="200"/>
                                          </p:stCondLst>
                                        </p:cTn>
                                        <p:tgtEl>
                                          <p:spTgt spid="12"/>
                                        </p:tgtEl>
                                        <p:attrNameLst>
                                          <p:attrName>r</p:attrName>
                                        </p:attrNameLst>
                                      </p:cBhvr>
                                    </p:animRot>
                                    <p:animRot by="240000">
                                      <p:cBhvr>
                                        <p:cTn id="151" dur="200" fill="hold">
                                          <p:stCondLst>
                                            <p:cond delay="400"/>
                                          </p:stCondLst>
                                        </p:cTn>
                                        <p:tgtEl>
                                          <p:spTgt spid="12"/>
                                        </p:tgtEl>
                                        <p:attrNameLst>
                                          <p:attrName>r</p:attrName>
                                        </p:attrNameLst>
                                      </p:cBhvr>
                                    </p:animRot>
                                    <p:animRot by="-240000">
                                      <p:cBhvr>
                                        <p:cTn id="152" dur="200" fill="hold">
                                          <p:stCondLst>
                                            <p:cond delay="600"/>
                                          </p:stCondLst>
                                        </p:cTn>
                                        <p:tgtEl>
                                          <p:spTgt spid="12"/>
                                        </p:tgtEl>
                                        <p:attrNameLst>
                                          <p:attrName>r</p:attrName>
                                        </p:attrNameLst>
                                      </p:cBhvr>
                                    </p:animRot>
                                    <p:animRot by="120000">
                                      <p:cBhvr>
                                        <p:cTn id="153" dur="200" fill="hold">
                                          <p:stCondLst>
                                            <p:cond delay="800"/>
                                          </p:stCondLst>
                                        </p:cTn>
                                        <p:tgtEl>
                                          <p:spTgt spid="12"/>
                                        </p:tgtEl>
                                        <p:attrNameLst>
                                          <p:attrName>r</p:attrName>
                                        </p:attrNameLst>
                                      </p:cBhvr>
                                    </p:animRot>
                                  </p:childTnLst>
                                </p:cTn>
                              </p:par>
                              <p:par>
                                <p:cTn id="154" presetID="32" presetClass="emph" presetSubtype="0" repeatCount="3000" fill="hold" grpId="2" nodeType="withEffect">
                                  <p:stCondLst>
                                    <p:cond delay="0"/>
                                  </p:stCondLst>
                                  <p:childTnLst>
                                    <p:animRot by="120000">
                                      <p:cBhvr>
                                        <p:cTn id="155" dur="100" fill="hold">
                                          <p:stCondLst>
                                            <p:cond delay="0"/>
                                          </p:stCondLst>
                                        </p:cTn>
                                        <p:tgtEl>
                                          <p:spTgt spid="13"/>
                                        </p:tgtEl>
                                        <p:attrNameLst>
                                          <p:attrName>r</p:attrName>
                                        </p:attrNameLst>
                                      </p:cBhvr>
                                    </p:animRot>
                                    <p:animRot by="-240000">
                                      <p:cBhvr>
                                        <p:cTn id="156" dur="200" fill="hold">
                                          <p:stCondLst>
                                            <p:cond delay="200"/>
                                          </p:stCondLst>
                                        </p:cTn>
                                        <p:tgtEl>
                                          <p:spTgt spid="13"/>
                                        </p:tgtEl>
                                        <p:attrNameLst>
                                          <p:attrName>r</p:attrName>
                                        </p:attrNameLst>
                                      </p:cBhvr>
                                    </p:animRot>
                                    <p:animRot by="240000">
                                      <p:cBhvr>
                                        <p:cTn id="157" dur="200" fill="hold">
                                          <p:stCondLst>
                                            <p:cond delay="400"/>
                                          </p:stCondLst>
                                        </p:cTn>
                                        <p:tgtEl>
                                          <p:spTgt spid="13"/>
                                        </p:tgtEl>
                                        <p:attrNameLst>
                                          <p:attrName>r</p:attrName>
                                        </p:attrNameLst>
                                      </p:cBhvr>
                                    </p:animRot>
                                    <p:animRot by="-240000">
                                      <p:cBhvr>
                                        <p:cTn id="158" dur="200" fill="hold">
                                          <p:stCondLst>
                                            <p:cond delay="600"/>
                                          </p:stCondLst>
                                        </p:cTn>
                                        <p:tgtEl>
                                          <p:spTgt spid="13"/>
                                        </p:tgtEl>
                                        <p:attrNameLst>
                                          <p:attrName>r</p:attrName>
                                        </p:attrNameLst>
                                      </p:cBhvr>
                                    </p:animRot>
                                    <p:animRot by="120000">
                                      <p:cBhvr>
                                        <p:cTn id="159" dur="200" fill="hold">
                                          <p:stCondLst>
                                            <p:cond delay="800"/>
                                          </p:stCondLst>
                                        </p:cTn>
                                        <p:tgtEl>
                                          <p:spTgt spid="13"/>
                                        </p:tgtEl>
                                        <p:attrNameLst>
                                          <p:attrName>r</p:attrName>
                                        </p:attrNameLst>
                                      </p:cBhvr>
                                    </p:animRot>
                                  </p:childTnLst>
                                </p:cTn>
                              </p:par>
                              <p:par>
                                <p:cTn id="160" presetID="32" presetClass="emph" presetSubtype="0" repeatCount="3000" fill="hold" grpId="2" nodeType="withEffect">
                                  <p:stCondLst>
                                    <p:cond delay="0"/>
                                  </p:stCondLst>
                                  <p:childTnLst>
                                    <p:animRot by="120000">
                                      <p:cBhvr>
                                        <p:cTn id="161" dur="100" fill="hold">
                                          <p:stCondLst>
                                            <p:cond delay="0"/>
                                          </p:stCondLst>
                                        </p:cTn>
                                        <p:tgtEl>
                                          <p:spTgt spid="14"/>
                                        </p:tgtEl>
                                        <p:attrNameLst>
                                          <p:attrName>r</p:attrName>
                                        </p:attrNameLst>
                                      </p:cBhvr>
                                    </p:animRot>
                                    <p:animRot by="-240000">
                                      <p:cBhvr>
                                        <p:cTn id="162" dur="200" fill="hold">
                                          <p:stCondLst>
                                            <p:cond delay="200"/>
                                          </p:stCondLst>
                                        </p:cTn>
                                        <p:tgtEl>
                                          <p:spTgt spid="14"/>
                                        </p:tgtEl>
                                        <p:attrNameLst>
                                          <p:attrName>r</p:attrName>
                                        </p:attrNameLst>
                                      </p:cBhvr>
                                    </p:animRot>
                                    <p:animRot by="240000">
                                      <p:cBhvr>
                                        <p:cTn id="163" dur="200" fill="hold">
                                          <p:stCondLst>
                                            <p:cond delay="400"/>
                                          </p:stCondLst>
                                        </p:cTn>
                                        <p:tgtEl>
                                          <p:spTgt spid="14"/>
                                        </p:tgtEl>
                                        <p:attrNameLst>
                                          <p:attrName>r</p:attrName>
                                        </p:attrNameLst>
                                      </p:cBhvr>
                                    </p:animRot>
                                    <p:animRot by="-240000">
                                      <p:cBhvr>
                                        <p:cTn id="164" dur="200" fill="hold">
                                          <p:stCondLst>
                                            <p:cond delay="600"/>
                                          </p:stCondLst>
                                        </p:cTn>
                                        <p:tgtEl>
                                          <p:spTgt spid="14"/>
                                        </p:tgtEl>
                                        <p:attrNameLst>
                                          <p:attrName>r</p:attrName>
                                        </p:attrNameLst>
                                      </p:cBhvr>
                                    </p:animRot>
                                    <p:animRot by="120000">
                                      <p:cBhvr>
                                        <p:cTn id="165" dur="200" fill="hold">
                                          <p:stCondLst>
                                            <p:cond delay="800"/>
                                          </p:stCondLst>
                                        </p:cTn>
                                        <p:tgtEl>
                                          <p:spTgt spid="14"/>
                                        </p:tgtEl>
                                        <p:attrNameLst>
                                          <p:attrName>r</p:attrName>
                                        </p:attrNameLst>
                                      </p:cBhvr>
                                    </p:animRot>
                                  </p:childTnLst>
                                </p:cTn>
                              </p:par>
                              <p:par>
                                <p:cTn id="166" presetID="64" presetClass="path" presetSubtype="0" accel="50000" decel="50000" fill="hold" nodeType="withEffect">
                                  <p:stCondLst>
                                    <p:cond delay="0"/>
                                  </p:stCondLst>
                                  <p:childTnLst>
                                    <p:animMotion origin="layout" path="M 1.94444E-6 -8.64198E-7 L 1.94444E-6 -0.70864 " pathEditMode="relative" rAng="0" ptsTypes="AA">
                                      <p:cBhvr>
                                        <p:cTn id="167" dur="2000" fill="hold"/>
                                        <p:tgtEl>
                                          <p:spTgt spid="5"/>
                                        </p:tgtEl>
                                        <p:attrNameLst>
                                          <p:attrName>ppt_x</p:attrName>
                                          <p:attrName>ppt_y</p:attrName>
                                        </p:attrNameLst>
                                      </p:cBhvr>
                                      <p:rCtr x="0" y="-35432"/>
                                    </p:animMotion>
                                  </p:childTnLst>
                                </p:cTn>
                              </p:par>
                              <p:par>
                                <p:cTn id="168" presetID="64" presetClass="path" presetSubtype="0" accel="50000" decel="50000" fill="hold" nodeType="withEffect">
                                  <p:stCondLst>
                                    <p:cond delay="0"/>
                                  </p:stCondLst>
                                  <p:childTnLst>
                                    <p:animMotion origin="layout" path="M 2.22222E-6 -8.64198E-7 L 2.22222E-6 -0.70864 " pathEditMode="relative" rAng="0" ptsTypes="AA">
                                      <p:cBhvr>
                                        <p:cTn id="169" dur="2000" fill="hold"/>
                                        <p:tgtEl>
                                          <p:spTgt spid="12"/>
                                        </p:tgtEl>
                                        <p:attrNameLst>
                                          <p:attrName>ppt_x</p:attrName>
                                          <p:attrName>ppt_y</p:attrName>
                                        </p:attrNameLst>
                                      </p:cBhvr>
                                      <p:rCtr x="0" y="-35432"/>
                                    </p:animMotion>
                                  </p:childTnLst>
                                </p:cTn>
                              </p:par>
                              <p:par>
                                <p:cTn id="170" presetID="42" presetClass="exit" presetSubtype="0" fill="hold" grpId="3" nodeType="withEffect">
                                  <p:stCondLst>
                                    <p:cond delay="1000"/>
                                  </p:stCondLst>
                                  <p:childTnLst>
                                    <p:animEffect transition="out" filter="fade">
                                      <p:cBhvr>
                                        <p:cTn id="171" dur="1000"/>
                                        <p:tgtEl>
                                          <p:spTgt spid="6"/>
                                        </p:tgtEl>
                                      </p:cBhvr>
                                    </p:animEffect>
                                    <p:anim calcmode="lin" valueType="num">
                                      <p:cBhvr>
                                        <p:cTn id="172" dur="1000"/>
                                        <p:tgtEl>
                                          <p:spTgt spid="6"/>
                                        </p:tgtEl>
                                        <p:attrNameLst>
                                          <p:attrName>ppt_x</p:attrName>
                                        </p:attrNameLst>
                                      </p:cBhvr>
                                      <p:tavLst>
                                        <p:tav tm="0">
                                          <p:val>
                                            <p:strVal val="ppt_x"/>
                                          </p:val>
                                        </p:tav>
                                        <p:tav tm="100000">
                                          <p:val>
                                            <p:strVal val="ppt_x"/>
                                          </p:val>
                                        </p:tav>
                                      </p:tavLst>
                                    </p:anim>
                                    <p:anim calcmode="lin" valueType="num">
                                      <p:cBhvr>
                                        <p:cTn id="173" dur="1000"/>
                                        <p:tgtEl>
                                          <p:spTgt spid="6"/>
                                        </p:tgtEl>
                                        <p:attrNameLst>
                                          <p:attrName>ppt_y</p:attrName>
                                        </p:attrNameLst>
                                      </p:cBhvr>
                                      <p:tavLst>
                                        <p:tav tm="0">
                                          <p:val>
                                            <p:strVal val="ppt_y"/>
                                          </p:val>
                                        </p:tav>
                                        <p:tav tm="100000">
                                          <p:val>
                                            <p:strVal val="ppt_y+.1"/>
                                          </p:val>
                                        </p:tav>
                                      </p:tavLst>
                                    </p:anim>
                                    <p:set>
                                      <p:cBhvr>
                                        <p:cTn id="174" dur="1" fill="hold">
                                          <p:stCondLst>
                                            <p:cond delay="999"/>
                                          </p:stCondLst>
                                        </p:cTn>
                                        <p:tgtEl>
                                          <p:spTgt spid="6"/>
                                        </p:tgtEl>
                                        <p:attrNameLst>
                                          <p:attrName>style.visibility</p:attrName>
                                        </p:attrNameLst>
                                      </p:cBhvr>
                                      <p:to>
                                        <p:strVal val="hidden"/>
                                      </p:to>
                                    </p:set>
                                  </p:childTnLst>
                                </p:cTn>
                              </p:par>
                              <p:par>
                                <p:cTn id="175" presetID="42" presetClass="exit" presetSubtype="0" fill="hold" grpId="3" nodeType="withEffect">
                                  <p:stCondLst>
                                    <p:cond delay="1000"/>
                                  </p:stCondLst>
                                  <p:childTnLst>
                                    <p:animEffect transition="out" filter="fade">
                                      <p:cBhvr>
                                        <p:cTn id="176" dur="1000"/>
                                        <p:tgtEl>
                                          <p:spTgt spid="7"/>
                                        </p:tgtEl>
                                      </p:cBhvr>
                                    </p:animEffect>
                                    <p:anim calcmode="lin" valueType="num">
                                      <p:cBhvr>
                                        <p:cTn id="177" dur="1000"/>
                                        <p:tgtEl>
                                          <p:spTgt spid="7"/>
                                        </p:tgtEl>
                                        <p:attrNameLst>
                                          <p:attrName>ppt_x</p:attrName>
                                        </p:attrNameLst>
                                      </p:cBhvr>
                                      <p:tavLst>
                                        <p:tav tm="0">
                                          <p:val>
                                            <p:strVal val="ppt_x"/>
                                          </p:val>
                                        </p:tav>
                                        <p:tav tm="100000">
                                          <p:val>
                                            <p:strVal val="ppt_x"/>
                                          </p:val>
                                        </p:tav>
                                      </p:tavLst>
                                    </p:anim>
                                    <p:anim calcmode="lin" valueType="num">
                                      <p:cBhvr>
                                        <p:cTn id="178" dur="1000"/>
                                        <p:tgtEl>
                                          <p:spTgt spid="7"/>
                                        </p:tgtEl>
                                        <p:attrNameLst>
                                          <p:attrName>ppt_y</p:attrName>
                                        </p:attrNameLst>
                                      </p:cBhvr>
                                      <p:tavLst>
                                        <p:tav tm="0">
                                          <p:val>
                                            <p:strVal val="ppt_y"/>
                                          </p:val>
                                        </p:tav>
                                        <p:tav tm="100000">
                                          <p:val>
                                            <p:strVal val="ppt_y+.1"/>
                                          </p:val>
                                        </p:tav>
                                      </p:tavLst>
                                    </p:anim>
                                    <p:set>
                                      <p:cBhvr>
                                        <p:cTn id="179" dur="1" fill="hold">
                                          <p:stCondLst>
                                            <p:cond delay="999"/>
                                          </p:stCondLst>
                                        </p:cTn>
                                        <p:tgtEl>
                                          <p:spTgt spid="7"/>
                                        </p:tgtEl>
                                        <p:attrNameLst>
                                          <p:attrName>style.visibility</p:attrName>
                                        </p:attrNameLst>
                                      </p:cBhvr>
                                      <p:to>
                                        <p:strVal val="hidden"/>
                                      </p:to>
                                    </p:set>
                                  </p:childTnLst>
                                </p:cTn>
                              </p:par>
                              <p:par>
                                <p:cTn id="180" presetID="42" presetClass="exit" presetSubtype="0" fill="hold" grpId="3" nodeType="withEffect">
                                  <p:stCondLst>
                                    <p:cond delay="1000"/>
                                  </p:stCondLst>
                                  <p:childTnLst>
                                    <p:animEffect transition="out" filter="fade">
                                      <p:cBhvr>
                                        <p:cTn id="181" dur="1000"/>
                                        <p:tgtEl>
                                          <p:spTgt spid="13"/>
                                        </p:tgtEl>
                                      </p:cBhvr>
                                    </p:animEffect>
                                    <p:anim calcmode="lin" valueType="num">
                                      <p:cBhvr>
                                        <p:cTn id="182" dur="1000"/>
                                        <p:tgtEl>
                                          <p:spTgt spid="13"/>
                                        </p:tgtEl>
                                        <p:attrNameLst>
                                          <p:attrName>ppt_x</p:attrName>
                                        </p:attrNameLst>
                                      </p:cBhvr>
                                      <p:tavLst>
                                        <p:tav tm="0">
                                          <p:val>
                                            <p:strVal val="ppt_x"/>
                                          </p:val>
                                        </p:tav>
                                        <p:tav tm="100000">
                                          <p:val>
                                            <p:strVal val="ppt_x"/>
                                          </p:val>
                                        </p:tav>
                                      </p:tavLst>
                                    </p:anim>
                                    <p:anim calcmode="lin" valueType="num">
                                      <p:cBhvr>
                                        <p:cTn id="183" dur="1000"/>
                                        <p:tgtEl>
                                          <p:spTgt spid="13"/>
                                        </p:tgtEl>
                                        <p:attrNameLst>
                                          <p:attrName>ppt_y</p:attrName>
                                        </p:attrNameLst>
                                      </p:cBhvr>
                                      <p:tavLst>
                                        <p:tav tm="0">
                                          <p:val>
                                            <p:strVal val="ppt_y"/>
                                          </p:val>
                                        </p:tav>
                                        <p:tav tm="100000">
                                          <p:val>
                                            <p:strVal val="ppt_y+.1"/>
                                          </p:val>
                                        </p:tav>
                                      </p:tavLst>
                                    </p:anim>
                                    <p:set>
                                      <p:cBhvr>
                                        <p:cTn id="184" dur="1" fill="hold">
                                          <p:stCondLst>
                                            <p:cond delay="999"/>
                                          </p:stCondLst>
                                        </p:cTn>
                                        <p:tgtEl>
                                          <p:spTgt spid="13"/>
                                        </p:tgtEl>
                                        <p:attrNameLst>
                                          <p:attrName>style.visibility</p:attrName>
                                        </p:attrNameLst>
                                      </p:cBhvr>
                                      <p:to>
                                        <p:strVal val="hidden"/>
                                      </p:to>
                                    </p:set>
                                  </p:childTnLst>
                                </p:cTn>
                              </p:par>
                              <p:par>
                                <p:cTn id="185" presetID="42" presetClass="exit" presetSubtype="0" fill="hold" grpId="3" nodeType="withEffect">
                                  <p:stCondLst>
                                    <p:cond delay="1000"/>
                                  </p:stCondLst>
                                  <p:childTnLst>
                                    <p:animEffect transition="out" filter="fade">
                                      <p:cBhvr>
                                        <p:cTn id="186" dur="1000"/>
                                        <p:tgtEl>
                                          <p:spTgt spid="14"/>
                                        </p:tgtEl>
                                      </p:cBhvr>
                                    </p:animEffect>
                                    <p:anim calcmode="lin" valueType="num">
                                      <p:cBhvr>
                                        <p:cTn id="187" dur="1000"/>
                                        <p:tgtEl>
                                          <p:spTgt spid="14"/>
                                        </p:tgtEl>
                                        <p:attrNameLst>
                                          <p:attrName>ppt_x</p:attrName>
                                        </p:attrNameLst>
                                      </p:cBhvr>
                                      <p:tavLst>
                                        <p:tav tm="0">
                                          <p:val>
                                            <p:strVal val="ppt_x"/>
                                          </p:val>
                                        </p:tav>
                                        <p:tav tm="100000">
                                          <p:val>
                                            <p:strVal val="ppt_x"/>
                                          </p:val>
                                        </p:tav>
                                      </p:tavLst>
                                    </p:anim>
                                    <p:anim calcmode="lin" valueType="num">
                                      <p:cBhvr>
                                        <p:cTn id="188" dur="1000"/>
                                        <p:tgtEl>
                                          <p:spTgt spid="14"/>
                                        </p:tgtEl>
                                        <p:attrNameLst>
                                          <p:attrName>ppt_y</p:attrName>
                                        </p:attrNameLst>
                                      </p:cBhvr>
                                      <p:tavLst>
                                        <p:tav tm="0">
                                          <p:val>
                                            <p:strVal val="ppt_y"/>
                                          </p:val>
                                        </p:tav>
                                        <p:tav tm="100000">
                                          <p:val>
                                            <p:strVal val="ppt_y+.1"/>
                                          </p:val>
                                        </p:tav>
                                      </p:tavLst>
                                    </p:anim>
                                    <p:set>
                                      <p:cBhvr>
                                        <p:cTn id="189"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6" grpId="1" animBg="1"/>
      <p:bldP spid="6" grpId="2" animBg="1"/>
      <p:bldP spid="6" grpId="3" animBg="1"/>
      <p:bldP spid="7" grpId="0" animBg="1"/>
      <p:bldP spid="7" grpId="1" animBg="1"/>
      <p:bldP spid="7" grpId="2" animBg="1"/>
      <p:bldP spid="7" grpId="3" animBg="1"/>
      <p:bldP spid="9" grpId="0" animBg="1"/>
      <p:bldP spid="9" grpId="1" animBg="1"/>
      <p:bldP spid="9" grpId="2" animBg="1"/>
      <p:bldP spid="10" grpId="0" animBg="1"/>
      <p:bldP spid="10" grpId="1" animBg="1"/>
      <p:bldP spid="10" grpId="2" animBg="1"/>
      <p:bldP spid="13" grpId="0" animBg="1"/>
      <p:bldP spid="13" grpId="1" animBg="1"/>
      <p:bldP spid="13" grpId="2" animBg="1"/>
      <p:bldP spid="13" grpId="3" animBg="1"/>
      <p:bldP spid="14" grpId="0" animBg="1"/>
      <p:bldP spid="14" grpId="1" animBg="1"/>
      <p:bldP spid="14" grpId="2" animBg="1"/>
      <p:bldP spid="14" grpId="3"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2626127" y="1754153"/>
            <a:ext cx="4269118" cy="1200329"/>
          </a:xfrm>
          <a:prstGeom prst="rect">
            <a:avLst/>
          </a:prstGeom>
          <a:noFill/>
        </p:spPr>
        <p:txBody>
          <a:bodyPr wrap="none" lIns="91440" tIns="45720" rIns="91440" bIns="45720">
            <a:spAutoFit/>
          </a:bodyPr>
          <a:lstStyle/>
          <a:p>
            <a:pPr algn="ctr"/>
            <a:r>
              <a:rPr lang="en-US" sz="7200" b="1" spc="50" dirty="0" err="1">
                <a:ln w="0"/>
                <a:solidFill>
                  <a:schemeClr val="tx1">
                    <a:lumMod val="95000"/>
                    <a:lumOff val="5000"/>
                  </a:schemeClr>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Luyện</a:t>
            </a:r>
            <a:r>
              <a:rPr lang="en-US" sz="7200" b="1" spc="50" dirty="0">
                <a:ln w="0"/>
                <a:solidFill>
                  <a:schemeClr val="tx1">
                    <a:lumMod val="95000"/>
                    <a:lumOff val="5000"/>
                  </a:schemeClr>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7200" b="1" spc="50" dirty="0" err="1">
                <a:ln w="0"/>
                <a:solidFill>
                  <a:schemeClr val="tx1">
                    <a:lumMod val="95000"/>
                    <a:lumOff val="5000"/>
                  </a:schemeClr>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tập</a:t>
            </a:r>
            <a:endParaRPr lang="en-US" sz="7200" b="1" spc="50" dirty="0">
              <a:ln w="0"/>
              <a:solidFill>
                <a:schemeClr val="tx1">
                  <a:lumMod val="95000"/>
                  <a:lumOff val="5000"/>
                </a:schemeClr>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962400" y="4705350"/>
            <a:ext cx="1371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2" descr="Aves Chim Bay Màu - Miễn Phí vector hình ảnh trên Pixaba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038" b="53687"/>
          <a:stretch/>
        </p:blipFill>
        <p:spPr bwMode="auto">
          <a:xfrm flipH="1">
            <a:off x="2028291" y="3875292"/>
            <a:ext cx="1323908" cy="748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ves Chim Bay Màu - Miễn Phí vector hình ảnh trên Pixaba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056" t="46312" r="-692" b="1362"/>
          <a:stretch/>
        </p:blipFill>
        <p:spPr bwMode="auto">
          <a:xfrm>
            <a:off x="7391400" y="3105150"/>
            <a:ext cx="762000" cy="6026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ves Chim Bay Màu - Miễn Phí vector hình ảnh trên Pixaba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64" t="36389" r="48362" b="759"/>
          <a:stretch/>
        </p:blipFill>
        <p:spPr bwMode="auto">
          <a:xfrm flipH="1">
            <a:off x="5882701" y="3875292"/>
            <a:ext cx="961121" cy="830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2632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495300" y="256534"/>
            <a:ext cx="7924800" cy="954107"/>
          </a:xfrm>
          <a:prstGeom prst="rect">
            <a:avLst/>
          </a:prstGeom>
        </p:spPr>
        <p:txBody>
          <a:bodyPr wrap="square">
            <a:spAutoFit/>
          </a:bodyPr>
          <a:lstStyle/>
          <a:p>
            <a:pPr algn="ctr"/>
            <a:r>
              <a:rPr lang="en-US" sz="2800" b="1" dirty="0">
                <a:solidFill>
                  <a:srgbClr val="0000FF"/>
                </a:solidFill>
                <a:latin typeface="Times New Roman" pitchFamily="18" charset="0"/>
                <a:cs typeface="Times New Roman" pitchFamily="18" charset="0"/>
              </a:rPr>
              <a:t>1. </a:t>
            </a:r>
            <a:r>
              <a:rPr lang="en-US" sz="2800" b="1" dirty="0" err="1">
                <a:solidFill>
                  <a:srgbClr val="0000FF"/>
                </a:solidFill>
                <a:latin typeface="Times New Roman" pitchFamily="18" charset="0"/>
                <a:cs typeface="Times New Roman" pitchFamily="18" charset="0"/>
              </a:rPr>
              <a:t>Đặt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một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câu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nói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về</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tình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cảm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ông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với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hai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cháu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thể</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hiện</a:t>
            </a:r>
            <a:r>
              <a:rPr lang="en-US" sz="2800" b="1" dirty="0">
                <a:solidFill>
                  <a:srgbClr val="0000FF"/>
                </a:solidFill>
                <a:latin typeface="Times New Roman" pitchFamily="18" charset="0"/>
                <a:cs typeface="Times New Roman" pitchFamily="18" charset="0"/>
              </a:rPr>
              <a:t> qua </a:t>
            </a:r>
            <a:r>
              <a:rPr lang="en-US" sz="2800" b="1" dirty="0" err="1">
                <a:solidFill>
                  <a:srgbClr val="0000FF"/>
                </a:solidFill>
                <a:latin typeface="Times New Roman" pitchFamily="18" charset="0"/>
                <a:cs typeface="Times New Roman" pitchFamily="18" charset="0"/>
              </a:rPr>
              <a:t>câu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chuyện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trên</a:t>
            </a:r>
            <a:r>
              <a:rPr lang="en-US" sz="2800" b="1" dirty="0">
                <a:solidFill>
                  <a:srgbClr val="0000FF"/>
                </a:solidFill>
                <a:latin typeface="Times New Roman" pitchFamily="18" charset="0"/>
                <a:cs typeface="Times New Roman" pitchFamily="18" charset="0"/>
              </a:rPr>
              <a:t> </a:t>
            </a:r>
          </a:p>
        </p:txBody>
      </p:sp>
      <p:sp>
        <p:nvSpPr>
          <p:cNvPr id="5" name="Rectangle 4"/>
          <p:cNvSpPr/>
          <p:nvPr/>
        </p:nvSpPr>
        <p:spPr>
          <a:xfrm>
            <a:off x="533400" y="1648268"/>
            <a:ext cx="3276600" cy="830997"/>
          </a:xfrm>
          <a:prstGeom prst="rect">
            <a:avLst/>
          </a:prstGeom>
        </p:spPr>
        <p:txBody>
          <a:bodyPr wrap="square">
            <a:spAutoFit/>
          </a:bodyPr>
          <a:lstStyle/>
          <a:p>
            <a:pPr marL="285750" lvl="0" indent="-285750">
              <a:buFont typeface="Arial" pitchFamily="34" charset="0"/>
              <a:buChar char="•"/>
            </a:pPr>
            <a:r>
              <a:rPr lang="vi-VN" sz="2400" dirty="0">
                <a:latin typeface="Times New Roman" pitchFamily="18" charset="0"/>
                <a:cs typeface="Times New Roman" pitchFamily="18" charset="0"/>
              </a:rPr>
              <a:t>Ông ngoại rất quan tâm My và Bin.</a:t>
            </a: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95300" y="2501900"/>
            <a:ext cx="2456615" cy="2456615"/>
          </a:xfrm>
          <a:prstGeom prst="rect">
            <a:avLst/>
          </a:prstGeom>
        </p:spPr>
      </p:pic>
      <p:sp>
        <p:nvSpPr>
          <p:cNvPr id="6" name="Rectangle 5"/>
          <p:cNvSpPr/>
          <p:nvPr/>
        </p:nvSpPr>
        <p:spPr>
          <a:xfrm>
            <a:off x="4216400" y="1627578"/>
            <a:ext cx="4191000" cy="830997"/>
          </a:xfrm>
          <a:prstGeom prst="rect">
            <a:avLst/>
          </a:prstGeom>
        </p:spPr>
        <p:txBody>
          <a:bodyPr wrap="square">
            <a:spAutoFit/>
          </a:bodyPr>
          <a:lstStyle/>
          <a:p>
            <a:pPr marL="285750" lvl="0" indent="-285750">
              <a:buFont typeface="Arial" pitchFamily="34" charset="0"/>
              <a:buChar char="•"/>
            </a:pPr>
            <a:r>
              <a:rPr lang="vi-VN" sz="2400" dirty="0">
                <a:latin typeface="Times New Roman" pitchFamily="18" charset="0"/>
                <a:cs typeface="Times New Roman" pitchFamily="18" charset="0"/>
              </a:rPr>
              <a:t>Tình cảm của My và Bin dành cho ông ngoại rất trong sáng.</a:t>
            </a:r>
          </a:p>
        </p:txBody>
      </p:sp>
      <p:pic>
        <p:nvPicPr>
          <p:cNvPr id="2050" name="Picture 2" descr="Đưa ông Nội Trở Lại Lễ Hội Hoạt Hình Chongyang Hình ảnh | Định dạng hình  ảnh PSD 611244995| vn.lovepik.com"/>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t="11492" b="7578"/>
          <a:stretch/>
        </p:blipFill>
        <p:spPr bwMode="auto">
          <a:xfrm>
            <a:off x="4038600" y="2877452"/>
            <a:ext cx="2823541" cy="22850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Phim Hoạt Hình Cháu Trai Vẽ Tay Và Hai Yếu Tố Thương Mại, ông Nội,  Hoạt Hình, Sơn miễn phí tải tập tin PNG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9083" l="10000" r="94917">
                        <a14:foregroundMark x1="48667" y1="13167" x2="59833" y2="6750"/>
                        <a14:foregroundMark x1="59833" y1="6750" x2="66250" y2="13667"/>
                        <a14:foregroundMark x1="57000" y1="8500" x2="46417" y2="10833"/>
                        <a14:foregroundMark x1="45083" y1="12917" x2="56667" y2="3833"/>
                        <a14:foregroundMark x1="45083" y1="8250" x2="61083" y2="4167"/>
                        <a14:foregroundMark x1="61333" y1="4917" x2="66750" y2="9250"/>
                        <a14:foregroundMark x1="67000" y1="12417" x2="68083" y2="18333"/>
                        <a14:foregroundMark x1="46917" y1="10833" x2="43250" y2="18333"/>
                        <a14:foregroundMark x1="43583" y1="11333" x2="42250" y2="16500"/>
                        <a14:foregroundMark x1="43833" y1="12417" x2="45333" y2="20417"/>
                        <a14:foregroundMark x1="82750" y1="45917" x2="85583" y2="65000"/>
                      </a14:backgroundRemoval>
                    </a14:imgEffect>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311900" y="2495550"/>
            <a:ext cx="2511425" cy="251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08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xEl>
                                              <p:pRg st="0" end="0"/>
                                            </p:txEl>
                                          </p:spTgt>
                                        </p:tgtEl>
                                      </p:cBhvr>
                                    </p:animEffect>
                                  </p:childTnLst>
                                </p:cTn>
                              </p:par>
                            </p:childTnLst>
                          </p:cTn>
                        </p:par>
                        <p:par>
                          <p:cTn id="17" fill="hold">
                            <p:stCondLst>
                              <p:cond delay="1750"/>
                            </p:stCondLst>
                            <p:childTnLst>
                              <p:par>
                                <p:cTn id="18" presetID="42"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p:cTn id="27"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29"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6">
                                            <p:txEl>
                                              <p:pRg st="0" end="0"/>
                                            </p:txEl>
                                          </p:spTgt>
                                        </p:tgtEl>
                                      </p:cBhvr>
                                    </p:animEffect>
                                  </p:childTnLst>
                                </p:cTn>
                              </p:par>
                            </p:childTnLst>
                          </p:cTn>
                        </p:par>
                        <p:par>
                          <p:cTn id="32" fill="hold">
                            <p:stCondLst>
                              <p:cond delay="2700"/>
                            </p:stCondLst>
                            <p:childTnLst>
                              <p:par>
                                <p:cTn id="33" presetID="42" presetClass="entr" presetSubtype="0" fill="hold" nodeType="after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1000"/>
                                        <p:tgtEl>
                                          <p:spTgt spid="2052"/>
                                        </p:tgtEl>
                                      </p:cBhvr>
                                    </p:animEffect>
                                    <p:anim calcmode="lin" valueType="num">
                                      <p:cBhvr>
                                        <p:cTn id="36" dur="1000" fill="hold"/>
                                        <p:tgtEl>
                                          <p:spTgt spid="2052"/>
                                        </p:tgtEl>
                                        <p:attrNameLst>
                                          <p:attrName>ppt_x</p:attrName>
                                        </p:attrNameLst>
                                      </p:cBhvr>
                                      <p:tavLst>
                                        <p:tav tm="0">
                                          <p:val>
                                            <p:strVal val="#ppt_x"/>
                                          </p:val>
                                        </p:tav>
                                        <p:tav tm="100000">
                                          <p:val>
                                            <p:strVal val="#ppt_x"/>
                                          </p:val>
                                        </p:tav>
                                      </p:tavLst>
                                    </p:anim>
                                    <p:anim calcmode="lin" valueType="num">
                                      <p:cBhvr>
                                        <p:cTn id="37" dur="1000" fill="hold"/>
                                        <p:tgtEl>
                                          <p:spTgt spid="205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050"/>
                                        </p:tgtEl>
                                        <p:attrNameLst>
                                          <p:attrName>style.visibility</p:attrName>
                                        </p:attrNameLst>
                                      </p:cBhvr>
                                      <p:to>
                                        <p:strVal val="visible"/>
                                      </p:to>
                                    </p:set>
                                    <p:animEffect transition="in" filter="fade">
                                      <p:cBhvr>
                                        <p:cTn id="40" dur="1000"/>
                                        <p:tgtEl>
                                          <p:spTgt spid="2050"/>
                                        </p:tgtEl>
                                      </p:cBhvr>
                                    </p:animEffect>
                                    <p:anim calcmode="lin" valueType="num">
                                      <p:cBhvr>
                                        <p:cTn id="41" dur="1000" fill="hold"/>
                                        <p:tgtEl>
                                          <p:spTgt spid="2050"/>
                                        </p:tgtEl>
                                        <p:attrNameLst>
                                          <p:attrName>ppt_x</p:attrName>
                                        </p:attrNameLst>
                                      </p:cBhvr>
                                      <p:tavLst>
                                        <p:tav tm="0">
                                          <p:val>
                                            <p:strVal val="#ppt_x"/>
                                          </p:val>
                                        </p:tav>
                                        <p:tav tm="100000">
                                          <p:val>
                                            <p:strVal val="#ppt_x"/>
                                          </p:val>
                                        </p:tav>
                                      </p:tavLst>
                                    </p:anim>
                                    <p:anim calcmode="lin" valueType="num">
                                      <p:cBhvr>
                                        <p:cTn id="4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209550"/>
            <a:ext cx="7848600" cy="1969770"/>
          </a:xfrm>
          <a:prstGeom prst="rect">
            <a:avLst/>
          </a:prstGeom>
        </p:spPr>
        <p:txBody>
          <a:bodyPr wrap="square">
            <a:spAutoFit/>
          </a:bodyPr>
          <a:lstStyle/>
          <a:p>
            <a:pPr>
              <a:spcBef>
                <a:spcPts val="600"/>
              </a:spcBef>
              <a:spcAft>
                <a:spcPts val="600"/>
              </a:spcAft>
            </a:pPr>
            <a:r>
              <a:rPr lang="en-US" sz="2800" dirty="0">
                <a:solidFill>
                  <a:srgbClr val="0000FF"/>
                </a:solidFill>
                <a:latin typeface="Times New Roman" pitchFamily="18" charset="0"/>
                <a:cs typeface="Times New Roman" pitchFamily="18" charset="0"/>
              </a:rPr>
              <a:t>2. </a:t>
            </a:r>
            <a:r>
              <a:rPr lang="vi-VN" sz="2800" dirty="0">
                <a:solidFill>
                  <a:srgbClr val="0000FF"/>
                </a:solidFill>
                <a:latin typeface="Times New Roman" pitchFamily="18" charset="0"/>
                <a:cs typeface="Times New Roman" pitchFamily="18" charset="0"/>
              </a:rPr>
              <a:t>Dùng từ chỉ đặc điểm, nêu nhận xét của em về câu nói của bạn My: “Ngoại ơi, hóa ra đấy là vầng trăng của ngoại!”</a:t>
            </a:r>
          </a:p>
          <a:p>
            <a:pPr>
              <a:spcBef>
                <a:spcPts val="600"/>
              </a:spcBef>
              <a:spcAft>
                <a:spcPts val="600"/>
              </a:spcAft>
            </a:pPr>
            <a:r>
              <a:rPr lang="vi-VN" sz="2800" dirty="0">
                <a:solidFill>
                  <a:srgbClr val="0000FF"/>
                </a:solidFill>
                <a:latin typeface="Times New Roman" pitchFamily="18" charset="0"/>
                <a:cs typeface="Times New Roman" pitchFamily="18" charset="0"/>
              </a:rPr>
              <a:t>	 Câu nói của bạn My </a:t>
            </a:r>
            <a:r>
              <a:rPr lang="vi-VN" sz="2800" b="1" dirty="0">
                <a:solidFill>
                  <a:srgbClr val="0000FF"/>
                </a:solidFill>
                <a:latin typeface="Times New Roman" pitchFamily="18" charset="0"/>
                <a:cs typeface="Times New Roman" pitchFamily="18" charset="0"/>
              </a:rPr>
              <a:t>rất hay!</a:t>
            </a:r>
            <a:endParaRPr lang="en-US" sz="2800" b="1" dirty="0">
              <a:solidFill>
                <a:srgbClr val="0000FF"/>
              </a:solidFill>
              <a:latin typeface="Times New Roman" pitchFamily="18" charset="0"/>
              <a:cs typeface="Times New Roman" pitchFamily="18" charset="0"/>
            </a:endParaRPr>
          </a:p>
        </p:txBody>
      </p:sp>
      <p:sp>
        <p:nvSpPr>
          <p:cNvPr id="4" name="Rectangle 3"/>
          <p:cNvSpPr/>
          <p:nvPr/>
        </p:nvSpPr>
        <p:spPr>
          <a:xfrm>
            <a:off x="742950" y="2647950"/>
            <a:ext cx="6248400" cy="1307537"/>
          </a:xfrm>
          <a:prstGeom prst="rect">
            <a:avLst/>
          </a:prstGeom>
        </p:spPr>
        <p:txBody>
          <a:bodyPr wrap="square">
            <a:spAutoFit/>
          </a:bodyPr>
          <a:lstStyle/>
          <a:p>
            <a:pPr lvl="0">
              <a:lnSpc>
                <a:spcPct val="150000"/>
              </a:lnSpc>
            </a:pPr>
            <a:r>
              <a:rPr lang="vi-VN" sz="2800" dirty="0">
                <a:latin typeface="Times New Roman" pitchFamily="18" charset="0"/>
                <a:cs typeface="Times New Roman" pitchFamily="18" charset="0"/>
              </a:rPr>
              <a:t>Câu nói của bạn My </a:t>
            </a:r>
            <a:r>
              <a:rPr lang="vi-VN" sz="2800" b="1" dirty="0">
                <a:latin typeface="Times New Roman" pitchFamily="18" charset="0"/>
                <a:cs typeface="Times New Roman" pitchFamily="18" charset="0"/>
              </a:rPr>
              <a:t>rất trong sáng</a:t>
            </a:r>
            <a:r>
              <a:rPr lang="vi-VN" sz="2800" dirty="0">
                <a:latin typeface="Times New Roman" pitchFamily="18" charset="0"/>
                <a:cs typeface="Times New Roman" pitchFamily="18" charset="0"/>
              </a:rPr>
              <a:t>!</a:t>
            </a:r>
          </a:p>
          <a:p>
            <a:pPr lvl="0">
              <a:lnSpc>
                <a:spcPct val="150000"/>
              </a:lnSpc>
            </a:pPr>
            <a:r>
              <a:rPr lang="vi-VN" sz="2800" dirty="0">
                <a:latin typeface="Times New Roman" pitchFamily="18" charset="0"/>
                <a:cs typeface="Times New Roman" pitchFamily="18" charset="0"/>
              </a:rPr>
              <a:t>Câu nói của bạn My </a:t>
            </a:r>
            <a:r>
              <a:rPr lang="vi-VN" sz="2800" b="1" dirty="0">
                <a:latin typeface="Times New Roman" pitchFamily="18" charset="0"/>
                <a:cs typeface="Times New Roman" pitchFamily="18" charset="0"/>
              </a:rPr>
              <a:t>rất dễ thương</a:t>
            </a:r>
            <a:r>
              <a:rPr lang="vi-VN" sz="2800" dirty="0">
                <a:latin typeface="Times New Roman" pitchFamily="18" charset="0"/>
                <a:cs typeface="Times New Roman" pitchFamily="18" charset="0"/>
              </a:rPr>
              <a:t>!</a:t>
            </a:r>
          </a:p>
        </p:txBody>
      </p:sp>
      <p:sp>
        <p:nvSpPr>
          <p:cNvPr id="3" name="Oval 2"/>
          <p:cNvSpPr/>
          <p:nvPr/>
        </p:nvSpPr>
        <p:spPr>
          <a:xfrm>
            <a:off x="952500" y="1624330"/>
            <a:ext cx="457200" cy="52197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itchFamily="18" charset="0"/>
                <a:cs typeface="Times New Roman" pitchFamily="18" charset="0"/>
              </a:rPr>
              <a:t>M</a:t>
            </a:r>
          </a:p>
        </p:txBody>
      </p:sp>
      <p:sp>
        <p:nvSpPr>
          <p:cNvPr id="5" name="AutoShape 4" descr="Vector chibi bé gái mặc áo dài truyền thố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4000" y1="23540" x2="10125" y2="33513"/>
                        <a14:foregroundMark x1="46125" y1="29919" x2="92625" y2="30458"/>
                        <a14:foregroundMark x1="45375" y1="72507" x2="39125" y2="89218"/>
                        <a14:foregroundMark x1="47625" y1="71968" x2="52750" y2="57772"/>
                        <a14:foregroundMark x1="33750" y1="75022" x2="36500" y2="81941"/>
                        <a14:foregroundMark x1="38750" y1="71968" x2="34500" y2="82749"/>
                        <a14:foregroundMark x1="35250" y1="95867" x2="46875" y2="88589"/>
                        <a14:foregroundMark x1="42625" y1="89218" x2="45000" y2="92004"/>
                        <a14:foregroundMark x1="51875" y1="87242" x2="57000" y2="94429"/>
                        <a14:foregroundMark x1="58500" y1="88589" x2="58125" y2="96676"/>
                        <a14:foregroundMark x1="53125" y1="96676" x2="56250" y2="97484"/>
                        <a14:foregroundMark x1="60500" y1="89488" x2="60500" y2="94160"/>
                      </a14:backgroundRemoval>
                    </a14:imgEffect>
                    <a14:imgEffect>
                      <a14:colorTemperature colorTemp="7200"/>
                    </a14:imgEffect>
                  </a14:imgLayer>
                </a14:imgProps>
              </a:ext>
            </a:extLst>
          </a:blip>
          <a:stretch>
            <a:fillRect/>
          </a:stretch>
        </p:blipFill>
        <p:spPr>
          <a:xfrm>
            <a:off x="7391400" y="1428797"/>
            <a:ext cx="1752600" cy="2438305"/>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2238" b="96558" l="10000" r="89875">
                        <a14:foregroundMark x1="44625" y1="31325" x2="40375" y2="39329"/>
                        <a14:foregroundMark x1="60125" y1="33133" x2="66250" y2="41136"/>
                      </a14:backgroundRemoval>
                    </a14:imgEffect>
                    <a14:imgEffect>
                      <a14:colorTemperature colorTemp="7200"/>
                    </a14:imgEffect>
                    <a14:imgEffect>
                      <a14:saturation sat="200000"/>
                    </a14:imgEffect>
                  </a14:imgLayer>
                </a14:imgProps>
              </a:ext>
            </a:extLst>
          </a:blip>
          <a:stretch>
            <a:fillRect/>
          </a:stretch>
        </p:blipFill>
        <p:spPr>
          <a:xfrm>
            <a:off x="6153150" y="2647949"/>
            <a:ext cx="1676400" cy="2434971"/>
          </a:xfrm>
          <a:prstGeom prst="rect">
            <a:avLst/>
          </a:prstGeom>
        </p:spPr>
      </p:pic>
    </p:spTree>
    <p:extLst>
      <p:ext uri="{BB962C8B-B14F-4D97-AF65-F5344CB8AC3E}">
        <p14:creationId xmlns:p14="http://schemas.microsoft.com/office/powerpoint/2010/main" val="155028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4">
                                            <p:txEl>
                                              <p:pRg st="0" end="0"/>
                                            </p:txEl>
                                          </p:spTgt>
                                        </p:tgtEl>
                                      </p:cBhvr>
                                    </p:animEffect>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4">
                                            <p:txEl>
                                              <p:pRg st="1" end="1"/>
                                            </p:txEl>
                                          </p:spTgt>
                                        </p:tgtEl>
                                        <p:attrNameLst>
                                          <p:attrName>style.visibility</p:attrName>
                                        </p:attrNameLst>
                                      </p:cBhvr>
                                      <p:to>
                                        <p:strVal val="visible"/>
                                      </p:to>
                                    </p:set>
                                    <p:anim calcmode="lin" valueType="num">
                                      <p:cBhvr>
                                        <p:cTn id="33" dur="500" fill="hold"/>
                                        <p:tgtEl>
                                          <p:spTgt spid="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35" dur="500" fill="hold"/>
                                        <p:tgtEl>
                                          <p:spTgt spid="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4">
                                            <p:txEl>
                                              <p:pRg st="1" end="1"/>
                                            </p:txEl>
                                          </p:spTgt>
                                        </p:tgtEl>
                                      </p:cBhvr>
                                    </p:animEffect>
                                  </p:childTnLst>
                                </p:cTn>
                              </p:par>
                              <p:par>
                                <p:cTn id="38" presetID="42"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457200" y="600254"/>
            <a:ext cx="8229600" cy="3724096"/>
          </a:xfrm>
          <a:prstGeom prst="rect">
            <a:avLst/>
          </a:prstGeom>
        </p:spPr>
        <p:txBody>
          <a:bodyPr wrap="square">
            <a:spAutoFit/>
          </a:bodyPr>
          <a:lstStyle/>
          <a:p>
            <a:pPr>
              <a:spcBef>
                <a:spcPts val="600"/>
              </a:spcBef>
              <a:spcAft>
                <a:spcPts val="600"/>
              </a:spcAft>
            </a:pPr>
            <a:r>
              <a:rPr lang="en-US" sz="2800" b="1" dirty="0">
                <a:solidFill>
                  <a:srgbClr val="0000FF"/>
                </a:solidFill>
                <a:latin typeface="Times New Roman" pitchFamily="18" charset="0"/>
                <a:cs typeface="Times New Roman" pitchFamily="18" charset="0"/>
              </a:rPr>
              <a:t>3. </a:t>
            </a:r>
            <a:r>
              <a:rPr lang="vi-VN" sz="2800" b="1" dirty="0">
                <a:solidFill>
                  <a:srgbClr val="0000FF"/>
                </a:solidFill>
                <a:latin typeface="Times New Roman" pitchFamily="18" charset="0"/>
                <a:cs typeface="Times New Roman" pitchFamily="18" charset="0"/>
              </a:rPr>
              <a:t>Dấu câu nào phù hợp với ô trống: dấu chấm hay dấu chấm hỏi?</a:t>
            </a:r>
          </a:p>
          <a:p>
            <a:pPr>
              <a:spcBef>
                <a:spcPts val="600"/>
              </a:spcBef>
              <a:spcAft>
                <a:spcPts val="600"/>
              </a:spcAft>
            </a:pPr>
            <a:r>
              <a:rPr lang="vi-VN" sz="2800" dirty="0">
                <a:latin typeface="Times New Roman" pitchFamily="18" charset="0"/>
                <a:cs typeface="Times New Roman" pitchFamily="18" charset="0"/>
              </a:rPr>
              <a:t>Trung mới vào lớp 1 nên chưa biết viết       Em nhờ chị </a:t>
            </a:r>
          </a:p>
          <a:p>
            <a:pPr>
              <a:spcBef>
                <a:spcPts val="600"/>
              </a:spcBef>
              <a:spcAft>
                <a:spcPts val="600"/>
              </a:spcAft>
            </a:pPr>
            <a:r>
              <a:rPr lang="vi-VN" sz="2800" dirty="0">
                <a:latin typeface="Times New Roman" pitchFamily="18" charset="0"/>
                <a:cs typeface="Times New Roman" pitchFamily="18" charset="0"/>
              </a:rPr>
              <a:t>viết giúp lá thư thăm ông bà       Chị viết xong hỏi:</a:t>
            </a:r>
          </a:p>
          <a:p>
            <a:pPr>
              <a:spcBef>
                <a:spcPts val="600"/>
              </a:spcBef>
              <a:spcAft>
                <a:spcPts val="600"/>
              </a:spcAft>
            </a:pPr>
            <a:r>
              <a:rPr lang="vi-VN" sz="2800" dirty="0">
                <a:latin typeface="Times New Roman" pitchFamily="18" charset="0"/>
                <a:cs typeface="Times New Roman" pitchFamily="18" charset="0"/>
              </a:rPr>
              <a:t>- Em còn muốn thêm gì nữa không</a:t>
            </a:r>
          </a:p>
          <a:p>
            <a:pPr>
              <a:spcBef>
                <a:spcPts val="600"/>
              </a:spcBef>
              <a:spcAft>
                <a:spcPts val="600"/>
              </a:spcAft>
            </a:pPr>
            <a:r>
              <a:rPr lang="vi-VN" sz="2800" dirty="0">
                <a:latin typeface="Times New Roman" pitchFamily="18" charset="0"/>
                <a:cs typeface="Times New Roman" pitchFamily="18" charset="0"/>
              </a:rPr>
              <a:t>- Chị viết thêm cho em: Cháu xin lỗi ông bà vì chữ cháu còn xấu ạ</a:t>
            </a:r>
          </a:p>
        </p:txBody>
      </p:sp>
      <p:sp>
        <p:nvSpPr>
          <p:cNvPr id="5" name="Rectangle 4"/>
          <p:cNvSpPr/>
          <p:nvPr/>
        </p:nvSpPr>
        <p:spPr>
          <a:xfrm>
            <a:off x="6172200" y="1667054"/>
            <a:ext cx="3810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sp>
        <p:nvSpPr>
          <p:cNvPr id="6" name="Rectangle 5"/>
          <p:cNvSpPr/>
          <p:nvPr/>
        </p:nvSpPr>
        <p:spPr>
          <a:xfrm>
            <a:off x="4648200" y="2219504"/>
            <a:ext cx="3810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sp>
        <p:nvSpPr>
          <p:cNvPr id="7" name="Rectangle 6"/>
          <p:cNvSpPr/>
          <p:nvPr/>
        </p:nvSpPr>
        <p:spPr>
          <a:xfrm>
            <a:off x="5562600" y="2810054"/>
            <a:ext cx="3810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sp>
        <p:nvSpPr>
          <p:cNvPr id="8" name="TextBox 7"/>
          <p:cNvSpPr txBox="1"/>
          <p:nvPr/>
        </p:nvSpPr>
        <p:spPr>
          <a:xfrm>
            <a:off x="6248400" y="1529775"/>
            <a:ext cx="304800" cy="584775"/>
          </a:xfrm>
          <a:prstGeom prst="rect">
            <a:avLst/>
          </a:prstGeom>
          <a:noFill/>
        </p:spPr>
        <p:txBody>
          <a:bodyPr wrap="square" rtlCol="0">
            <a:spAutoFit/>
          </a:bodyPr>
          <a:lstStyle/>
          <a:p>
            <a:r>
              <a:rPr lang="vi-VN" sz="3200" b="1" dirty="0">
                <a:solidFill>
                  <a:srgbClr val="FF0000"/>
                </a:solidFill>
                <a:latin typeface="Times New Roman" pitchFamily="18" charset="0"/>
                <a:cs typeface="Times New Roman" pitchFamily="18" charset="0"/>
              </a:rPr>
              <a:t>.</a:t>
            </a:r>
          </a:p>
        </p:txBody>
      </p:sp>
      <p:sp>
        <p:nvSpPr>
          <p:cNvPr id="9" name="TextBox 8"/>
          <p:cNvSpPr txBox="1"/>
          <p:nvPr/>
        </p:nvSpPr>
        <p:spPr>
          <a:xfrm>
            <a:off x="4724400" y="2114550"/>
            <a:ext cx="304800" cy="584775"/>
          </a:xfrm>
          <a:prstGeom prst="rect">
            <a:avLst/>
          </a:prstGeom>
          <a:noFill/>
        </p:spPr>
        <p:txBody>
          <a:bodyPr wrap="square" rtlCol="0">
            <a:spAutoFit/>
          </a:bodyPr>
          <a:lstStyle/>
          <a:p>
            <a:r>
              <a:rPr lang="vi-VN" sz="3200" b="1" dirty="0">
                <a:solidFill>
                  <a:srgbClr val="FF0000"/>
                </a:solidFill>
                <a:latin typeface="Times New Roman" pitchFamily="18" charset="0"/>
                <a:cs typeface="Times New Roman" pitchFamily="18" charset="0"/>
              </a:rPr>
              <a:t>.</a:t>
            </a:r>
          </a:p>
        </p:txBody>
      </p:sp>
      <p:sp>
        <p:nvSpPr>
          <p:cNvPr id="10" name="TextBox 9"/>
          <p:cNvSpPr txBox="1"/>
          <p:nvPr/>
        </p:nvSpPr>
        <p:spPr>
          <a:xfrm>
            <a:off x="5562600" y="2724150"/>
            <a:ext cx="304800" cy="523220"/>
          </a:xfrm>
          <a:prstGeom prst="rect">
            <a:avLst/>
          </a:prstGeom>
          <a:noFill/>
        </p:spPr>
        <p:txBody>
          <a:bodyPr wrap="square" rtlCol="0">
            <a:spAutoFit/>
          </a:bodyPr>
          <a:lstStyle/>
          <a:p>
            <a:r>
              <a:rPr lang="vi-VN" sz="28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57173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10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heel(1)">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2827773" y="57150"/>
            <a:ext cx="3488455" cy="523220"/>
          </a:xfrm>
          <a:prstGeom prst="rect">
            <a:avLst/>
          </a:prstGeom>
        </p:spPr>
        <p:txBody>
          <a:bodyPr wrap="none">
            <a:spAutoFit/>
          </a:bodyPr>
          <a:lstStyle/>
          <a:p>
            <a:r>
              <a:rPr lang="en-US" sz="2800" b="1" dirty="0" err="1">
                <a:solidFill>
                  <a:srgbClr val="FF0000"/>
                </a:solidFill>
                <a:latin typeface="Times New Roman" pitchFamily="18" charset="0"/>
                <a:cs typeface="Times New Roman" pitchFamily="18" charset="0"/>
              </a:rPr>
              <a:t>Vầng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ngoại</a:t>
            </a:r>
            <a:endParaRPr lang="vi-VN" sz="2800" b="1" dirty="0">
              <a:solidFill>
                <a:srgbClr val="FF0000"/>
              </a:solidFill>
              <a:latin typeface="Times New Roman" pitchFamily="18" charset="0"/>
              <a:cs typeface="Times New Roman" pitchFamily="18" charset="0"/>
            </a:endParaRPr>
          </a:p>
        </p:txBody>
      </p:sp>
      <p:sp>
        <p:nvSpPr>
          <p:cNvPr id="5" name="Rectangle 4"/>
          <p:cNvSpPr/>
          <p:nvPr/>
        </p:nvSpPr>
        <p:spPr>
          <a:xfrm>
            <a:off x="304800" y="742950"/>
            <a:ext cx="8534400" cy="4247317"/>
          </a:xfrm>
          <a:prstGeom prst="rect">
            <a:avLst/>
          </a:prstGeom>
        </p:spPr>
        <p:txBody>
          <a:bodyPr wrap="square">
            <a:spAutoFit/>
          </a:bodyPr>
          <a:lstStyle/>
          <a:p>
            <a:r>
              <a:rPr lang="vi-VN" dirty="0">
                <a:latin typeface="Times New Roman" pitchFamily="18" charset="0"/>
                <a:cs typeface="Times New Roman" pitchFamily="18" charset="0"/>
              </a:rPr>
              <a:t>1. Nghỉ hè, ba má cho chị em My về quê với ông ngoại nửa tháng. Sáng sớm, My và Bin được tiếng gáy của chú gà trống đánh thức. Hai chị em vùng dậy, gấp chăn màn thật nhanh, rồi ra sân tập thể dục Với ông.</a:t>
            </a:r>
          </a:p>
          <a:p>
            <a:r>
              <a:rPr lang="vi-VN" dirty="0">
                <a:latin typeface="Times New Roman" pitchFamily="18" charset="0"/>
                <a:cs typeface="Times New Roman" pitchFamily="18" charset="0"/>
              </a:rPr>
              <a:t>Ăn sáng xong, ba ông cháu ra vườn, quét lá rụng, vun gốc cây, tìm những trái cây chín vàng.</a:t>
            </a:r>
          </a:p>
          <a:p>
            <a:r>
              <a:rPr lang="vi-VN" dirty="0">
                <a:latin typeface="Times New Roman" pitchFamily="18" charset="0"/>
                <a:cs typeface="Times New Roman" pitchFamily="18" charset="0"/>
              </a:rPr>
              <a:t>Buổi tối, ba ông cháu kê chõng tre ra sân. Ông dạy chị em My tìm các Vì sao trên trời. Mãi đến khuya, hai chị em mới chịu vào nhà và lập tức chìm vào giấc ngủ.</a:t>
            </a:r>
          </a:p>
          <a:p>
            <a:r>
              <a:rPr lang="vi-VN" dirty="0">
                <a:latin typeface="Times New Roman" pitchFamily="18" charset="0"/>
                <a:cs typeface="Times New Roman" pitchFamily="18" charset="0"/>
              </a:rPr>
              <a:t>2. Có đêm, My chợt tỉnh giấc, thấy một quầng sáng bên bàn. Mắt nhắm mắt mở, cô bé gọi:</a:t>
            </a:r>
          </a:p>
          <a:p>
            <a:r>
              <a:rPr lang="vi-VN" dirty="0">
                <a:latin typeface="Times New Roman" pitchFamily="18" charset="0"/>
                <a:cs typeface="Times New Roman" pitchFamily="18" charset="0"/>
              </a:rPr>
              <a:t>- Ngoại ơi, trăng này!</a:t>
            </a:r>
          </a:p>
          <a:p>
            <a:r>
              <a:rPr lang="vi-VN" dirty="0">
                <a:latin typeface="Times New Roman" pitchFamily="18" charset="0"/>
                <a:cs typeface="Times New Roman" pitchFamily="18" charset="0"/>
              </a:rPr>
              <a:t>Ông ngoại dịu dàng:</a:t>
            </a:r>
          </a:p>
          <a:p>
            <a:r>
              <a:rPr lang="vi-VN" dirty="0">
                <a:latin typeface="Times New Roman" pitchFamily="18" charset="0"/>
                <a:cs typeface="Times New Roman" pitchFamily="18" charset="0"/>
              </a:rPr>
              <a:t>- Ngủ đi con! Đèn bàn của ông đấy mà.</a:t>
            </a:r>
          </a:p>
          <a:p>
            <a:r>
              <a:rPr lang="vi-VN" dirty="0">
                <a:latin typeface="Times New Roman" pitchFamily="18" charset="0"/>
                <a:cs typeface="Times New Roman" pitchFamily="18" charset="0"/>
              </a:rPr>
              <a:t>My tỉnh hẳn. Cô bé nhìn chiếc đèn được che cẩn thận. Hoá ra ông đang khâu lại cái quần của cu Bin bị rách. Cô bé mỉm cười:</a:t>
            </a:r>
          </a:p>
          <a:p>
            <a:r>
              <a:rPr lang="vi-VN" dirty="0">
                <a:latin typeface="Times New Roman" pitchFamily="18" charset="0"/>
                <a:cs typeface="Times New Roman" pitchFamily="18" charset="0"/>
              </a:rPr>
              <a:t>- Ngoại ơi, hoá ra đấy là vầng trăng của ngoại!</a:t>
            </a:r>
          </a:p>
          <a:p>
            <a:pPr algn="r"/>
            <a:r>
              <a:rPr lang="vi-VN" i="1" dirty="0">
                <a:latin typeface="Times New Roman" pitchFamily="18" charset="0"/>
                <a:cs typeface="Times New Roman" pitchFamily="18" charset="0"/>
              </a:rPr>
              <a:t>Theo LÊ THANH NGA</a:t>
            </a:r>
            <a:endParaRPr lang="vi-VN" dirty="0"/>
          </a:p>
        </p:txBody>
      </p:sp>
    </p:spTree>
    <p:extLst>
      <p:ext uri="{BB962C8B-B14F-4D97-AF65-F5344CB8AC3E}">
        <p14:creationId xmlns:p14="http://schemas.microsoft.com/office/powerpoint/2010/main" val="326260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extBox 1"/>
          <p:cNvSpPr txBox="1"/>
          <p:nvPr/>
        </p:nvSpPr>
        <p:spPr>
          <a:xfrm>
            <a:off x="2635827" y="285750"/>
            <a:ext cx="3429000" cy="1107996"/>
          </a:xfrm>
          <a:prstGeom prst="rect">
            <a:avLst/>
          </a:prstGeom>
          <a:noFill/>
        </p:spPr>
        <p:txBody>
          <a:bodyPr wrap="square" rtlCol="0">
            <a:spAutoFit/>
          </a:bodyPr>
          <a:lstStyle/>
          <a:p>
            <a:r>
              <a:rPr lang="en-US" sz="66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Nối</a:t>
            </a:r>
            <a:r>
              <a:rPr lang="en-US" sz="66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66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tiếp</a:t>
            </a:r>
            <a:endParaRPr lang="vi-VN" sz="66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Freeform 2"/>
          <p:cNvSpPr/>
          <p:nvPr/>
        </p:nvSpPr>
        <p:spPr>
          <a:xfrm>
            <a:off x="5185064" y="731727"/>
            <a:ext cx="3751118" cy="2759618"/>
          </a:xfrm>
          <a:custGeom>
            <a:avLst/>
            <a:gdLst>
              <a:gd name="connsiteX0" fmla="*/ 0 w 3751118"/>
              <a:gd name="connsiteY0" fmla="*/ 172282 h 2759618"/>
              <a:gd name="connsiteX1" fmla="*/ 405245 w 3751118"/>
              <a:gd name="connsiteY1" fmla="*/ 26809 h 2759618"/>
              <a:gd name="connsiteX2" fmla="*/ 1039091 w 3751118"/>
              <a:gd name="connsiteY2" fmla="*/ 650264 h 2759618"/>
              <a:gd name="connsiteX3" fmla="*/ 1704109 w 3751118"/>
              <a:gd name="connsiteY3" fmla="*/ 120328 h 2759618"/>
              <a:gd name="connsiteX4" fmla="*/ 2535381 w 3751118"/>
              <a:gd name="connsiteY4" fmla="*/ 1491928 h 2759618"/>
              <a:gd name="connsiteX5" fmla="*/ 3325091 w 3751118"/>
              <a:gd name="connsiteY5" fmla="*/ 1866000 h 2759618"/>
              <a:gd name="connsiteX6" fmla="*/ 3751118 w 3751118"/>
              <a:gd name="connsiteY6" fmla="*/ 2759618 h 275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1118" h="2759618">
                <a:moveTo>
                  <a:pt x="0" y="172282"/>
                </a:moveTo>
                <a:cubicBezTo>
                  <a:pt x="116031" y="59713"/>
                  <a:pt x="232063" y="-52855"/>
                  <a:pt x="405245" y="26809"/>
                </a:cubicBezTo>
                <a:cubicBezTo>
                  <a:pt x="578427" y="106473"/>
                  <a:pt x="822614" y="634678"/>
                  <a:pt x="1039091" y="650264"/>
                </a:cubicBezTo>
                <a:cubicBezTo>
                  <a:pt x="1255568" y="665851"/>
                  <a:pt x="1454727" y="-19949"/>
                  <a:pt x="1704109" y="120328"/>
                </a:cubicBezTo>
                <a:cubicBezTo>
                  <a:pt x="1953491" y="260605"/>
                  <a:pt x="2265217" y="1200983"/>
                  <a:pt x="2535381" y="1491928"/>
                </a:cubicBezTo>
                <a:cubicBezTo>
                  <a:pt x="2805545" y="1782873"/>
                  <a:pt x="3122468" y="1654718"/>
                  <a:pt x="3325091" y="1866000"/>
                </a:cubicBezTo>
                <a:cubicBezTo>
                  <a:pt x="3527714" y="2077282"/>
                  <a:pt x="3639416" y="2418450"/>
                  <a:pt x="3751118" y="2759618"/>
                </a:cubicBezTo>
              </a:path>
            </a:pathLst>
          </a:cu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4" name="TextBox 3"/>
          <p:cNvSpPr txBox="1"/>
          <p:nvPr/>
        </p:nvSpPr>
        <p:spPr>
          <a:xfrm>
            <a:off x="609601" y="1880703"/>
            <a:ext cx="5638800" cy="461665"/>
          </a:xfrm>
          <a:prstGeom prst="rect">
            <a:avLst/>
          </a:prstGeom>
          <a:noFill/>
        </p:spPr>
        <p:txBody>
          <a:bodyPr wrap="square" rtlCol="0">
            <a:spAutoFit/>
          </a:bodyPr>
          <a:lstStyle/>
          <a:p>
            <a:pPr marL="285750" indent="-285750">
              <a:buFont typeface="Arial" pitchFamily="34" charset="0"/>
              <a:buChar char="•"/>
            </a:pPr>
            <a:r>
              <a:rPr lang="en-US" sz="2400" dirty="0" err="1">
                <a:latin typeface="Times New Roman" pitchFamily="18" charset="0"/>
                <a:cs typeface="Times New Roman" pitchFamily="18" charset="0"/>
              </a:rPr>
              <a:t>Mang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endParaRPr lang="vi-VN" sz="2400" dirty="0">
              <a:latin typeface="Times New Roman" pitchFamily="18" charset="0"/>
              <a:cs typeface="Times New Roman" pitchFamily="18" charset="0"/>
            </a:endParaRPr>
          </a:p>
        </p:txBody>
      </p:sp>
      <p:sp>
        <p:nvSpPr>
          <p:cNvPr id="5" name="Freeform 4"/>
          <p:cNvSpPr/>
          <p:nvPr/>
        </p:nvSpPr>
        <p:spPr>
          <a:xfrm>
            <a:off x="2763982" y="-72736"/>
            <a:ext cx="6421582" cy="1462748"/>
          </a:xfrm>
          <a:custGeom>
            <a:avLst/>
            <a:gdLst>
              <a:gd name="connsiteX0" fmla="*/ 0 w 6421582"/>
              <a:gd name="connsiteY0" fmla="*/ 1288472 h 1462748"/>
              <a:gd name="connsiteX1" fmla="*/ 498763 w 6421582"/>
              <a:gd name="connsiteY1" fmla="*/ 1402772 h 1462748"/>
              <a:gd name="connsiteX2" fmla="*/ 1018309 w 6421582"/>
              <a:gd name="connsiteY2" fmla="*/ 1298863 h 1462748"/>
              <a:gd name="connsiteX3" fmla="*/ 1672936 w 6421582"/>
              <a:gd name="connsiteY3" fmla="*/ 1371600 h 1462748"/>
              <a:gd name="connsiteX4" fmla="*/ 2421082 w 6421582"/>
              <a:gd name="connsiteY4" fmla="*/ 1246909 h 1462748"/>
              <a:gd name="connsiteX5" fmla="*/ 2763982 w 6421582"/>
              <a:gd name="connsiteY5" fmla="*/ 1454727 h 1462748"/>
              <a:gd name="connsiteX6" fmla="*/ 3127663 w 6421582"/>
              <a:gd name="connsiteY6" fmla="*/ 914400 h 1462748"/>
              <a:gd name="connsiteX7" fmla="*/ 4135582 w 6421582"/>
              <a:gd name="connsiteY7" fmla="*/ 758536 h 1462748"/>
              <a:gd name="connsiteX8" fmla="*/ 4727863 w 6421582"/>
              <a:gd name="connsiteY8" fmla="*/ 280554 h 1462748"/>
              <a:gd name="connsiteX9" fmla="*/ 5870863 w 6421582"/>
              <a:gd name="connsiteY9" fmla="*/ 342900 h 1462748"/>
              <a:gd name="connsiteX10" fmla="*/ 6421582 w 6421582"/>
              <a:gd name="connsiteY10" fmla="*/ 0 h 146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1582" h="1462748">
                <a:moveTo>
                  <a:pt x="0" y="1288472"/>
                </a:moveTo>
                <a:cubicBezTo>
                  <a:pt x="164522" y="1344756"/>
                  <a:pt x="329045" y="1401040"/>
                  <a:pt x="498763" y="1402772"/>
                </a:cubicBezTo>
                <a:cubicBezTo>
                  <a:pt x="668481" y="1404504"/>
                  <a:pt x="822614" y="1304058"/>
                  <a:pt x="1018309" y="1298863"/>
                </a:cubicBezTo>
                <a:cubicBezTo>
                  <a:pt x="1214005" y="1293668"/>
                  <a:pt x="1439141" y="1380259"/>
                  <a:pt x="1672936" y="1371600"/>
                </a:cubicBezTo>
                <a:cubicBezTo>
                  <a:pt x="1906731" y="1362941"/>
                  <a:pt x="2239241" y="1233055"/>
                  <a:pt x="2421082" y="1246909"/>
                </a:cubicBezTo>
                <a:cubicBezTo>
                  <a:pt x="2602923" y="1260763"/>
                  <a:pt x="2646219" y="1510145"/>
                  <a:pt x="2763982" y="1454727"/>
                </a:cubicBezTo>
                <a:cubicBezTo>
                  <a:pt x="2881745" y="1399309"/>
                  <a:pt x="2899063" y="1030432"/>
                  <a:pt x="3127663" y="914400"/>
                </a:cubicBezTo>
                <a:cubicBezTo>
                  <a:pt x="3356263" y="798368"/>
                  <a:pt x="3868882" y="864177"/>
                  <a:pt x="4135582" y="758536"/>
                </a:cubicBezTo>
                <a:cubicBezTo>
                  <a:pt x="4402282" y="652895"/>
                  <a:pt x="4438649" y="349827"/>
                  <a:pt x="4727863" y="280554"/>
                </a:cubicBezTo>
                <a:cubicBezTo>
                  <a:pt x="5017077" y="211281"/>
                  <a:pt x="5588577" y="389659"/>
                  <a:pt x="5870863" y="342900"/>
                </a:cubicBezTo>
                <a:cubicBezTo>
                  <a:pt x="6153149" y="296141"/>
                  <a:pt x="6287365" y="148070"/>
                  <a:pt x="6421582" y="0"/>
                </a:cubicBezTo>
              </a:path>
            </a:pathLst>
          </a:cu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Tree>
    <p:extLst>
      <p:ext uri="{BB962C8B-B14F-4D97-AF65-F5344CB8AC3E}">
        <p14:creationId xmlns:p14="http://schemas.microsoft.com/office/powerpoint/2010/main" val="22999623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57200" y="2419350"/>
            <a:ext cx="8242300" cy="1754326"/>
          </a:xfrm>
          <a:prstGeom prst="rect">
            <a:avLst/>
          </a:prstGeom>
          <a:noFill/>
        </p:spPr>
        <p:txBody>
          <a:bodyPr wrap="square" lIns="91440" tIns="45720" rIns="91440" bIns="45720">
            <a:prstTxWarp prst="textArchUp">
              <a:avLst/>
            </a:prstTxWarp>
            <a:spAutoFit/>
          </a:bodyPr>
          <a:lstStyle/>
          <a:p>
            <a:pPr algn="ct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THANK YOU</a:t>
            </a:r>
          </a:p>
          <a:p>
            <a:pPr algn="ct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Tạm</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biệt</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và</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hẹn</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gặp</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lại</a:t>
            </a: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3" name="Picture 2" descr="Pin on ~Cute wittle thing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571750"/>
            <a:ext cx="3287771" cy="26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9230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85750"/>
            <a:ext cx="5143500" cy="51435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35669" b="32484"/>
          <a:stretch/>
        </p:blipFill>
        <p:spPr>
          <a:xfrm>
            <a:off x="1447800" y="3257550"/>
            <a:ext cx="5981704" cy="1905000"/>
          </a:xfrm>
          <a:prstGeom prst="rect">
            <a:avLst/>
          </a:prstGeom>
        </p:spPr>
      </p:pic>
      <p:sp>
        <p:nvSpPr>
          <p:cNvPr id="4" name="Rectangle 3"/>
          <p:cNvSpPr/>
          <p:nvPr/>
        </p:nvSpPr>
        <p:spPr>
          <a:xfrm>
            <a:off x="2167266" y="1428750"/>
            <a:ext cx="5698997"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5828355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809600" y="2110085"/>
            <a:ext cx="4459875" cy="1200329"/>
          </a:xfrm>
          <a:prstGeom prst="rect">
            <a:avLst/>
          </a:prstGeom>
          <a:noFill/>
        </p:spPr>
        <p:txBody>
          <a:bodyPr wrap="none" lIns="91440" tIns="45720" rIns="91440" bIns="45720">
            <a:spAutoFit/>
          </a:bodyPr>
          <a:lstStyle/>
          <a:p>
            <a:pPr algn="ctr"/>
            <a:r>
              <a:rPr lang="en-US" sz="7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Đi</a:t>
            </a:r>
            <a:r>
              <a:rPr lang="en-US"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7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siêu</a:t>
            </a:r>
            <a:r>
              <a:rPr lang="en-US"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7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thị</a:t>
            </a:r>
            <a:endParaRPr lang="en-US" sz="7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mix_11m49s (audio-join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7575" y="-857250"/>
            <a:ext cx="609600" cy="609600"/>
          </a:xfrm>
          <a:prstGeom prst="rect">
            <a:avLst/>
          </a:prstGeom>
        </p:spPr>
      </p:pic>
    </p:spTree>
    <p:extLst>
      <p:ext uri="{BB962C8B-B14F-4D97-AF65-F5344CB8AC3E}">
        <p14:creationId xmlns:p14="http://schemas.microsoft.com/office/powerpoint/2010/main" val="40347105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3"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ounded Rectangle 12"/>
          <p:cNvSpPr/>
          <p:nvPr/>
        </p:nvSpPr>
        <p:spPr>
          <a:xfrm>
            <a:off x="5410199" y="3723491"/>
            <a:ext cx="3733801" cy="14287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t="7508" b="6835"/>
          <a:stretch/>
        </p:blipFill>
        <p:spPr>
          <a:xfrm>
            <a:off x="0" y="3455213"/>
            <a:ext cx="1981201" cy="1697028"/>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7508" b="6835"/>
          <a:stretch/>
        </p:blipFill>
        <p:spPr>
          <a:xfrm>
            <a:off x="-1994432" y="3446472"/>
            <a:ext cx="1981201" cy="1697028"/>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51" y="3226786"/>
            <a:ext cx="1049150" cy="1049150"/>
          </a:xfrm>
          <a:prstGeom prst="rect">
            <a:avLst/>
          </a:prstGeom>
        </p:spPr>
      </p:pic>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t="7508" b="6835"/>
          <a:stretch/>
        </p:blipFill>
        <p:spPr>
          <a:xfrm>
            <a:off x="-1994432" y="3446472"/>
            <a:ext cx="1981201" cy="1697028"/>
          </a:xfrm>
          <a:prstGeom prst="rect">
            <a:avLst/>
          </a:prstGeom>
        </p:spPr>
      </p:pic>
      <p:sp>
        <p:nvSpPr>
          <p:cNvPr id="38" name="Right Arrow 37">
            <a:hlinkClick r:id="rId6" action="ppaction://hlinksldjump"/>
          </p:cNvPr>
          <p:cNvSpPr/>
          <p:nvPr/>
        </p:nvSpPr>
        <p:spPr>
          <a:xfrm>
            <a:off x="4036446" y="2469303"/>
            <a:ext cx="1373754" cy="1139756"/>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vi-VN"/>
          </a:p>
        </p:txBody>
      </p:sp>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ackgroundRemoval t="3432" b="12308" l="86154" r="96000"/>
                    </a14:imgEffect>
                  </a14:imgLayer>
                </a14:imgProps>
              </a:ext>
              <a:ext uri="{28A0092B-C50C-407E-A947-70E740481C1C}">
                <a14:useLocalDpi xmlns:a14="http://schemas.microsoft.com/office/drawing/2010/main" val="0"/>
              </a:ext>
            </a:extLst>
          </a:blip>
          <a:srcRect l="86593" t="2593" r="3777" b="87037"/>
          <a:stretch/>
        </p:blipFill>
        <p:spPr>
          <a:xfrm>
            <a:off x="7924800" y="133350"/>
            <a:ext cx="838200" cy="533400"/>
          </a:xfrm>
          <a:prstGeom prst="rect">
            <a:avLst/>
          </a:prstGeom>
        </p:spPr>
      </p:pic>
      <p:pic>
        <p:nvPicPr>
          <p:cNvPr id="17" name="Picture 16"/>
          <p:cNvPicPr>
            <a:picLocks noChangeAspect="1"/>
          </p:cNvPicPr>
          <p:nvPr/>
        </p:nvPicPr>
        <p:blipFill rotWithShape="1">
          <a:blip r:embed="rId9">
            <a:extLst>
              <a:ext uri="{BEBA8EAE-BF5A-486C-A8C5-ECC9F3942E4B}">
                <a14:imgProps xmlns:a14="http://schemas.microsoft.com/office/drawing/2010/main">
                  <a14:imgLayer r:embed="rId8">
                    <a14:imgEffect>
                      <a14:backgroundRemoval t="4260" b="22012" l="18154" r="25923"/>
                    </a14:imgEffect>
                  </a14:imgLayer>
                </a14:imgProps>
              </a:ext>
              <a:ext uri="{28A0092B-C50C-407E-A947-70E740481C1C}">
                <a14:useLocalDpi xmlns:a14="http://schemas.microsoft.com/office/drawing/2010/main" val="0"/>
              </a:ext>
            </a:extLst>
          </a:blip>
          <a:srcRect l="17259" t="2593" r="73111" b="79629"/>
          <a:stretch/>
        </p:blipFill>
        <p:spPr>
          <a:xfrm>
            <a:off x="1569654" y="133350"/>
            <a:ext cx="868745" cy="914400"/>
          </a:xfrm>
          <a:prstGeom prst="rect">
            <a:avLst/>
          </a:prstGeom>
        </p:spPr>
      </p:pic>
      <p:pic>
        <p:nvPicPr>
          <p:cNvPr id="52" name="Picture 51"/>
          <p:cNvPicPr>
            <a:picLocks noChangeAspect="1"/>
          </p:cNvPicPr>
          <p:nvPr/>
        </p:nvPicPr>
        <p:blipFill rotWithShape="1">
          <a:blip r:embed="rId10">
            <a:extLst>
              <a:ext uri="{BEBA8EAE-BF5A-486C-A8C5-ECC9F3942E4B}">
                <a14:imgProps xmlns:a14="http://schemas.microsoft.com/office/drawing/2010/main">
                  <a14:imgLayer r:embed="rId8">
                    <a14:imgEffect>
                      <a14:backgroundRemoval t="26154" b="47219" l="41462" r="50692">
                        <a14:foregroundMark x1="43000" y1="27337" x2="44462" y2="27929"/>
                        <a14:foregroundMark x1="47615" y1="27692" x2="48615" y2="27811"/>
                        <a14:foregroundMark x1="48615" y1="29467" x2="48231" y2="40592"/>
                        <a14:foregroundMark x1="43385" y1="31361" x2="43538" y2="40947"/>
                        <a14:foregroundMark x1="44538" y1="32426" x2="45000" y2="44024"/>
                        <a14:foregroundMark x1="42846" y1="44734" x2="44615" y2="44970"/>
                        <a14:foregroundMark x1="48000" y1="34201" x2="48000" y2="34911"/>
                        <a14:foregroundMark x1="41615" y1="37515" x2="41692" y2="44379"/>
                        <a14:foregroundMark x1="49692" y1="30178" x2="50077" y2="32544"/>
                        <a14:foregroundMark x1="42538" y1="26864" x2="44692" y2="27101"/>
                        <a14:foregroundMark x1="47231" y1="27219" x2="47231" y2="28166"/>
                        <a14:foregroundMark x1="47308" y1="27456" x2="48923" y2="27101"/>
                      </a14:backgroundRemoval>
                    </a14:imgEffect>
                  </a14:imgLayer>
                </a14:imgProps>
              </a:ext>
              <a:ext uri="{28A0092B-C50C-407E-A947-70E740481C1C}">
                <a14:useLocalDpi xmlns:a14="http://schemas.microsoft.com/office/drawing/2010/main" val="0"/>
              </a:ext>
            </a:extLst>
          </a:blip>
          <a:srcRect l="41064" t="26266" r="49306" b="54073"/>
          <a:stretch/>
        </p:blipFill>
        <p:spPr>
          <a:xfrm>
            <a:off x="3711142" y="1282142"/>
            <a:ext cx="923155" cy="1066800"/>
          </a:xfrm>
          <a:prstGeom prst="rect">
            <a:avLst/>
          </a:prstGeom>
        </p:spPr>
      </p:pic>
      <p:pic>
        <p:nvPicPr>
          <p:cNvPr id="53" name="Picture 52"/>
          <p:cNvPicPr>
            <a:picLocks noChangeAspect="1"/>
          </p:cNvPicPr>
          <p:nvPr/>
        </p:nvPicPr>
        <p:blipFill rotWithShape="1">
          <a:blip r:embed="rId11">
            <a:extLst>
              <a:ext uri="{BEBA8EAE-BF5A-486C-A8C5-ECC9F3942E4B}">
                <a14:imgProps xmlns:a14="http://schemas.microsoft.com/office/drawing/2010/main">
                  <a14:imgLayer r:embed="rId8">
                    <a14:imgEffect>
                      <a14:backgroundRemoval t="29586" b="46509" l="86769" r="96462"/>
                    </a14:imgEffect>
                  </a14:imgLayer>
                </a14:imgProps>
              </a:ext>
              <a:ext uri="{28A0092B-C50C-407E-A947-70E740481C1C}">
                <a14:useLocalDpi xmlns:a14="http://schemas.microsoft.com/office/drawing/2010/main" val="0"/>
              </a:ext>
            </a:extLst>
          </a:blip>
          <a:srcRect l="87402" t="27999" r="2968" b="54223"/>
          <a:stretch/>
        </p:blipFill>
        <p:spPr>
          <a:xfrm>
            <a:off x="8001000" y="1434542"/>
            <a:ext cx="838200" cy="914400"/>
          </a:xfrm>
          <a:prstGeom prst="rect">
            <a:avLst/>
          </a:prstGeom>
        </p:spPr>
      </p:pic>
      <p:pic>
        <p:nvPicPr>
          <p:cNvPr id="54" name="2"/>
          <p:cNvPicPr>
            <a:picLocks noChangeAspect="1"/>
          </p:cNvPicPr>
          <p:nvPr/>
        </p:nvPicPr>
        <p:blipFill rotWithShape="1">
          <a:blip r:embed="rId7">
            <a:extLst>
              <a:ext uri="{BEBA8EAE-BF5A-486C-A8C5-ECC9F3942E4B}">
                <a14:imgProps xmlns:a14="http://schemas.microsoft.com/office/drawing/2010/main">
                  <a14:imgLayer r:embed="rId8">
                    <a14:imgEffect>
                      <a14:backgroundRemoval t="3432" b="12308" l="86154" r="96000"/>
                    </a14:imgEffect>
                  </a14:imgLayer>
                </a14:imgProps>
              </a:ext>
              <a:ext uri="{28A0092B-C50C-407E-A947-70E740481C1C}">
                <a14:useLocalDpi xmlns:a14="http://schemas.microsoft.com/office/drawing/2010/main" val="0"/>
              </a:ext>
            </a:extLst>
          </a:blip>
          <a:srcRect l="86593" t="2593" r="3777" b="87037"/>
          <a:stretch/>
        </p:blipFill>
        <p:spPr>
          <a:xfrm>
            <a:off x="6526869" y="4488147"/>
            <a:ext cx="838200" cy="533400"/>
          </a:xfrm>
          <a:prstGeom prst="rect">
            <a:avLst/>
          </a:prstGeom>
        </p:spPr>
      </p:pic>
      <p:pic>
        <p:nvPicPr>
          <p:cNvPr id="55" name="1"/>
          <p:cNvPicPr>
            <a:picLocks noChangeAspect="1"/>
          </p:cNvPicPr>
          <p:nvPr/>
        </p:nvPicPr>
        <p:blipFill rotWithShape="1">
          <a:blip r:embed="rId9">
            <a:extLst>
              <a:ext uri="{BEBA8EAE-BF5A-486C-A8C5-ECC9F3942E4B}">
                <a14:imgProps xmlns:a14="http://schemas.microsoft.com/office/drawing/2010/main">
                  <a14:imgLayer r:embed="rId8">
                    <a14:imgEffect>
                      <a14:backgroundRemoval t="4260" b="22012" l="18154" r="25923"/>
                    </a14:imgEffect>
                  </a14:imgLayer>
                </a14:imgProps>
              </a:ext>
              <a:ext uri="{28A0092B-C50C-407E-A947-70E740481C1C}">
                <a14:useLocalDpi xmlns:a14="http://schemas.microsoft.com/office/drawing/2010/main" val="0"/>
              </a:ext>
            </a:extLst>
          </a:blip>
          <a:srcRect l="17259" t="2593" r="73111" b="79629"/>
          <a:stretch/>
        </p:blipFill>
        <p:spPr>
          <a:xfrm>
            <a:off x="5640310" y="4396643"/>
            <a:ext cx="609153" cy="641166"/>
          </a:xfrm>
          <a:prstGeom prst="ellipse">
            <a:avLst/>
          </a:prstGeom>
        </p:spPr>
      </p:pic>
      <p:pic>
        <p:nvPicPr>
          <p:cNvPr id="56" name="3"/>
          <p:cNvPicPr>
            <a:picLocks noChangeAspect="1"/>
          </p:cNvPicPr>
          <p:nvPr/>
        </p:nvPicPr>
        <p:blipFill rotWithShape="1">
          <a:blip r:embed="rId10">
            <a:extLst>
              <a:ext uri="{BEBA8EAE-BF5A-486C-A8C5-ECC9F3942E4B}">
                <a14:imgProps xmlns:a14="http://schemas.microsoft.com/office/drawing/2010/main">
                  <a14:imgLayer r:embed="rId8">
                    <a14:imgEffect>
                      <a14:backgroundRemoval t="26154" b="47219" l="41462" r="50692">
                        <a14:foregroundMark x1="43000" y1="27337" x2="44462" y2="27929"/>
                        <a14:foregroundMark x1="47615" y1="27692" x2="48615" y2="27811"/>
                        <a14:foregroundMark x1="48615" y1="29467" x2="48231" y2="40592"/>
                        <a14:foregroundMark x1="43385" y1="31361" x2="43538" y2="40947"/>
                        <a14:foregroundMark x1="44538" y1="32426" x2="45000" y2="44024"/>
                        <a14:foregroundMark x1="42846" y1="44734" x2="44615" y2="44970"/>
                        <a14:foregroundMark x1="48000" y1="34201" x2="48000" y2="34911"/>
                        <a14:foregroundMark x1="41615" y1="37515" x2="41692" y2="44379"/>
                        <a14:foregroundMark x1="49692" y1="30178" x2="50077" y2="32544"/>
                        <a14:foregroundMark x1="42538" y1="26864" x2="44692" y2="27101"/>
                        <a14:foregroundMark x1="47231" y1="27219" x2="47231" y2="28166"/>
                        <a14:foregroundMark x1="47308" y1="27456" x2="48923" y2="27101"/>
                      </a14:backgroundRemoval>
                    </a14:imgEffect>
                  </a14:imgLayer>
                </a14:imgProps>
              </a:ext>
              <a:ext uri="{28A0092B-C50C-407E-A947-70E740481C1C}">
                <a14:useLocalDpi xmlns:a14="http://schemas.microsoft.com/office/drawing/2010/main" val="0"/>
              </a:ext>
            </a:extLst>
          </a:blip>
          <a:srcRect l="41064" t="26266" r="49306" b="54073"/>
          <a:stretch/>
        </p:blipFill>
        <p:spPr>
          <a:xfrm>
            <a:off x="7589138" y="4433521"/>
            <a:ext cx="539224" cy="623128"/>
          </a:xfrm>
          <a:prstGeom prst="rect">
            <a:avLst/>
          </a:prstGeom>
        </p:spPr>
      </p:pic>
      <p:pic>
        <p:nvPicPr>
          <p:cNvPr id="57" name="4"/>
          <p:cNvPicPr>
            <a:picLocks noChangeAspect="1"/>
          </p:cNvPicPr>
          <p:nvPr/>
        </p:nvPicPr>
        <p:blipFill rotWithShape="1">
          <a:blip r:embed="rId11">
            <a:extLst>
              <a:ext uri="{BEBA8EAE-BF5A-486C-A8C5-ECC9F3942E4B}">
                <a14:imgProps xmlns:a14="http://schemas.microsoft.com/office/drawing/2010/main">
                  <a14:imgLayer r:embed="rId8">
                    <a14:imgEffect>
                      <a14:backgroundRemoval t="29586" b="46509" l="86769" r="96462"/>
                    </a14:imgEffect>
                  </a14:imgLayer>
                </a14:imgProps>
              </a:ext>
              <a:ext uri="{28A0092B-C50C-407E-A947-70E740481C1C}">
                <a14:useLocalDpi xmlns:a14="http://schemas.microsoft.com/office/drawing/2010/main" val="0"/>
              </a:ext>
            </a:extLst>
          </a:blip>
          <a:srcRect l="87402" t="27999" r="2968" b="54223"/>
          <a:stretch/>
        </p:blipFill>
        <p:spPr>
          <a:xfrm>
            <a:off x="8424711" y="4396643"/>
            <a:ext cx="596626" cy="650865"/>
          </a:xfrm>
          <a:prstGeom prst="ellipse">
            <a:avLst/>
          </a:prstGeom>
        </p:spPr>
      </p:pic>
      <p:sp>
        <p:nvSpPr>
          <p:cNvPr id="18" name="Oval 17">
            <a:hlinkClick r:id="rId12" action="ppaction://hlinksldjump"/>
          </p:cNvPr>
          <p:cNvSpPr/>
          <p:nvPr/>
        </p:nvSpPr>
        <p:spPr>
          <a:xfrm>
            <a:off x="5683872" y="3822000"/>
            <a:ext cx="522027" cy="46424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rPr>
              <a:t>1</a:t>
            </a:r>
          </a:p>
        </p:txBody>
      </p:sp>
      <p:sp>
        <p:nvSpPr>
          <p:cNvPr id="58" name="Oval 57">
            <a:hlinkClick r:id="rId13" action="ppaction://hlinksldjump"/>
          </p:cNvPr>
          <p:cNvSpPr/>
          <p:nvPr/>
        </p:nvSpPr>
        <p:spPr>
          <a:xfrm>
            <a:off x="6684955" y="3836348"/>
            <a:ext cx="522027" cy="46424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rPr>
              <a:t>2</a:t>
            </a:r>
          </a:p>
        </p:txBody>
      </p:sp>
      <p:sp>
        <p:nvSpPr>
          <p:cNvPr id="59" name="Oval 58">
            <a:hlinkClick r:id="rId14" action="ppaction://hlinksldjump"/>
          </p:cNvPr>
          <p:cNvSpPr/>
          <p:nvPr/>
        </p:nvSpPr>
        <p:spPr>
          <a:xfrm>
            <a:off x="7606335" y="3850353"/>
            <a:ext cx="522027" cy="46424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rPr>
              <a:t>3</a:t>
            </a:r>
          </a:p>
        </p:txBody>
      </p:sp>
      <p:sp>
        <p:nvSpPr>
          <p:cNvPr id="60" name="Oval 59" hidden="1">
            <a:hlinkClick r:id="rId15" action="ppaction://hlinksldjump"/>
          </p:cNvPr>
          <p:cNvSpPr/>
          <p:nvPr/>
        </p:nvSpPr>
        <p:spPr>
          <a:xfrm>
            <a:off x="8462010" y="3904146"/>
            <a:ext cx="522027" cy="46424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rPr>
              <a:t>4</a:t>
            </a:r>
          </a:p>
        </p:txBody>
      </p:sp>
      <p:pic>
        <p:nvPicPr>
          <p:cNvPr id="61" name="Picture 60"/>
          <p:cNvPicPr>
            <a:picLocks noChangeAspect="1"/>
          </p:cNvPicPr>
          <p:nvPr/>
        </p:nvPicPr>
        <p:blipFill rotWithShape="1">
          <a:blip r:embed="rId9">
            <a:extLst>
              <a:ext uri="{BEBA8EAE-BF5A-486C-A8C5-ECC9F3942E4B}">
                <a14:imgProps xmlns:a14="http://schemas.microsoft.com/office/drawing/2010/main">
                  <a14:imgLayer r:embed="rId8">
                    <a14:imgEffect>
                      <a14:backgroundRemoval t="4260" b="22012" l="18154" r="25923"/>
                    </a14:imgEffect>
                  </a14:imgLayer>
                </a14:imgProps>
              </a:ext>
              <a:ext uri="{28A0092B-C50C-407E-A947-70E740481C1C}">
                <a14:useLocalDpi xmlns:a14="http://schemas.microsoft.com/office/drawing/2010/main" val="0"/>
              </a:ext>
            </a:extLst>
          </a:blip>
          <a:srcRect l="17259" t="2593" r="73111" b="79629"/>
          <a:stretch/>
        </p:blipFill>
        <p:spPr>
          <a:xfrm rot="20539202">
            <a:off x="329830" y="3371918"/>
            <a:ext cx="868745" cy="914400"/>
          </a:xfrm>
          <a:prstGeom prst="rect">
            <a:avLst/>
          </a:prstGeom>
        </p:spPr>
      </p:pic>
      <p:pic>
        <p:nvPicPr>
          <p:cNvPr id="37" name="Picture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712866">
            <a:off x="700884" y="3269025"/>
            <a:ext cx="579432" cy="571284"/>
          </a:xfrm>
          <a:prstGeom prst="rect">
            <a:avLst/>
          </a:prstGeom>
        </p:spPr>
      </p:pic>
      <p:pic>
        <p:nvPicPr>
          <p:cNvPr id="62" name="Picture 61"/>
          <p:cNvPicPr>
            <a:picLocks noChangeAspect="1"/>
          </p:cNvPicPr>
          <p:nvPr/>
        </p:nvPicPr>
        <p:blipFill rotWithShape="1">
          <a:blip r:embed="rId10">
            <a:extLst>
              <a:ext uri="{BEBA8EAE-BF5A-486C-A8C5-ECC9F3942E4B}">
                <a14:imgProps xmlns:a14="http://schemas.microsoft.com/office/drawing/2010/main">
                  <a14:imgLayer r:embed="rId8">
                    <a14:imgEffect>
                      <a14:backgroundRemoval t="26154" b="47219" l="41462" r="50692">
                        <a14:foregroundMark x1="43000" y1="27337" x2="44462" y2="27929"/>
                        <a14:foregroundMark x1="47615" y1="27692" x2="48615" y2="27811"/>
                        <a14:foregroundMark x1="48615" y1="29467" x2="48231" y2="40592"/>
                        <a14:foregroundMark x1="43385" y1="31361" x2="43538" y2="40947"/>
                        <a14:foregroundMark x1="44538" y1="32426" x2="45000" y2="44024"/>
                        <a14:foregroundMark x1="42846" y1="44734" x2="44615" y2="44970"/>
                        <a14:foregroundMark x1="48000" y1="34201" x2="48000" y2="34911"/>
                        <a14:foregroundMark x1="41615" y1="37515" x2="41692" y2="44379"/>
                        <a14:foregroundMark x1="49692" y1="30178" x2="50077" y2="32544"/>
                        <a14:foregroundMark x1="42538" y1="26864" x2="44692" y2="27101"/>
                        <a14:foregroundMark x1="47231" y1="27219" x2="47231" y2="28166"/>
                        <a14:foregroundMark x1="47308" y1="27456" x2="48923" y2="27101"/>
                      </a14:backgroundRemoval>
                    </a14:imgEffect>
                  </a14:imgLayer>
                </a14:imgProps>
              </a:ext>
              <a:ext uri="{28A0092B-C50C-407E-A947-70E740481C1C}">
                <a14:useLocalDpi xmlns:a14="http://schemas.microsoft.com/office/drawing/2010/main" val="0"/>
              </a:ext>
            </a:extLst>
          </a:blip>
          <a:srcRect l="41064" t="26266" r="49306" b="54073"/>
          <a:stretch/>
        </p:blipFill>
        <p:spPr>
          <a:xfrm>
            <a:off x="1281052" y="3215497"/>
            <a:ext cx="556058" cy="642582"/>
          </a:xfrm>
          <a:prstGeom prst="rect">
            <a:avLst/>
          </a:prstGeom>
        </p:spPr>
      </p:pic>
      <p:pic>
        <p:nvPicPr>
          <p:cNvPr id="63" name="Picture 62"/>
          <p:cNvPicPr>
            <a:picLocks noChangeAspect="1"/>
          </p:cNvPicPr>
          <p:nvPr/>
        </p:nvPicPr>
        <p:blipFill rotWithShape="1">
          <a:blip r:embed="rId7">
            <a:extLst>
              <a:ext uri="{BEBA8EAE-BF5A-486C-A8C5-ECC9F3942E4B}">
                <a14:imgProps xmlns:a14="http://schemas.microsoft.com/office/drawing/2010/main">
                  <a14:imgLayer r:embed="rId8">
                    <a14:imgEffect>
                      <a14:backgroundRemoval t="3432" b="12308" l="86154" r="96000"/>
                    </a14:imgEffect>
                  </a14:imgLayer>
                </a14:imgProps>
              </a:ext>
              <a:ext uri="{28A0092B-C50C-407E-A947-70E740481C1C}">
                <a14:useLocalDpi xmlns:a14="http://schemas.microsoft.com/office/drawing/2010/main" val="0"/>
              </a:ext>
            </a:extLst>
          </a:blip>
          <a:srcRect l="86593" t="2593" r="3777" b="87037"/>
          <a:stretch/>
        </p:blipFill>
        <p:spPr>
          <a:xfrm>
            <a:off x="549113" y="3446645"/>
            <a:ext cx="838200" cy="533400"/>
          </a:xfrm>
          <a:prstGeom prst="rect">
            <a:avLst/>
          </a:prstGeom>
        </p:spPr>
      </p:pic>
      <p:pic>
        <p:nvPicPr>
          <p:cNvPr id="64" name="Picture 63"/>
          <p:cNvPicPr>
            <a:picLocks noChangeAspect="1"/>
          </p:cNvPicPr>
          <p:nvPr/>
        </p:nvPicPr>
        <p:blipFill rotWithShape="1">
          <a:blip r:embed="rId11">
            <a:extLst>
              <a:ext uri="{BEBA8EAE-BF5A-486C-A8C5-ECC9F3942E4B}">
                <a14:imgProps xmlns:a14="http://schemas.microsoft.com/office/drawing/2010/main">
                  <a14:imgLayer r:embed="rId8">
                    <a14:imgEffect>
                      <a14:backgroundRemoval t="29586" b="46509" l="86769" r="96462"/>
                    </a14:imgEffect>
                  </a14:imgLayer>
                </a14:imgProps>
              </a:ext>
              <a:ext uri="{28A0092B-C50C-407E-A947-70E740481C1C}">
                <a14:useLocalDpi xmlns:a14="http://schemas.microsoft.com/office/drawing/2010/main" val="0"/>
              </a:ext>
            </a:extLst>
          </a:blip>
          <a:srcRect l="87402" t="27999" r="2968" b="54223"/>
          <a:stretch/>
        </p:blipFill>
        <p:spPr>
          <a:xfrm>
            <a:off x="435478" y="3075095"/>
            <a:ext cx="824202" cy="899129"/>
          </a:xfrm>
          <a:prstGeom prst="rect">
            <a:avLst/>
          </a:prstGeom>
        </p:spPr>
      </p:pic>
      <p:pic>
        <p:nvPicPr>
          <p:cNvPr id="36" name="vỏ xe"/>
          <p:cNvPicPr>
            <a:picLocks noChangeAspect="1"/>
          </p:cNvPicPr>
          <p:nvPr/>
        </p:nvPicPr>
        <p:blipFill rotWithShape="1">
          <a:blip r:embed="rId4" cstate="print">
            <a:extLst>
              <a:ext uri="{28A0092B-C50C-407E-A947-70E740481C1C}">
                <a14:useLocalDpi xmlns:a14="http://schemas.microsoft.com/office/drawing/2010/main" val="0"/>
              </a:ext>
            </a:extLst>
          </a:blip>
          <a:srcRect t="7508" b="6835"/>
          <a:stretch/>
        </p:blipFill>
        <p:spPr>
          <a:xfrm>
            <a:off x="14487" y="3463781"/>
            <a:ext cx="1981201" cy="1697028"/>
          </a:xfrm>
          <a:prstGeom prst="rect">
            <a:avLst/>
          </a:prstGeom>
        </p:spPr>
      </p:pic>
      <p:grpSp>
        <p:nvGrpSpPr>
          <p:cNvPr id="19" name="Group 18"/>
          <p:cNvGrpSpPr/>
          <p:nvPr/>
        </p:nvGrpSpPr>
        <p:grpSpPr>
          <a:xfrm>
            <a:off x="-8424" y="3057711"/>
            <a:ext cx="1998047" cy="2084162"/>
            <a:chOff x="152400" y="3227495"/>
            <a:chExt cx="1998047" cy="2084162"/>
          </a:xfrm>
        </p:grpSpPr>
        <p:pic>
          <p:nvPicPr>
            <p:cNvPr id="65" name="Picture 64"/>
            <p:cNvPicPr>
              <a:picLocks noChangeAspect="1"/>
            </p:cNvPicPr>
            <p:nvPr/>
          </p:nvPicPr>
          <p:blipFill rotWithShape="1">
            <a:blip r:embed="rId4" cstate="print">
              <a:extLst>
                <a:ext uri="{28A0092B-C50C-407E-A947-70E740481C1C}">
                  <a14:useLocalDpi xmlns:a14="http://schemas.microsoft.com/office/drawing/2010/main" val="0"/>
                </a:ext>
              </a:extLst>
            </a:blip>
            <a:srcRect t="7508" b="6835"/>
            <a:stretch/>
          </p:blipFill>
          <p:spPr>
            <a:xfrm>
              <a:off x="152400" y="3607613"/>
              <a:ext cx="1981201" cy="1697028"/>
            </a:xfrm>
            <a:prstGeom prst="rect">
              <a:avLst/>
            </a:prstGeom>
          </p:spPr>
        </p:pic>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451" y="3379186"/>
              <a:ext cx="1049150" cy="1049150"/>
            </a:xfrm>
            <a:prstGeom prst="rect">
              <a:avLst/>
            </a:prstGeom>
          </p:spPr>
        </p:pic>
        <p:pic>
          <p:nvPicPr>
            <p:cNvPr id="67" name="Picture 66"/>
            <p:cNvPicPr>
              <a:picLocks noChangeAspect="1"/>
            </p:cNvPicPr>
            <p:nvPr/>
          </p:nvPicPr>
          <p:blipFill rotWithShape="1">
            <a:blip r:embed="rId9">
              <a:extLst>
                <a:ext uri="{BEBA8EAE-BF5A-486C-A8C5-ECC9F3942E4B}">
                  <a14:imgProps xmlns:a14="http://schemas.microsoft.com/office/drawing/2010/main">
                    <a14:imgLayer r:embed="rId8">
                      <a14:imgEffect>
                        <a14:backgroundRemoval t="4260" b="22012" l="18154" r="25923"/>
                      </a14:imgEffect>
                    </a14:imgLayer>
                  </a14:imgProps>
                </a:ext>
                <a:ext uri="{28A0092B-C50C-407E-A947-70E740481C1C}">
                  <a14:useLocalDpi xmlns:a14="http://schemas.microsoft.com/office/drawing/2010/main" val="0"/>
                </a:ext>
              </a:extLst>
            </a:blip>
            <a:srcRect l="17259" t="2593" r="73111" b="79629"/>
            <a:stretch/>
          </p:blipFill>
          <p:spPr>
            <a:xfrm rot="20539202">
              <a:off x="482230" y="3524318"/>
              <a:ext cx="868745" cy="914400"/>
            </a:xfrm>
            <a:prstGeom prst="rect">
              <a:avLst/>
            </a:prstGeom>
          </p:spPr>
        </p:pic>
        <p:pic>
          <p:nvPicPr>
            <p:cNvPr id="68" name="Picture 6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712866">
              <a:off x="853284" y="3421425"/>
              <a:ext cx="579432" cy="571284"/>
            </a:xfrm>
            <a:prstGeom prst="rect">
              <a:avLst/>
            </a:prstGeom>
          </p:spPr>
        </p:pic>
        <p:pic>
          <p:nvPicPr>
            <p:cNvPr id="69" name="Picture 68"/>
            <p:cNvPicPr>
              <a:picLocks noChangeAspect="1"/>
            </p:cNvPicPr>
            <p:nvPr/>
          </p:nvPicPr>
          <p:blipFill rotWithShape="1">
            <a:blip r:embed="rId10">
              <a:extLst>
                <a:ext uri="{BEBA8EAE-BF5A-486C-A8C5-ECC9F3942E4B}">
                  <a14:imgProps xmlns:a14="http://schemas.microsoft.com/office/drawing/2010/main">
                    <a14:imgLayer r:embed="rId8">
                      <a14:imgEffect>
                        <a14:backgroundRemoval t="26154" b="47219" l="41462" r="50692">
                          <a14:foregroundMark x1="43000" y1="27337" x2="44462" y2="27929"/>
                          <a14:foregroundMark x1="47615" y1="27692" x2="48615" y2="27811"/>
                          <a14:foregroundMark x1="48615" y1="29467" x2="48231" y2="40592"/>
                          <a14:foregroundMark x1="43385" y1="31361" x2="43538" y2="40947"/>
                          <a14:foregroundMark x1="44538" y1="32426" x2="45000" y2="44024"/>
                          <a14:foregroundMark x1="42846" y1="44734" x2="44615" y2="44970"/>
                          <a14:foregroundMark x1="48000" y1="34201" x2="48000" y2="34911"/>
                          <a14:foregroundMark x1="41615" y1="37515" x2="41692" y2="44379"/>
                          <a14:foregroundMark x1="49692" y1="30178" x2="50077" y2="32544"/>
                          <a14:foregroundMark x1="42538" y1="26864" x2="44692" y2="27101"/>
                          <a14:foregroundMark x1="47231" y1="27219" x2="47231" y2="28166"/>
                          <a14:foregroundMark x1="47308" y1="27456" x2="48923" y2="27101"/>
                        </a14:backgroundRemoval>
                      </a14:imgEffect>
                    </a14:imgLayer>
                  </a14:imgProps>
                </a:ext>
                <a:ext uri="{28A0092B-C50C-407E-A947-70E740481C1C}">
                  <a14:useLocalDpi xmlns:a14="http://schemas.microsoft.com/office/drawing/2010/main" val="0"/>
                </a:ext>
              </a:extLst>
            </a:blip>
            <a:srcRect l="41064" t="26266" r="49306" b="54073"/>
            <a:stretch/>
          </p:blipFill>
          <p:spPr>
            <a:xfrm>
              <a:off x="1433452" y="3367897"/>
              <a:ext cx="556058" cy="642582"/>
            </a:xfrm>
            <a:prstGeom prst="rect">
              <a:avLst/>
            </a:prstGeom>
          </p:spPr>
        </p:pic>
        <p:pic>
          <p:nvPicPr>
            <p:cNvPr id="70" name="Picture 69"/>
            <p:cNvPicPr>
              <a:picLocks noChangeAspect="1"/>
            </p:cNvPicPr>
            <p:nvPr/>
          </p:nvPicPr>
          <p:blipFill rotWithShape="1">
            <a:blip r:embed="rId7">
              <a:extLst>
                <a:ext uri="{BEBA8EAE-BF5A-486C-A8C5-ECC9F3942E4B}">
                  <a14:imgProps xmlns:a14="http://schemas.microsoft.com/office/drawing/2010/main">
                    <a14:imgLayer r:embed="rId8">
                      <a14:imgEffect>
                        <a14:backgroundRemoval t="3432" b="12308" l="86154" r="96000"/>
                      </a14:imgEffect>
                    </a14:imgLayer>
                  </a14:imgProps>
                </a:ext>
                <a:ext uri="{28A0092B-C50C-407E-A947-70E740481C1C}">
                  <a14:useLocalDpi xmlns:a14="http://schemas.microsoft.com/office/drawing/2010/main" val="0"/>
                </a:ext>
              </a:extLst>
            </a:blip>
            <a:srcRect l="86593" t="2593" r="3777" b="87037"/>
            <a:stretch/>
          </p:blipFill>
          <p:spPr>
            <a:xfrm>
              <a:off x="701513" y="3599045"/>
              <a:ext cx="838200" cy="533400"/>
            </a:xfrm>
            <a:prstGeom prst="rect">
              <a:avLst/>
            </a:prstGeom>
          </p:spPr>
        </p:pic>
        <p:pic>
          <p:nvPicPr>
            <p:cNvPr id="71" name="Picture 70"/>
            <p:cNvPicPr>
              <a:picLocks noChangeAspect="1"/>
            </p:cNvPicPr>
            <p:nvPr/>
          </p:nvPicPr>
          <p:blipFill rotWithShape="1">
            <a:blip r:embed="rId11">
              <a:extLst>
                <a:ext uri="{BEBA8EAE-BF5A-486C-A8C5-ECC9F3942E4B}">
                  <a14:imgProps xmlns:a14="http://schemas.microsoft.com/office/drawing/2010/main">
                    <a14:imgLayer r:embed="rId8">
                      <a14:imgEffect>
                        <a14:backgroundRemoval t="29586" b="46509" l="86769" r="96462"/>
                      </a14:imgEffect>
                    </a14:imgLayer>
                  </a14:imgProps>
                </a:ext>
                <a:ext uri="{28A0092B-C50C-407E-A947-70E740481C1C}">
                  <a14:useLocalDpi xmlns:a14="http://schemas.microsoft.com/office/drawing/2010/main" val="0"/>
                </a:ext>
              </a:extLst>
            </a:blip>
            <a:srcRect l="87402" t="27999" r="2968" b="54223"/>
            <a:stretch/>
          </p:blipFill>
          <p:spPr>
            <a:xfrm>
              <a:off x="587878" y="3227495"/>
              <a:ext cx="824202" cy="899129"/>
            </a:xfrm>
            <a:prstGeom prst="rect">
              <a:avLst/>
            </a:prstGeom>
          </p:spPr>
        </p:pic>
        <p:pic>
          <p:nvPicPr>
            <p:cNvPr id="72" name="Picture 71"/>
            <p:cNvPicPr>
              <a:picLocks noChangeAspect="1"/>
            </p:cNvPicPr>
            <p:nvPr/>
          </p:nvPicPr>
          <p:blipFill rotWithShape="1">
            <a:blip r:embed="rId4" cstate="print">
              <a:extLst>
                <a:ext uri="{28A0092B-C50C-407E-A947-70E740481C1C}">
                  <a14:useLocalDpi xmlns:a14="http://schemas.microsoft.com/office/drawing/2010/main" val="0"/>
                </a:ext>
              </a:extLst>
            </a:blip>
            <a:srcRect t="7508" b="6835"/>
            <a:stretch/>
          </p:blipFill>
          <p:spPr>
            <a:xfrm>
              <a:off x="169246" y="3614629"/>
              <a:ext cx="1981201" cy="1697028"/>
            </a:xfrm>
            <a:prstGeom prst="rect">
              <a:avLst/>
            </a:prstGeom>
          </p:spPr>
        </p:pic>
      </p:grpSp>
      <p:sp>
        <p:nvSpPr>
          <p:cNvPr id="73" name="Oval 72">
            <a:hlinkClick r:id="rId15" action="ppaction://hlinksldjump"/>
          </p:cNvPr>
          <p:cNvSpPr/>
          <p:nvPr/>
        </p:nvSpPr>
        <p:spPr>
          <a:xfrm>
            <a:off x="8462010" y="3893837"/>
            <a:ext cx="522027" cy="46424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25047106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2222E-6 -4.30071E-6 L 0.21805 -4.30071E-6 " pathEditMode="relative" rAng="0" ptsTypes="AA">
                                      <p:cBhvr>
                                        <p:cTn id="6" dur="2000" fill="hold"/>
                                        <p:tgtEl>
                                          <p:spTgt spid="2"/>
                                        </p:tgtEl>
                                        <p:attrNameLst>
                                          <p:attrName>ppt_x</p:attrName>
                                          <p:attrName>ppt_y</p:attrName>
                                        </p:attrNameLst>
                                      </p:cBhvr>
                                      <p:rCtr x="10903" y="0"/>
                                    </p:animMotion>
                                  </p:childTnLst>
                                </p:cTn>
                              </p:par>
                              <p:par>
                                <p:cTn id="7" presetID="63" presetClass="path" presetSubtype="0" accel="50000" decel="50000" fill="hold" nodeType="withEffect">
                                  <p:stCondLst>
                                    <p:cond delay="0"/>
                                  </p:stCondLst>
                                  <p:childTnLst>
                                    <p:animMotion origin="layout" path="M 2.22222E-6 -4.30071E-6 L 0.21805 -4.30071E-6 " pathEditMode="relative" rAng="0" ptsTypes="AA">
                                      <p:cBhvr>
                                        <p:cTn id="8" dur="2000" fill="hold"/>
                                        <p:tgtEl>
                                          <p:spTgt spid="34"/>
                                        </p:tgtEl>
                                        <p:attrNameLst>
                                          <p:attrName>ppt_x</p:attrName>
                                          <p:attrName>ppt_y</p:attrName>
                                        </p:attrNameLst>
                                      </p:cBhvr>
                                      <p:rCtr x="10903" y="0"/>
                                    </p:animMotion>
                                  </p:childTnLst>
                                </p:cTn>
                              </p:par>
                              <p:par>
                                <p:cTn id="9" presetID="1" presetClass="entr" presetSubtype="0" fill="hold" nodeType="withEffect">
                                  <p:stCondLst>
                                    <p:cond delay="200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200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2000"/>
                            </p:stCondLst>
                            <p:childTnLst>
                              <p:par>
                                <p:cTn id="14" presetID="1" presetClass="exit" presetSubtype="0" fill="hold" nodeType="afterEffect">
                                  <p:stCondLst>
                                    <p:cond delay="0"/>
                                  </p:stCondLst>
                                  <p:childTnLst>
                                    <p:set>
                                      <p:cBhvr>
                                        <p:cTn id="15" dur="1" fill="hold">
                                          <p:stCondLst>
                                            <p:cond delay="0"/>
                                          </p:stCondLst>
                                        </p:cTn>
                                        <p:tgtEl>
                                          <p:spTgt spid="2"/>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34"/>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5"/>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77778E-6 -4.81481E-6 L -0.11719 0.59568 " pathEditMode="relative" rAng="0" ptsTypes="AA">
                                      <p:cBhvr>
                                        <p:cTn id="26" dur="2000" fill="hold"/>
                                        <p:tgtEl>
                                          <p:spTgt spid="17"/>
                                        </p:tgtEl>
                                        <p:attrNameLst>
                                          <p:attrName>ppt_x</p:attrName>
                                          <p:attrName>ppt_y</p:attrName>
                                        </p:attrNameLst>
                                      </p:cBhvr>
                                      <p:rCtr x="-5868" y="29784"/>
                                    </p:animMotion>
                                  </p:childTnLst>
                                </p:cTn>
                              </p:par>
                              <p:par>
                                <p:cTn id="27" presetID="31" presetClass="exit" presetSubtype="0" fill="hold" grpId="0" nodeType="withEffect">
                                  <p:stCondLst>
                                    <p:cond delay="0"/>
                                  </p:stCondLst>
                                  <p:childTnLst>
                                    <p:anim calcmode="lin" valueType="num">
                                      <p:cBhvr>
                                        <p:cTn id="28" dur="1000"/>
                                        <p:tgtEl>
                                          <p:spTgt spid="18"/>
                                        </p:tgtEl>
                                        <p:attrNameLst>
                                          <p:attrName>ppt_w</p:attrName>
                                        </p:attrNameLst>
                                      </p:cBhvr>
                                      <p:tavLst>
                                        <p:tav tm="0">
                                          <p:val>
                                            <p:strVal val="ppt_w"/>
                                          </p:val>
                                        </p:tav>
                                        <p:tav tm="100000">
                                          <p:val>
                                            <p:fltVal val="0"/>
                                          </p:val>
                                        </p:tav>
                                      </p:tavLst>
                                    </p:anim>
                                    <p:anim calcmode="lin" valueType="num">
                                      <p:cBhvr>
                                        <p:cTn id="29" dur="1000"/>
                                        <p:tgtEl>
                                          <p:spTgt spid="18"/>
                                        </p:tgtEl>
                                        <p:attrNameLst>
                                          <p:attrName>ppt_h</p:attrName>
                                        </p:attrNameLst>
                                      </p:cBhvr>
                                      <p:tavLst>
                                        <p:tav tm="0">
                                          <p:val>
                                            <p:strVal val="ppt_h"/>
                                          </p:val>
                                        </p:tav>
                                        <p:tav tm="100000">
                                          <p:val>
                                            <p:fltVal val="0"/>
                                          </p:val>
                                        </p:tav>
                                      </p:tavLst>
                                    </p:anim>
                                    <p:anim calcmode="lin" valueType="num">
                                      <p:cBhvr>
                                        <p:cTn id="30" dur="1000"/>
                                        <p:tgtEl>
                                          <p:spTgt spid="18"/>
                                        </p:tgtEl>
                                        <p:attrNameLst>
                                          <p:attrName>style.rotation</p:attrName>
                                        </p:attrNameLst>
                                      </p:cBhvr>
                                      <p:tavLst>
                                        <p:tav tm="0">
                                          <p:val>
                                            <p:fltVal val="0"/>
                                          </p:val>
                                        </p:tav>
                                        <p:tav tm="100000">
                                          <p:val>
                                            <p:fltVal val="90"/>
                                          </p:val>
                                        </p:tav>
                                      </p:tavLst>
                                    </p:anim>
                                    <p:animEffect transition="out" filter="fade">
                                      <p:cBhvr>
                                        <p:cTn id="31" dur="1000"/>
                                        <p:tgtEl>
                                          <p:spTgt spid="18"/>
                                        </p:tgtEl>
                                      </p:cBhvr>
                                    </p:animEffect>
                                    <p:set>
                                      <p:cBhvr>
                                        <p:cTn id="32" dur="1" fill="hold">
                                          <p:stCondLst>
                                            <p:cond delay="999"/>
                                          </p:stCondLst>
                                        </p:cTn>
                                        <p:tgtEl>
                                          <p:spTgt spid="18"/>
                                        </p:tgtEl>
                                        <p:attrNameLst>
                                          <p:attrName>style.visibility</p:attrName>
                                        </p:attrNameLst>
                                      </p:cBhvr>
                                      <p:to>
                                        <p:strVal val="hidden"/>
                                      </p:to>
                                    </p:set>
                                  </p:childTnLst>
                                </p:cTn>
                              </p:par>
                            </p:childTnLst>
                          </p:cTn>
                        </p:par>
                        <p:par>
                          <p:cTn id="33" fill="hold">
                            <p:stCondLst>
                              <p:cond delay="2000"/>
                            </p:stCondLst>
                            <p:childTnLst>
                              <p:par>
                                <p:cTn id="34" presetID="1" presetClass="exit" presetSubtype="0" fill="hold" nodeType="afterEffect">
                                  <p:stCondLst>
                                    <p:cond delay="0"/>
                                  </p:stCondLst>
                                  <p:childTnLst>
                                    <p:set>
                                      <p:cBhvr>
                                        <p:cTn id="35" dur="1" fill="hold">
                                          <p:stCondLst>
                                            <p:cond delay="0"/>
                                          </p:stCondLst>
                                        </p:cTn>
                                        <p:tgtEl>
                                          <p:spTgt spid="17"/>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61"/>
                                        </p:tgtEl>
                                        <p:attrNameLst>
                                          <p:attrName>style.visibility</p:attrName>
                                        </p:attrNameLst>
                                      </p:cBhvr>
                                      <p:to>
                                        <p:strVal val="visible"/>
                                      </p:to>
                                    </p:set>
                                  </p:childTnLst>
                                </p:cTn>
                              </p:par>
                            </p:childTnLst>
                          </p:cTn>
                        </p:par>
                        <p:par>
                          <p:cTn id="38" fill="hold">
                            <p:stCondLst>
                              <p:cond delay="2000"/>
                            </p:stCondLst>
                            <p:childTnLst>
                              <p:par>
                                <p:cTn id="39" presetID="14" presetClass="exit" presetSubtype="10" fill="hold" nodeType="afterEffect">
                                  <p:stCondLst>
                                    <p:cond delay="0"/>
                                  </p:stCondLst>
                                  <p:childTnLst>
                                    <p:animEffect transition="out" filter="randombar(horizontal)">
                                      <p:cBhvr>
                                        <p:cTn id="40" dur="500"/>
                                        <p:tgtEl>
                                          <p:spTgt spid="55"/>
                                        </p:tgtEl>
                                      </p:cBhvr>
                                    </p:animEffect>
                                    <p:set>
                                      <p:cBhvr>
                                        <p:cTn id="4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42" restart="whenNotActive" fill="hold" evtFilter="cancelBubble" nodeType="interactiveSeq">
                <p:stCondLst>
                  <p:cond evt="onClick" delay="0">
                    <p:tgtEl>
                      <p:spTgt spid="56"/>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5.55112E-17 3.58025E-6 L -0.31215 0.3574 " pathEditMode="relative" rAng="0" ptsTypes="AA">
                                      <p:cBhvr>
                                        <p:cTn id="46" dur="2000" fill="hold"/>
                                        <p:tgtEl>
                                          <p:spTgt spid="52"/>
                                        </p:tgtEl>
                                        <p:attrNameLst>
                                          <p:attrName>ppt_x</p:attrName>
                                          <p:attrName>ppt_y</p:attrName>
                                        </p:attrNameLst>
                                      </p:cBhvr>
                                      <p:rCtr x="-15608" y="17870"/>
                                    </p:animMotion>
                                  </p:childTnLst>
                                </p:cTn>
                              </p:par>
                              <p:par>
                                <p:cTn id="47" presetID="31" presetClass="exit" presetSubtype="0" fill="hold" grpId="0" nodeType="withEffect">
                                  <p:stCondLst>
                                    <p:cond delay="0"/>
                                  </p:stCondLst>
                                  <p:childTnLst>
                                    <p:anim calcmode="lin" valueType="num">
                                      <p:cBhvr>
                                        <p:cTn id="48" dur="1000"/>
                                        <p:tgtEl>
                                          <p:spTgt spid="59"/>
                                        </p:tgtEl>
                                        <p:attrNameLst>
                                          <p:attrName>ppt_w</p:attrName>
                                        </p:attrNameLst>
                                      </p:cBhvr>
                                      <p:tavLst>
                                        <p:tav tm="0">
                                          <p:val>
                                            <p:strVal val="ppt_w"/>
                                          </p:val>
                                        </p:tav>
                                        <p:tav tm="100000">
                                          <p:val>
                                            <p:fltVal val="0"/>
                                          </p:val>
                                        </p:tav>
                                      </p:tavLst>
                                    </p:anim>
                                    <p:anim calcmode="lin" valueType="num">
                                      <p:cBhvr>
                                        <p:cTn id="49" dur="1000"/>
                                        <p:tgtEl>
                                          <p:spTgt spid="59"/>
                                        </p:tgtEl>
                                        <p:attrNameLst>
                                          <p:attrName>ppt_h</p:attrName>
                                        </p:attrNameLst>
                                      </p:cBhvr>
                                      <p:tavLst>
                                        <p:tav tm="0">
                                          <p:val>
                                            <p:strVal val="ppt_h"/>
                                          </p:val>
                                        </p:tav>
                                        <p:tav tm="100000">
                                          <p:val>
                                            <p:fltVal val="0"/>
                                          </p:val>
                                        </p:tav>
                                      </p:tavLst>
                                    </p:anim>
                                    <p:anim calcmode="lin" valueType="num">
                                      <p:cBhvr>
                                        <p:cTn id="50" dur="1000"/>
                                        <p:tgtEl>
                                          <p:spTgt spid="59"/>
                                        </p:tgtEl>
                                        <p:attrNameLst>
                                          <p:attrName>style.rotation</p:attrName>
                                        </p:attrNameLst>
                                      </p:cBhvr>
                                      <p:tavLst>
                                        <p:tav tm="0">
                                          <p:val>
                                            <p:fltVal val="0"/>
                                          </p:val>
                                        </p:tav>
                                        <p:tav tm="100000">
                                          <p:val>
                                            <p:fltVal val="90"/>
                                          </p:val>
                                        </p:tav>
                                      </p:tavLst>
                                    </p:anim>
                                    <p:animEffect transition="out" filter="fade">
                                      <p:cBhvr>
                                        <p:cTn id="51" dur="1000"/>
                                        <p:tgtEl>
                                          <p:spTgt spid="59"/>
                                        </p:tgtEl>
                                      </p:cBhvr>
                                    </p:animEffect>
                                    <p:set>
                                      <p:cBhvr>
                                        <p:cTn id="52" dur="1" fill="hold">
                                          <p:stCondLst>
                                            <p:cond delay="999"/>
                                          </p:stCondLst>
                                        </p:cTn>
                                        <p:tgtEl>
                                          <p:spTgt spid="59"/>
                                        </p:tgtEl>
                                        <p:attrNameLst>
                                          <p:attrName>style.visibility</p:attrName>
                                        </p:attrNameLst>
                                      </p:cBhvr>
                                      <p:to>
                                        <p:strVal val="hidden"/>
                                      </p:to>
                                    </p:set>
                                  </p:childTnLst>
                                </p:cTn>
                              </p:par>
                            </p:childTnLst>
                          </p:cTn>
                        </p:par>
                        <p:par>
                          <p:cTn id="53" fill="hold">
                            <p:stCondLst>
                              <p:cond delay="2000"/>
                            </p:stCondLst>
                            <p:childTnLst>
                              <p:par>
                                <p:cTn id="54" presetID="1" presetClass="exit" presetSubtype="0" fill="hold" nodeType="afterEffect">
                                  <p:stCondLst>
                                    <p:cond delay="0"/>
                                  </p:stCondLst>
                                  <p:childTnLst>
                                    <p:set>
                                      <p:cBhvr>
                                        <p:cTn id="55" dur="1" fill="hold">
                                          <p:stCondLst>
                                            <p:cond delay="0"/>
                                          </p:stCondLst>
                                        </p:cTn>
                                        <p:tgtEl>
                                          <p:spTgt spid="52"/>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62"/>
                                        </p:tgtEl>
                                        <p:attrNameLst>
                                          <p:attrName>style.visibility</p:attrName>
                                        </p:attrNameLst>
                                      </p:cBhvr>
                                      <p:to>
                                        <p:strVal val="visible"/>
                                      </p:to>
                                    </p:set>
                                  </p:childTnLst>
                                </p:cTn>
                              </p:par>
                            </p:childTnLst>
                          </p:cTn>
                        </p:par>
                        <p:par>
                          <p:cTn id="58" fill="hold">
                            <p:stCondLst>
                              <p:cond delay="2000"/>
                            </p:stCondLst>
                            <p:childTnLst>
                              <p:par>
                                <p:cTn id="59" presetID="14" presetClass="exit" presetSubtype="10" fill="hold" nodeType="afterEffect">
                                  <p:stCondLst>
                                    <p:cond delay="0"/>
                                  </p:stCondLst>
                                  <p:childTnLst>
                                    <p:animEffect transition="out" filter="randombar(horizontal)">
                                      <p:cBhvr>
                                        <p:cTn id="60" dur="500"/>
                                        <p:tgtEl>
                                          <p:spTgt spid="56"/>
                                        </p:tgtEl>
                                      </p:cBhvr>
                                    </p:animEffect>
                                    <p:set>
                                      <p:cBhvr>
                                        <p:cTn id="6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2" restart="whenNotActive" fill="hold" evtFilter="cancelBubble" nodeType="interactiveSeq">
                <p:stCondLst>
                  <p:cond evt="onClick" delay="0">
                    <p:tgtEl>
                      <p:spTgt spid="54"/>
                    </p:tgtEl>
                  </p:cond>
                </p:stCondLst>
                <p:endSync evt="end" delay="0">
                  <p:rtn val="all"/>
                </p:endSync>
                <p:childTnLst>
                  <p:par>
                    <p:cTn id="63" fill="hold">
                      <p:stCondLst>
                        <p:cond delay="0"/>
                      </p:stCondLst>
                      <p:childTnLst>
                        <p:par>
                          <p:cTn id="64" fill="hold">
                            <p:stCondLst>
                              <p:cond delay="0"/>
                            </p:stCondLst>
                            <p:childTnLst>
                              <p:par>
                                <p:cTn id="65" presetID="50" presetClass="path" presetSubtype="0" accel="50000" decel="50000" fill="hold" nodeType="clickEffect">
                                  <p:stCondLst>
                                    <p:cond delay="0"/>
                                  </p:stCondLst>
                                  <p:childTnLst>
                                    <p:animMotion origin="layout" path="M -1.11022E-16 2.22222E-6 L -0.39392 2.22222E-6 C -0.57066 2.22222E-6 -0.7875 0.17129 -0.7875 0.31018 L -0.7875 0.62068 " pathEditMode="relative" rAng="0" ptsTypes="AAAA">
                                      <p:cBhvr>
                                        <p:cTn id="66" dur="2000" fill="hold"/>
                                        <p:tgtEl>
                                          <p:spTgt spid="16"/>
                                        </p:tgtEl>
                                        <p:attrNameLst>
                                          <p:attrName>ppt_x</p:attrName>
                                          <p:attrName>ppt_y</p:attrName>
                                        </p:attrNameLst>
                                      </p:cBhvr>
                                      <p:rCtr x="-39375" y="31019"/>
                                    </p:animMotion>
                                  </p:childTnLst>
                                </p:cTn>
                              </p:par>
                              <p:par>
                                <p:cTn id="67" presetID="31" presetClass="exit" presetSubtype="0" fill="hold" grpId="0" nodeType="withEffect">
                                  <p:stCondLst>
                                    <p:cond delay="0"/>
                                  </p:stCondLst>
                                  <p:childTnLst>
                                    <p:anim calcmode="lin" valueType="num">
                                      <p:cBhvr>
                                        <p:cTn id="68" dur="1000"/>
                                        <p:tgtEl>
                                          <p:spTgt spid="58"/>
                                        </p:tgtEl>
                                        <p:attrNameLst>
                                          <p:attrName>ppt_w</p:attrName>
                                        </p:attrNameLst>
                                      </p:cBhvr>
                                      <p:tavLst>
                                        <p:tav tm="0">
                                          <p:val>
                                            <p:strVal val="ppt_w"/>
                                          </p:val>
                                        </p:tav>
                                        <p:tav tm="100000">
                                          <p:val>
                                            <p:fltVal val="0"/>
                                          </p:val>
                                        </p:tav>
                                      </p:tavLst>
                                    </p:anim>
                                    <p:anim calcmode="lin" valueType="num">
                                      <p:cBhvr>
                                        <p:cTn id="69" dur="1000"/>
                                        <p:tgtEl>
                                          <p:spTgt spid="58"/>
                                        </p:tgtEl>
                                        <p:attrNameLst>
                                          <p:attrName>ppt_h</p:attrName>
                                        </p:attrNameLst>
                                      </p:cBhvr>
                                      <p:tavLst>
                                        <p:tav tm="0">
                                          <p:val>
                                            <p:strVal val="ppt_h"/>
                                          </p:val>
                                        </p:tav>
                                        <p:tav tm="100000">
                                          <p:val>
                                            <p:fltVal val="0"/>
                                          </p:val>
                                        </p:tav>
                                      </p:tavLst>
                                    </p:anim>
                                    <p:anim calcmode="lin" valueType="num">
                                      <p:cBhvr>
                                        <p:cTn id="70" dur="1000"/>
                                        <p:tgtEl>
                                          <p:spTgt spid="58"/>
                                        </p:tgtEl>
                                        <p:attrNameLst>
                                          <p:attrName>style.rotation</p:attrName>
                                        </p:attrNameLst>
                                      </p:cBhvr>
                                      <p:tavLst>
                                        <p:tav tm="0">
                                          <p:val>
                                            <p:fltVal val="0"/>
                                          </p:val>
                                        </p:tav>
                                        <p:tav tm="100000">
                                          <p:val>
                                            <p:fltVal val="90"/>
                                          </p:val>
                                        </p:tav>
                                      </p:tavLst>
                                    </p:anim>
                                    <p:animEffect transition="out" filter="fade">
                                      <p:cBhvr>
                                        <p:cTn id="71" dur="1000"/>
                                        <p:tgtEl>
                                          <p:spTgt spid="58"/>
                                        </p:tgtEl>
                                      </p:cBhvr>
                                    </p:animEffect>
                                    <p:set>
                                      <p:cBhvr>
                                        <p:cTn id="72" dur="1" fill="hold">
                                          <p:stCondLst>
                                            <p:cond delay="999"/>
                                          </p:stCondLst>
                                        </p:cTn>
                                        <p:tgtEl>
                                          <p:spTgt spid="58"/>
                                        </p:tgtEl>
                                        <p:attrNameLst>
                                          <p:attrName>style.visibility</p:attrName>
                                        </p:attrNameLst>
                                      </p:cBhvr>
                                      <p:to>
                                        <p:strVal val="hidden"/>
                                      </p:to>
                                    </p:set>
                                  </p:childTnLst>
                                </p:cTn>
                              </p:par>
                            </p:childTnLst>
                          </p:cTn>
                        </p:par>
                        <p:par>
                          <p:cTn id="73" fill="hold">
                            <p:stCondLst>
                              <p:cond delay="2000"/>
                            </p:stCondLst>
                            <p:childTnLst>
                              <p:par>
                                <p:cTn id="74" presetID="1" presetClass="exit" presetSubtype="0" fill="hold" nodeType="afterEffect">
                                  <p:stCondLst>
                                    <p:cond delay="0"/>
                                  </p:stCondLst>
                                  <p:childTnLst>
                                    <p:set>
                                      <p:cBhvr>
                                        <p:cTn id="75" dur="1" fill="hold">
                                          <p:stCondLst>
                                            <p:cond delay="0"/>
                                          </p:stCondLst>
                                        </p:cTn>
                                        <p:tgtEl>
                                          <p:spTgt spid="16"/>
                                        </p:tgtEl>
                                        <p:attrNameLst>
                                          <p:attrName>style.visibility</p:attrName>
                                        </p:attrNameLst>
                                      </p:cBhvr>
                                      <p:to>
                                        <p:strVal val="hidden"/>
                                      </p:to>
                                    </p:set>
                                  </p:childTnLst>
                                </p:cTn>
                              </p:par>
                              <p:par>
                                <p:cTn id="76" presetID="1" presetClass="entr" presetSubtype="0" fill="hold" nodeType="withEffect">
                                  <p:stCondLst>
                                    <p:cond delay="0"/>
                                  </p:stCondLst>
                                  <p:childTnLst>
                                    <p:set>
                                      <p:cBhvr>
                                        <p:cTn id="77" dur="1" fill="hold">
                                          <p:stCondLst>
                                            <p:cond delay="0"/>
                                          </p:stCondLst>
                                        </p:cTn>
                                        <p:tgtEl>
                                          <p:spTgt spid="63"/>
                                        </p:tgtEl>
                                        <p:attrNameLst>
                                          <p:attrName>style.visibility</p:attrName>
                                        </p:attrNameLst>
                                      </p:cBhvr>
                                      <p:to>
                                        <p:strVal val="visible"/>
                                      </p:to>
                                    </p:set>
                                  </p:childTnLst>
                                </p:cTn>
                              </p:par>
                            </p:childTnLst>
                          </p:cTn>
                        </p:par>
                        <p:par>
                          <p:cTn id="78" fill="hold">
                            <p:stCondLst>
                              <p:cond delay="2000"/>
                            </p:stCondLst>
                            <p:childTnLst>
                              <p:par>
                                <p:cTn id="79" presetID="14" presetClass="exit" presetSubtype="10" fill="hold" nodeType="afterEffect">
                                  <p:stCondLst>
                                    <p:cond delay="0"/>
                                  </p:stCondLst>
                                  <p:childTnLst>
                                    <p:animEffect transition="out" filter="randombar(horizontal)">
                                      <p:cBhvr>
                                        <p:cTn id="80" dur="500"/>
                                        <p:tgtEl>
                                          <p:spTgt spid="54"/>
                                        </p:tgtEl>
                                      </p:cBhvr>
                                    </p:animEffect>
                                    <p:set>
                                      <p:cBhvr>
                                        <p:cTn id="81"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2" restart="whenNotActive" fill="hold" evtFilter="cancelBubble" nodeType="interactiveSeq">
                <p:stCondLst>
                  <p:cond evt="onClick" delay="0">
                    <p:tgtEl>
                      <p:spTgt spid="57"/>
                    </p:tgtEl>
                  </p:cond>
                </p:stCondLst>
                <p:endSync evt="end" delay="0">
                  <p:rtn val="all"/>
                </p:endSync>
                <p:childTnLst>
                  <p:par>
                    <p:cTn id="83" fill="hold">
                      <p:stCondLst>
                        <p:cond delay="0"/>
                      </p:stCondLst>
                      <p:childTnLst>
                        <p:par>
                          <p:cTn id="84" fill="hold">
                            <p:stCondLst>
                              <p:cond delay="0"/>
                            </p:stCondLst>
                            <p:childTnLst>
                              <p:par>
                                <p:cTn id="85" presetID="50" presetClass="path" presetSubtype="0" accel="50000" decel="50000" fill="hold" nodeType="clickEffect">
                                  <p:stCondLst>
                                    <p:cond delay="0"/>
                                  </p:stCondLst>
                                  <p:childTnLst>
                                    <p:animMotion origin="layout" path="M -3.33333E-6 -1.23457E-6 L -0.41111 -1.23457E-6 C -0.59548 -1.23457E-6 -0.82205 0.08333 -0.82205 0.15093 L -0.82205 0.30216 " pathEditMode="relative" rAng="0" ptsTypes="AAAA">
                                      <p:cBhvr>
                                        <p:cTn id="86" dur="2000" fill="hold"/>
                                        <p:tgtEl>
                                          <p:spTgt spid="53"/>
                                        </p:tgtEl>
                                        <p:attrNameLst>
                                          <p:attrName>ppt_x</p:attrName>
                                          <p:attrName>ppt_y</p:attrName>
                                        </p:attrNameLst>
                                      </p:cBhvr>
                                      <p:rCtr x="-41111" y="15093"/>
                                    </p:animMotion>
                                  </p:childTnLst>
                                </p:cTn>
                              </p:par>
                              <p:par>
                                <p:cTn id="87" presetID="31" presetClass="exit" presetSubtype="0" fill="hold" grpId="0" nodeType="withEffect">
                                  <p:stCondLst>
                                    <p:cond delay="0"/>
                                  </p:stCondLst>
                                  <p:childTnLst>
                                    <p:anim calcmode="lin" valueType="num">
                                      <p:cBhvr>
                                        <p:cTn id="88" dur="1000"/>
                                        <p:tgtEl>
                                          <p:spTgt spid="60"/>
                                        </p:tgtEl>
                                        <p:attrNameLst>
                                          <p:attrName>ppt_w</p:attrName>
                                        </p:attrNameLst>
                                      </p:cBhvr>
                                      <p:tavLst>
                                        <p:tav tm="0">
                                          <p:val>
                                            <p:strVal val="ppt_w"/>
                                          </p:val>
                                        </p:tav>
                                        <p:tav tm="100000">
                                          <p:val>
                                            <p:fltVal val="0"/>
                                          </p:val>
                                        </p:tav>
                                      </p:tavLst>
                                    </p:anim>
                                    <p:anim calcmode="lin" valueType="num">
                                      <p:cBhvr>
                                        <p:cTn id="89" dur="1000"/>
                                        <p:tgtEl>
                                          <p:spTgt spid="60"/>
                                        </p:tgtEl>
                                        <p:attrNameLst>
                                          <p:attrName>ppt_h</p:attrName>
                                        </p:attrNameLst>
                                      </p:cBhvr>
                                      <p:tavLst>
                                        <p:tav tm="0">
                                          <p:val>
                                            <p:strVal val="ppt_h"/>
                                          </p:val>
                                        </p:tav>
                                        <p:tav tm="100000">
                                          <p:val>
                                            <p:fltVal val="0"/>
                                          </p:val>
                                        </p:tav>
                                      </p:tavLst>
                                    </p:anim>
                                    <p:anim calcmode="lin" valueType="num">
                                      <p:cBhvr>
                                        <p:cTn id="90" dur="1000"/>
                                        <p:tgtEl>
                                          <p:spTgt spid="60"/>
                                        </p:tgtEl>
                                        <p:attrNameLst>
                                          <p:attrName>style.rotation</p:attrName>
                                        </p:attrNameLst>
                                      </p:cBhvr>
                                      <p:tavLst>
                                        <p:tav tm="0">
                                          <p:val>
                                            <p:fltVal val="0"/>
                                          </p:val>
                                        </p:tav>
                                        <p:tav tm="100000">
                                          <p:val>
                                            <p:fltVal val="90"/>
                                          </p:val>
                                        </p:tav>
                                      </p:tavLst>
                                    </p:anim>
                                    <p:animEffect transition="out" filter="fade">
                                      <p:cBhvr>
                                        <p:cTn id="91" dur="1000"/>
                                        <p:tgtEl>
                                          <p:spTgt spid="60"/>
                                        </p:tgtEl>
                                      </p:cBhvr>
                                    </p:animEffect>
                                    <p:set>
                                      <p:cBhvr>
                                        <p:cTn id="92" dur="1" fill="hold">
                                          <p:stCondLst>
                                            <p:cond delay="999"/>
                                          </p:stCondLst>
                                        </p:cTn>
                                        <p:tgtEl>
                                          <p:spTgt spid="60"/>
                                        </p:tgtEl>
                                        <p:attrNameLst>
                                          <p:attrName>style.visibility</p:attrName>
                                        </p:attrNameLst>
                                      </p:cBhvr>
                                      <p:to>
                                        <p:strVal val="hidden"/>
                                      </p:to>
                                    </p:set>
                                  </p:childTnLst>
                                </p:cTn>
                              </p:par>
                              <p:par>
                                <p:cTn id="93" presetID="31" presetClass="exit" presetSubtype="0" fill="hold" grpId="0" nodeType="withEffect">
                                  <p:stCondLst>
                                    <p:cond delay="0"/>
                                  </p:stCondLst>
                                  <p:childTnLst>
                                    <p:anim calcmode="lin" valueType="num">
                                      <p:cBhvr>
                                        <p:cTn id="94" dur="1000"/>
                                        <p:tgtEl>
                                          <p:spTgt spid="73"/>
                                        </p:tgtEl>
                                        <p:attrNameLst>
                                          <p:attrName>ppt_w</p:attrName>
                                        </p:attrNameLst>
                                      </p:cBhvr>
                                      <p:tavLst>
                                        <p:tav tm="0">
                                          <p:val>
                                            <p:strVal val="ppt_w"/>
                                          </p:val>
                                        </p:tav>
                                        <p:tav tm="100000">
                                          <p:val>
                                            <p:fltVal val="0"/>
                                          </p:val>
                                        </p:tav>
                                      </p:tavLst>
                                    </p:anim>
                                    <p:anim calcmode="lin" valueType="num">
                                      <p:cBhvr>
                                        <p:cTn id="95" dur="1000"/>
                                        <p:tgtEl>
                                          <p:spTgt spid="73"/>
                                        </p:tgtEl>
                                        <p:attrNameLst>
                                          <p:attrName>ppt_h</p:attrName>
                                        </p:attrNameLst>
                                      </p:cBhvr>
                                      <p:tavLst>
                                        <p:tav tm="0">
                                          <p:val>
                                            <p:strVal val="ppt_h"/>
                                          </p:val>
                                        </p:tav>
                                        <p:tav tm="100000">
                                          <p:val>
                                            <p:fltVal val="0"/>
                                          </p:val>
                                        </p:tav>
                                      </p:tavLst>
                                    </p:anim>
                                    <p:anim calcmode="lin" valueType="num">
                                      <p:cBhvr>
                                        <p:cTn id="96" dur="1000"/>
                                        <p:tgtEl>
                                          <p:spTgt spid="73"/>
                                        </p:tgtEl>
                                        <p:attrNameLst>
                                          <p:attrName>style.rotation</p:attrName>
                                        </p:attrNameLst>
                                      </p:cBhvr>
                                      <p:tavLst>
                                        <p:tav tm="0">
                                          <p:val>
                                            <p:fltVal val="0"/>
                                          </p:val>
                                        </p:tav>
                                        <p:tav tm="100000">
                                          <p:val>
                                            <p:fltVal val="90"/>
                                          </p:val>
                                        </p:tav>
                                      </p:tavLst>
                                    </p:anim>
                                    <p:animEffect transition="out" filter="fade">
                                      <p:cBhvr>
                                        <p:cTn id="97" dur="1000"/>
                                        <p:tgtEl>
                                          <p:spTgt spid="73"/>
                                        </p:tgtEl>
                                      </p:cBhvr>
                                    </p:animEffect>
                                    <p:set>
                                      <p:cBhvr>
                                        <p:cTn id="98" dur="1" fill="hold">
                                          <p:stCondLst>
                                            <p:cond delay="999"/>
                                          </p:stCondLst>
                                        </p:cTn>
                                        <p:tgtEl>
                                          <p:spTgt spid="73"/>
                                        </p:tgtEl>
                                        <p:attrNameLst>
                                          <p:attrName>style.visibility</p:attrName>
                                        </p:attrNameLst>
                                      </p:cBhvr>
                                      <p:to>
                                        <p:strVal val="hidden"/>
                                      </p:to>
                                    </p:set>
                                  </p:childTnLst>
                                </p:cTn>
                              </p:par>
                            </p:childTnLst>
                          </p:cTn>
                        </p:par>
                        <p:par>
                          <p:cTn id="99" fill="hold">
                            <p:stCondLst>
                              <p:cond delay="2000"/>
                            </p:stCondLst>
                            <p:childTnLst>
                              <p:par>
                                <p:cTn id="100" presetID="1" presetClass="exit" presetSubtype="0" fill="hold" nodeType="afterEffect">
                                  <p:stCondLst>
                                    <p:cond delay="0"/>
                                  </p:stCondLst>
                                  <p:childTnLst>
                                    <p:set>
                                      <p:cBhvr>
                                        <p:cTn id="101" dur="1" fill="hold">
                                          <p:stCondLst>
                                            <p:cond delay="0"/>
                                          </p:stCondLst>
                                        </p:cTn>
                                        <p:tgtEl>
                                          <p:spTgt spid="53"/>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64"/>
                                        </p:tgtEl>
                                        <p:attrNameLst>
                                          <p:attrName>style.visibility</p:attrName>
                                        </p:attrNameLst>
                                      </p:cBhvr>
                                      <p:to>
                                        <p:strVal val="visible"/>
                                      </p:to>
                                    </p:set>
                                  </p:childTnLst>
                                </p:cTn>
                              </p:par>
                            </p:childTnLst>
                          </p:cTn>
                        </p:par>
                        <p:par>
                          <p:cTn id="104" fill="hold">
                            <p:stCondLst>
                              <p:cond delay="2000"/>
                            </p:stCondLst>
                            <p:childTnLst>
                              <p:par>
                                <p:cTn id="105" presetID="14" presetClass="exit" presetSubtype="10" fill="hold" nodeType="afterEffect">
                                  <p:stCondLst>
                                    <p:cond delay="0"/>
                                  </p:stCondLst>
                                  <p:childTnLst>
                                    <p:animEffect transition="out" filter="randombar(horizontal)">
                                      <p:cBhvr>
                                        <p:cTn id="106" dur="500"/>
                                        <p:tgtEl>
                                          <p:spTgt spid="57"/>
                                        </p:tgtEl>
                                      </p:cBhvr>
                                    </p:animEffect>
                                    <p:set>
                                      <p:cBhvr>
                                        <p:cTn id="107" dur="1" fill="hold">
                                          <p:stCondLst>
                                            <p:cond delay="499"/>
                                          </p:stCondLst>
                                        </p:cTn>
                                        <p:tgtEl>
                                          <p:spTgt spid="57"/>
                                        </p:tgtEl>
                                        <p:attrNameLst>
                                          <p:attrName>style.visibility</p:attrName>
                                        </p:attrNameLst>
                                      </p:cBhvr>
                                      <p:to>
                                        <p:strVal val="hidden"/>
                                      </p:to>
                                    </p:set>
                                  </p:childTnLst>
                                </p:cTn>
                              </p:par>
                              <p:par>
                                <p:cTn id="108" presetID="53" presetClass="exit" presetSubtype="32" fill="hold" grpId="0" nodeType="withEffect">
                                  <p:stCondLst>
                                    <p:cond delay="0"/>
                                  </p:stCondLst>
                                  <p:childTnLst>
                                    <p:anim calcmode="lin" valueType="num">
                                      <p:cBhvr>
                                        <p:cTn id="109" dur="500"/>
                                        <p:tgtEl>
                                          <p:spTgt spid="13"/>
                                        </p:tgtEl>
                                        <p:attrNameLst>
                                          <p:attrName>ppt_w</p:attrName>
                                        </p:attrNameLst>
                                      </p:cBhvr>
                                      <p:tavLst>
                                        <p:tav tm="0">
                                          <p:val>
                                            <p:strVal val="ppt_w"/>
                                          </p:val>
                                        </p:tav>
                                        <p:tav tm="100000">
                                          <p:val>
                                            <p:fltVal val="0"/>
                                          </p:val>
                                        </p:tav>
                                      </p:tavLst>
                                    </p:anim>
                                    <p:anim calcmode="lin" valueType="num">
                                      <p:cBhvr>
                                        <p:cTn id="110" dur="500"/>
                                        <p:tgtEl>
                                          <p:spTgt spid="13"/>
                                        </p:tgtEl>
                                        <p:attrNameLst>
                                          <p:attrName>ppt_h</p:attrName>
                                        </p:attrNameLst>
                                      </p:cBhvr>
                                      <p:tavLst>
                                        <p:tav tm="0">
                                          <p:val>
                                            <p:strVal val="ppt_h"/>
                                          </p:val>
                                        </p:tav>
                                        <p:tav tm="100000">
                                          <p:val>
                                            <p:fltVal val="0"/>
                                          </p:val>
                                        </p:tav>
                                      </p:tavLst>
                                    </p:anim>
                                    <p:animEffect transition="out" filter="fade">
                                      <p:cBhvr>
                                        <p:cTn id="111" dur="500"/>
                                        <p:tgtEl>
                                          <p:spTgt spid="13"/>
                                        </p:tgtEl>
                                      </p:cBhvr>
                                    </p:animEffect>
                                    <p:set>
                                      <p:cBhvr>
                                        <p:cTn id="11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13" restart="whenNotActive" fill="hold" evtFilter="cancelBubble" nodeType="interactiveSeq">
                <p:stCondLst>
                  <p:cond evt="onClick" delay="0">
                    <p:tgtEl>
                      <p:spTgt spid="36"/>
                    </p:tgtEl>
                  </p:cond>
                </p:stCondLst>
                <p:endSync evt="end" delay="0">
                  <p:rtn val="all"/>
                </p:endSync>
                <p:childTnLst>
                  <p:par>
                    <p:cTn id="114" fill="hold">
                      <p:stCondLst>
                        <p:cond delay="0"/>
                      </p:stCondLst>
                      <p:childTnLst>
                        <p:par>
                          <p:cTn id="115" fill="hold">
                            <p:stCondLst>
                              <p:cond delay="0"/>
                            </p:stCondLst>
                            <p:childTnLst>
                              <p:par>
                                <p:cTn id="116" presetID="1" presetClass="exit" presetSubtype="0" fill="hold" nodeType="clickEffect">
                                  <p:stCondLst>
                                    <p:cond delay="0"/>
                                  </p:stCondLst>
                                  <p:childTnLst>
                                    <p:set>
                                      <p:cBhvr>
                                        <p:cTn id="117" dur="1" fill="hold">
                                          <p:stCondLst>
                                            <p:cond delay="0"/>
                                          </p:stCondLst>
                                        </p:cTn>
                                        <p:tgtEl>
                                          <p:spTgt spid="37"/>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33"/>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35"/>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61"/>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62"/>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63"/>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0"/>
                                  </p:stCondLst>
                                  <p:childTnLst>
                                    <p:set>
                                      <p:cBhvr>
                                        <p:cTn id="131" dur="1" fill="hold">
                                          <p:stCondLst>
                                            <p:cond delay="0"/>
                                          </p:stCondLst>
                                        </p:cTn>
                                        <p:tgtEl>
                                          <p:spTgt spid="19"/>
                                        </p:tgtEl>
                                        <p:attrNameLst>
                                          <p:attrName>style.visibility</p:attrName>
                                        </p:attrNameLst>
                                      </p:cBhvr>
                                      <p:to>
                                        <p:strVal val="visible"/>
                                      </p:to>
                                    </p:set>
                                  </p:childTnLst>
                                </p:cTn>
                              </p:par>
                            </p:childTnLst>
                          </p:cTn>
                        </p:par>
                        <p:par>
                          <p:cTn id="132" fill="hold">
                            <p:stCondLst>
                              <p:cond delay="0"/>
                            </p:stCondLst>
                            <p:childTnLst>
                              <p:par>
                                <p:cTn id="133" presetID="63" presetClass="path" presetSubtype="0" accel="50000" decel="50000" fill="hold" nodeType="afterEffect">
                                  <p:stCondLst>
                                    <p:cond delay="0"/>
                                  </p:stCondLst>
                                  <p:childTnLst>
                                    <p:animMotion origin="layout" path="M -3.33333E-6 -3.58025E-6 L 1.05018 -3.58025E-6 " pathEditMode="relative" rAng="0" ptsTypes="AA">
                                      <p:cBhvr>
                                        <p:cTn id="134" dur="5000" fill="hold"/>
                                        <p:tgtEl>
                                          <p:spTgt spid="19"/>
                                        </p:tgtEl>
                                        <p:attrNameLst>
                                          <p:attrName>ppt_x</p:attrName>
                                          <p:attrName>ppt_y</p:attrName>
                                        </p:attrNameLst>
                                      </p:cBhvr>
                                      <p:rCtr x="52500" y="0"/>
                                    </p:animMotion>
                                  </p:childTnLst>
                                </p:cTn>
                              </p:par>
                              <p:par>
                                <p:cTn id="135" presetID="31" presetClass="entr" presetSubtype="0" fill="hold" grpId="0" nodeType="withEffect">
                                  <p:stCondLst>
                                    <p:cond delay="0"/>
                                  </p:stCondLst>
                                  <p:childTnLst>
                                    <p:set>
                                      <p:cBhvr>
                                        <p:cTn id="136" dur="1" fill="hold">
                                          <p:stCondLst>
                                            <p:cond delay="0"/>
                                          </p:stCondLst>
                                        </p:cTn>
                                        <p:tgtEl>
                                          <p:spTgt spid="38"/>
                                        </p:tgtEl>
                                        <p:attrNameLst>
                                          <p:attrName>style.visibility</p:attrName>
                                        </p:attrNameLst>
                                      </p:cBhvr>
                                      <p:to>
                                        <p:strVal val="visible"/>
                                      </p:to>
                                    </p:set>
                                    <p:anim calcmode="lin" valueType="num">
                                      <p:cBhvr>
                                        <p:cTn id="137" dur="1000" fill="hold"/>
                                        <p:tgtEl>
                                          <p:spTgt spid="38"/>
                                        </p:tgtEl>
                                        <p:attrNameLst>
                                          <p:attrName>ppt_w</p:attrName>
                                        </p:attrNameLst>
                                      </p:cBhvr>
                                      <p:tavLst>
                                        <p:tav tm="0">
                                          <p:val>
                                            <p:fltVal val="0"/>
                                          </p:val>
                                        </p:tav>
                                        <p:tav tm="100000">
                                          <p:val>
                                            <p:strVal val="#ppt_w"/>
                                          </p:val>
                                        </p:tav>
                                      </p:tavLst>
                                    </p:anim>
                                    <p:anim calcmode="lin" valueType="num">
                                      <p:cBhvr>
                                        <p:cTn id="138" dur="1000" fill="hold"/>
                                        <p:tgtEl>
                                          <p:spTgt spid="38"/>
                                        </p:tgtEl>
                                        <p:attrNameLst>
                                          <p:attrName>ppt_h</p:attrName>
                                        </p:attrNameLst>
                                      </p:cBhvr>
                                      <p:tavLst>
                                        <p:tav tm="0">
                                          <p:val>
                                            <p:fltVal val="0"/>
                                          </p:val>
                                        </p:tav>
                                        <p:tav tm="100000">
                                          <p:val>
                                            <p:strVal val="#ppt_h"/>
                                          </p:val>
                                        </p:tav>
                                      </p:tavLst>
                                    </p:anim>
                                    <p:anim calcmode="lin" valueType="num">
                                      <p:cBhvr>
                                        <p:cTn id="139" dur="1000" fill="hold"/>
                                        <p:tgtEl>
                                          <p:spTgt spid="38"/>
                                        </p:tgtEl>
                                        <p:attrNameLst>
                                          <p:attrName>style.rotation</p:attrName>
                                        </p:attrNameLst>
                                      </p:cBhvr>
                                      <p:tavLst>
                                        <p:tav tm="0">
                                          <p:val>
                                            <p:fltVal val="90"/>
                                          </p:val>
                                        </p:tav>
                                        <p:tav tm="100000">
                                          <p:val>
                                            <p:fltVal val="0"/>
                                          </p:val>
                                        </p:tav>
                                      </p:tavLst>
                                    </p:anim>
                                    <p:animEffect transition="in" filter="fade">
                                      <p:cBhvr>
                                        <p:cTn id="140" dur="1000"/>
                                        <p:tgtEl>
                                          <p:spTgt spid="38"/>
                                        </p:tgtEl>
                                      </p:cBhvr>
                                    </p:animEffect>
                                  </p:childTnLst>
                                </p:cTn>
                              </p:par>
                            </p:childTnLst>
                          </p:cTn>
                        </p:par>
                      </p:childTnLst>
                    </p:cTn>
                  </p:par>
                </p:childTnLst>
              </p:cTn>
              <p:nextCondLst>
                <p:cond evt="onClick" delay="0">
                  <p:tgtEl>
                    <p:spTgt spid="36"/>
                  </p:tgtEl>
                </p:cond>
              </p:nextCondLst>
            </p:seq>
          </p:childTnLst>
        </p:cTn>
      </p:par>
    </p:tnLst>
    <p:bldLst>
      <p:bldP spid="13" grpId="0" animBg="1"/>
      <p:bldP spid="38" grpId="0" animBg="1"/>
      <p:bldP spid="18" grpId="0" animBg="1"/>
      <p:bldP spid="58" grpId="0" animBg="1"/>
      <p:bldP spid="59" grpId="0" animBg="1"/>
      <p:bldP spid="60" grpId="0" animBg="1"/>
      <p:bldP spid="7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nội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ngoại</a:t>
            </a:r>
            <a:r>
              <a:rPr lang="en-US" sz="2400" dirty="0">
                <a:solidFill>
                  <a:prstClr val="black"/>
                </a:solidFill>
                <a:latin typeface="Times New Roman" pitchFamily="18" charset="0"/>
                <a:cs typeface="Times New Roman" pitchFamily="18" charset="0"/>
              </a:rPr>
              <a:t>”</a:t>
            </a:r>
          </a:p>
          <a:p>
            <a:pPr algn="ctr" defTabSz="685800">
              <a:defRPr/>
            </a:pPr>
            <a:r>
              <a:rPr lang="en-US" sz="2400" dirty="0" err="1">
                <a:solidFill>
                  <a:prstClr val="black"/>
                </a:solidFill>
                <a:latin typeface="Times New Roman" pitchFamily="18" charset="0"/>
                <a:cs typeface="Times New Roman" pitchFamily="18" charset="0"/>
              </a:rPr>
              <a:t>Bài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lời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ai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nói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ai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Chọn</a:t>
            </a:r>
            <a:r>
              <a:rPr lang="en-US" sz="2400" dirty="0">
                <a:solidFill>
                  <a:prstClr val="black"/>
                </a:solidFill>
                <a:latin typeface="Times New Roman" pitchFamily="18" charset="0"/>
                <a:cs typeface="Times New Roman" pitchFamily="18" charset="0"/>
              </a:rPr>
              <a:t> ý </a:t>
            </a:r>
            <a:r>
              <a:rPr lang="en-US" sz="2400" dirty="0" err="1">
                <a:solidFill>
                  <a:prstClr val="black"/>
                </a:solidFill>
                <a:latin typeface="Times New Roman" pitchFamily="18" charset="0"/>
                <a:cs typeface="Times New Roman" pitchFamily="18" charset="0"/>
              </a:rPr>
              <a:t>đúng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nhất</a:t>
            </a:r>
            <a:r>
              <a:rPr lang="en-US" sz="2400" dirty="0">
                <a:solidFill>
                  <a:prstClr val="black"/>
                </a:solidFill>
                <a:latin typeface="Times New Roman" pitchFamily="18" charset="0"/>
                <a:cs typeface="Times New Roman" pitchFamily="18" charset="0"/>
              </a:rPr>
              <a:t>:</a:t>
            </a:r>
            <a:endParaRPr lang="vi-VN" sz="2400" dirty="0">
              <a:solidFill>
                <a:prstClr val="black"/>
              </a:solidFill>
              <a:latin typeface="Times New Roman" pitchFamily="18" charset="0"/>
              <a:cs typeface="Times New Roman" pitchFamily="18" charset="0"/>
            </a:endParaRPr>
          </a:p>
        </p:txBody>
      </p:sp>
      <p:sp>
        <p:nvSpPr>
          <p:cNvPr id="26" name="Rectangle 25"/>
          <p:cNvSpPr/>
          <p:nvPr/>
        </p:nvSpPr>
        <p:spPr>
          <a:xfrm>
            <a:off x="457200" y="1534498"/>
            <a:ext cx="4038600" cy="11134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vi-VN" sz="2400" dirty="0">
                <a:solidFill>
                  <a:schemeClr val="tx1"/>
                </a:solidFill>
                <a:latin typeface="Times New Roman" pitchFamily="18" charset="0"/>
                <a:cs typeface="Times New Roman" pitchFamily="18" charset="0"/>
              </a:rPr>
              <a:t>A. lời của người cháu nói về bà nội và bà ngoại của mình</a:t>
            </a: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vi-VN" sz="1400">
              <a:solidFill>
                <a:prstClr val="white"/>
              </a:solidFill>
              <a:latin typeface="Times New Roman" pitchFamily="18" charset="0"/>
              <a:cs typeface="Times New Roman" pitchFamily="18"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vi-VN" sz="1400">
              <a:solidFill>
                <a:prstClr val="white"/>
              </a:solidFill>
              <a:latin typeface="Times New Roman" pitchFamily="18" charset="0"/>
              <a:cs typeface="Times New Roman" pitchFamily="18" charset="0"/>
            </a:endParaRPr>
          </a:p>
        </p:txBody>
      </p:sp>
      <p:sp>
        <p:nvSpPr>
          <p:cNvPr id="42" name="Rectangle 41"/>
          <p:cNvSpPr/>
          <p:nvPr/>
        </p:nvSpPr>
        <p:spPr>
          <a:xfrm>
            <a:off x="4597961" y="1537639"/>
            <a:ext cx="3680099" cy="11134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vi-VN" sz="2400" dirty="0">
                <a:solidFill>
                  <a:prstClr val="black"/>
                </a:solidFill>
                <a:latin typeface="Times New Roman" pitchFamily="18" charset="0"/>
                <a:cs typeface="Times New Roman" pitchFamily="18" charset="0"/>
              </a:rPr>
              <a:t>B. Lời của người cháu nói với bà nội</a:t>
            </a:r>
          </a:p>
        </p:txBody>
      </p:sp>
      <p:sp>
        <p:nvSpPr>
          <p:cNvPr id="43" name="Rectangle 42"/>
          <p:cNvSpPr/>
          <p:nvPr/>
        </p:nvSpPr>
        <p:spPr>
          <a:xfrm>
            <a:off x="457200" y="2942544"/>
            <a:ext cx="4105803" cy="9052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vi-VN" sz="2400" dirty="0">
                <a:solidFill>
                  <a:prstClr val="black"/>
                </a:solidFill>
                <a:latin typeface="Times New Roman" pitchFamily="18" charset="0"/>
                <a:cs typeface="Times New Roman" pitchFamily="18" charset="0"/>
              </a:rPr>
              <a:t>C. Lời của người cháu nói với bà ngoại</a:t>
            </a:r>
          </a:p>
        </p:txBody>
      </p:sp>
      <p:sp>
        <p:nvSpPr>
          <p:cNvPr id="44" name="Rectangle 43"/>
          <p:cNvSpPr/>
          <p:nvPr/>
        </p:nvSpPr>
        <p:spPr>
          <a:xfrm>
            <a:off x="4648200" y="2945684"/>
            <a:ext cx="3680099" cy="861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vi-VN" sz="2400" dirty="0">
                <a:solidFill>
                  <a:prstClr val="black"/>
                </a:solidFill>
                <a:latin typeface="Times New Roman" pitchFamily="18" charset="0"/>
                <a:cs typeface="Times New Roman" pitchFamily="18" charset="0"/>
              </a:rPr>
              <a:t>D. Lời của con nói với mẹ</a:t>
            </a: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978919" y="2065799"/>
            <a:ext cx="344307" cy="530475"/>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43710" y="3373011"/>
            <a:ext cx="603402" cy="528066"/>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00263" y="3304993"/>
            <a:ext cx="603557" cy="530398"/>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98785" y="2042016"/>
            <a:ext cx="335690" cy="568174"/>
          </a:xfrm>
          <a:prstGeom prst="rect">
            <a:avLst/>
          </a:prstGeom>
        </p:spPr>
      </p:pic>
      <p:sp>
        <p:nvSpPr>
          <p:cNvPr id="57" name="Cloud 56">
            <a:hlinkClick r:id="rId15" action="ppaction://hlinksldjump"/>
          </p:cNvPr>
          <p:cNvSpPr/>
          <p:nvPr/>
        </p:nvSpPr>
        <p:spPr>
          <a:xfrm>
            <a:off x="3500621" y="405066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dirty="0">
                <a:solidFill>
                  <a:schemeClr val="bg1">
                    <a:lumMod val="50000"/>
                  </a:schemeClr>
                </a:solidFill>
                <a:latin typeface="Times New Roman" pitchFamily="18" charset="0"/>
                <a:cs typeface="Times New Roman" pitchFamily="18" charset="0"/>
              </a:rPr>
              <a:t>QUAY VỀ</a:t>
            </a:r>
            <a:endParaRPr lang="vi-VN" dirty="0">
              <a:solidFill>
                <a:schemeClr val="bg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324637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047750"/>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800" dirty="0" err="1">
                <a:solidFill>
                  <a:prstClr val="black"/>
                </a:solidFill>
                <a:latin typeface="Times New Roman" pitchFamily="18" charset="0"/>
                <a:cs typeface="Times New Roman" pitchFamily="18" charset="0"/>
              </a:rPr>
              <a:t>Đọc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thuộc</a:t>
            </a:r>
            <a:r>
              <a:rPr lang="en-US" sz="2800" dirty="0">
                <a:solidFill>
                  <a:prstClr val="black"/>
                </a:solidFill>
                <a:latin typeface="Times New Roman" pitchFamily="18" charset="0"/>
                <a:cs typeface="Times New Roman" pitchFamily="18" charset="0"/>
              </a:rPr>
              <a:t> 2 </a:t>
            </a:r>
            <a:r>
              <a:rPr lang="en-US" sz="2800" dirty="0" err="1">
                <a:solidFill>
                  <a:prstClr val="black"/>
                </a:solidFill>
                <a:latin typeface="Times New Roman" pitchFamily="18" charset="0"/>
                <a:cs typeface="Times New Roman" pitchFamily="18" charset="0"/>
              </a:rPr>
              <a:t>khổ</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cuối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bài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nội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ngoại</a:t>
            </a:r>
            <a:r>
              <a:rPr lang="en-US" sz="2800" dirty="0">
                <a:solidFill>
                  <a:prstClr val="black"/>
                </a:solidFill>
                <a:latin typeface="Times New Roman" pitchFamily="18" charset="0"/>
                <a:cs typeface="Times New Roman" pitchFamily="18" charset="0"/>
              </a:rPr>
              <a:t>”.</a:t>
            </a:r>
            <a:endParaRPr lang="vi-VN" sz="2800" dirty="0">
              <a:solidFill>
                <a:prstClr val="black"/>
              </a:solidFill>
              <a:latin typeface="Times New Roman" pitchFamily="18" charset="0"/>
              <a:cs typeface="Times New Roman"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vi-VN" sz="1400">
              <a:solidFill>
                <a:prstClr val="white"/>
              </a:solidFill>
              <a:latin typeface="Times New Roman" pitchFamily="18" charset="0"/>
              <a:cs typeface="Times New Roman" pitchFamily="18"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vi-VN" sz="1400">
              <a:solidFill>
                <a:prstClr val="white"/>
              </a:solidFill>
              <a:latin typeface="Times New Roman" pitchFamily="18" charset="0"/>
              <a:cs typeface="Times New Roman" pitchFamily="18" charset="0"/>
            </a:endParaRPr>
          </a:p>
        </p:txBody>
      </p:sp>
      <p:sp>
        <p:nvSpPr>
          <p:cNvPr id="57" name="Cloud 56">
            <a:hlinkClick r:id="rId9"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dirty="0">
                <a:solidFill>
                  <a:schemeClr val="bg1">
                    <a:lumMod val="50000"/>
                  </a:schemeClr>
                </a:solidFill>
                <a:latin typeface="Times New Roman" pitchFamily="18" charset="0"/>
                <a:cs typeface="Times New Roman" pitchFamily="18" charset="0"/>
              </a:rPr>
              <a:t>QUAY VỀ</a:t>
            </a:r>
            <a:endParaRPr lang="vi-VN" dirty="0">
              <a:solidFill>
                <a:schemeClr val="bg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30497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2" y="2972365"/>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nội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ngoại</a:t>
            </a:r>
            <a:r>
              <a:rPr lang="en-US" sz="2400" dirty="0">
                <a:solidFill>
                  <a:prstClr val="black"/>
                </a:solidFill>
                <a:latin typeface="Times New Roman" pitchFamily="18" charset="0"/>
                <a:cs typeface="Times New Roman" pitchFamily="18" charset="0"/>
              </a:rPr>
              <a:t>”.</a:t>
            </a:r>
          </a:p>
          <a:p>
            <a:pPr algn="ctr" defTabSz="685800">
              <a:defRPr/>
            </a:pPr>
            <a:r>
              <a:rPr lang="en-US" sz="2400" dirty="0" err="1">
                <a:solidFill>
                  <a:prstClr val="black"/>
                </a:solidFill>
                <a:latin typeface="Times New Roman" pitchFamily="18" charset="0"/>
                <a:cs typeface="Times New Roman" pitchFamily="18" charset="0"/>
              </a:rPr>
              <a:t>Câu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dưới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đây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nói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lên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lòng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biết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ơn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cháu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đối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hai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a:t>
            </a:r>
            <a:r>
              <a:rPr lang="en-US" sz="2400" dirty="0">
                <a:solidFill>
                  <a:prstClr val="black"/>
                </a:solidFill>
                <a:latin typeface="Times New Roman" pitchFamily="18" charset="0"/>
                <a:cs typeface="Times New Roman" pitchFamily="18" charset="0"/>
              </a:rPr>
              <a:t>? Chon ý </a:t>
            </a:r>
            <a:r>
              <a:rPr lang="en-US" sz="2400" dirty="0" err="1">
                <a:solidFill>
                  <a:prstClr val="black"/>
                </a:solidFill>
                <a:latin typeface="Times New Roman" pitchFamily="18" charset="0"/>
                <a:cs typeface="Times New Roman" pitchFamily="18" charset="0"/>
              </a:rPr>
              <a:t>đúng</a:t>
            </a:r>
            <a:r>
              <a:rPr lang="en-US" sz="2400" dirty="0">
                <a:solidFill>
                  <a:prstClr val="black"/>
                </a:solidFill>
                <a:latin typeface="Times New Roman" pitchFamily="18" charset="0"/>
                <a:cs typeface="Times New Roman" pitchFamily="18" charset="0"/>
              </a:rPr>
              <a:t>:</a:t>
            </a:r>
          </a:p>
        </p:txBody>
      </p:sp>
      <p:sp>
        <p:nvSpPr>
          <p:cNvPr id="26" name="Rectangle 25"/>
          <p:cNvSpPr/>
          <p:nvPr/>
        </p:nvSpPr>
        <p:spPr>
          <a:xfrm>
            <a:off x="801432" y="2826847"/>
            <a:ext cx="3680099" cy="8092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vi-VN" dirty="0">
                <a:solidFill>
                  <a:schemeClr val="tx1"/>
                </a:solidFill>
                <a:latin typeface="Times New Roman" pitchFamily="18" charset="0"/>
                <a:cs typeface="Times New Roman" pitchFamily="18" charset="0"/>
              </a:rPr>
              <a:t>C. </a:t>
            </a:r>
            <a:r>
              <a:rPr lang="vi-VN" sz="2400" dirty="0">
                <a:solidFill>
                  <a:schemeClr val="tx1"/>
                </a:solidFill>
                <a:latin typeface="Times New Roman" pitchFamily="18" charset="0"/>
                <a:cs typeface="Times New Roman" pitchFamily="18" charset="0"/>
              </a:rPr>
              <a:t>Hai bà hai nguồn sông</a:t>
            </a:r>
          </a:p>
          <a:p>
            <a:pPr defTabSz="685800">
              <a:defRPr/>
            </a:pPr>
            <a:r>
              <a:rPr lang="vi-VN" sz="2400" dirty="0">
                <a:solidFill>
                  <a:schemeClr val="tx1"/>
                </a:solidFill>
                <a:latin typeface="Times New Roman" pitchFamily="18" charset="0"/>
                <a:cs typeface="Times New Roman" pitchFamily="18" charset="0"/>
              </a:rPr>
              <a:t>     Cho phù sa đời cháu</a:t>
            </a: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vi-VN" sz="1400">
              <a:solidFill>
                <a:prstClr val="white"/>
              </a:solidFill>
              <a:latin typeface="Times New Roman" pitchFamily="18" charset="0"/>
              <a:cs typeface="Times New Roman" pitchFamily="18"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vi-VN" sz="1400">
              <a:solidFill>
                <a:prstClr val="white"/>
              </a:solidFill>
              <a:latin typeface="Times New Roman" pitchFamily="18" charset="0"/>
              <a:cs typeface="Times New Roman" pitchFamily="18" charset="0"/>
            </a:endParaRPr>
          </a:p>
        </p:txBody>
      </p:sp>
      <p:sp>
        <p:nvSpPr>
          <p:cNvPr id="42" name="Rectangle 41"/>
          <p:cNvSpPr/>
          <p:nvPr/>
        </p:nvSpPr>
        <p:spPr>
          <a:xfrm>
            <a:off x="4597961" y="1465151"/>
            <a:ext cx="3680099" cy="10303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vi-VN" dirty="0">
                <a:solidFill>
                  <a:prstClr val="black"/>
                </a:solidFill>
                <a:latin typeface="Times New Roman" pitchFamily="18" charset="0"/>
                <a:cs typeface="Times New Roman" pitchFamily="18" charset="0"/>
              </a:rPr>
              <a:t>B. </a:t>
            </a:r>
            <a:r>
              <a:rPr lang="vi-VN" sz="2400" dirty="0">
                <a:solidFill>
                  <a:prstClr val="black"/>
                </a:solidFill>
                <a:latin typeface="Times New Roman" pitchFamily="18" charset="0"/>
                <a:cs typeface="Times New Roman" pitchFamily="18" charset="0"/>
              </a:rPr>
              <a:t>Hai miền quê yêu dấu</a:t>
            </a:r>
          </a:p>
          <a:p>
            <a:pPr defTabSz="685800">
              <a:defRPr/>
            </a:pPr>
            <a:r>
              <a:rPr lang="vi-VN" sz="2400" dirty="0">
                <a:solidFill>
                  <a:prstClr val="black"/>
                </a:solidFill>
                <a:latin typeface="Times New Roman" pitchFamily="18" charset="0"/>
                <a:cs typeface="Times New Roman" pitchFamily="18" charset="0"/>
              </a:rPr>
              <a:t>    Cháu nhớ về thiết tha</a:t>
            </a:r>
          </a:p>
        </p:txBody>
      </p:sp>
      <p:sp>
        <p:nvSpPr>
          <p:cNvPr id="43" name="Rectangle 42"/>
          <p:cNvSpPr/>
          <p:nvPr/>
        </p:nvSpPr>
        <p:spPr>
          <a:xfrm>
            <a:off x="832665" y="1472236"/>
            <a:ext cx="3680099" cy="1023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42900" indent="-342900" defTabSz="685800">
              <a:buAutoNum type="alphaUcPeriod"/>
              <a:defRPr/>
            </a:pPr>
            <a:r>
              <a:rPr lang="vi-VN" sz="2400" dirty="0">
                <a:solidFill>
                  <a:prstClr val="black"/>
                </a:solidFill>
                <a:latin typeface="Times New Roman" pitchFamily="18" charset="0"/>
                <a:cs typeface="Times New Roman" pitchFamily="18" charset="0"/>
              </a:rPr>
              <a:t>Cháu yêu cha, yêu mẹ</a:t>
            </a:r>
          </a:p>
          <a:p>
            <a:pPr defTabSz="685800">
              <a:defRPr/>
            </a:pPr>
            <a:r>
              <a:rPr lang="vi-VN" sz="2400" dirty="0">
                <a:solidFill>
                  <a:prstClr val="black"/>
                </a:solidFill>
                <a:latin typeface="Times New Roman" pitchFamily="18" charset="0"/>
                <a:cs typeface="Times New Roman" pitchFamily="18" charset="0"/>
              </a:rPr>
              <a:t>      Và thương cả hai bà</a:t>
            </a:r>
          </a:p>
        </p:txBody>
      </p:sp>
      <p:sp>
        <p:nvSpPr>
          <p:cNvPr id="44" name="Rectangle 43"/>
          <p:cNvSpPr/>
          <p:nvPr/>
        </p:nvSpPr>
        <p:spPr>
          <a:xfrm>
            <a:off x="4566729" y="2826848"/>
            <a:ext cx="3680099" cy="8092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vi-VN" sz="2400" dirty="0">
                <a:solidFill>
                  <a:prstClr val="black"/>
                </a:solidFill>
                <a:latin typeface="Times New Roman" pitchFamily="18" charset="0"/>
                <a:cs typeface="Times New Roman" pitchFamily="18" charset="0"/>
              </a:rPr>
              <a:t>D. Đáp án A, C đúng</a:t>
            </a: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026679" y="3071624"/>
            <a:ext cx="437889" cy="350286"/>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63328" y="1762459"/>
            <a:ext cx="603402" cy="528066"/>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43271" y="2857428"/>
            <a:ext cx="603557" cy="530398"/>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74503" y="1762459"/>
            <a:ext cx="603557" cy="530398"/>
          </a:xfrm>
          <a:prstGeom prst="rect">
            <a:avLst/>
          </a:prstGeom>
        </p:spPr>
      </p:pic>
      <p:sp>
        <p:nvSpPr>
          <p:cNvPr id="57" name="Cloud 56">
            <a:hlinkClick r:id="rId15" action="ppaction://hlinksldjump"/>
          </p:cNvPr>
          <p:cNvSpPr/>
          <p:nvPr/>
        </p:nvSpPr>
        <p:spPr>
          <a:xfrm>
            <a:off x="3500621" y="4085330"/>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dirty="0">
                <a:solidFill>
                  <a:schemeClr val="bg1">
                    <a:lumMod val="50000"/>
                  </a:schemeClr>
                </a:solidFill>
                <a:latin typeface="Times New Roman" pitchFamily="18" charset="0"/>
                <a:cs typeface="Times New Roman" pitchFamily="18" charset="0"/>
              </a:rPr>
              <a:t>QUAY VỀ</a:t>
            </a:r>
            <a:endParaRPr lang="vi-VN" dirty="0">
              <a:solidFill>
                <a:schemeClr val="bg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3049765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anim calcmode="lin" valueType="num">
                                      <p:cBhvr>
                                        <p:cTn id="14" dur="500" fill="hold"/>
                                        <p:tgtEl>
                                          <p:spTgt spid="43"/>
                                        </p:tgtEl>
                                        <p:attrNameLst>
                                          <p:attrName>ppt_x</p:attrName>
                                        </p:attrNameLst>
                                      </p:cBhvr>
                                      <p:tavLst>
                                        <p:tav tm="0">
                                          <p:val>
                                            <p:strVal val="#ppt_x"/>
                                          </p:val>
                                        </p:tav>
                                        <p:tav tm="100000">
                                          <p:val>
                                            <p:strVal val="#ppt_x"/>
                                          </p:val>
                                        </p:tav>
                                      </p:tavLst>
                                    </p:anim>
                                    <p:anim calcmode="lin" valueType="num">
                                      <p:cBhvr>
                                        <p:cTn id="15" dur="500" fill="hold"/>
                                        <p:tgtEl>
                                          <p:spTgt spid="4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anim calcmode="lin" valueType="num">
                                      <p:cBhvr>
                                        <p:cTn id="19" dur="500" fill="hold"/>
                                        <p:tgtEl>
                                          <p:spTgt spid="42"/>
                                        </p:tgtEl>
                                        <p:attrNameLst>
                                          <p:attrName>ppt_x</p:attrName>
                                        </p:attrNameLst>
                                      </p:cBhvr>
                                      <p:tavLst>
                                        <p:tav tm="0">
                                          <p:val>
                                            <p:strVal val="#ppt_x"/>
                                          </p:val>
                                        </p:tav>
                                        <p:tav tm="100000">
                                          <p:val>
                                            <p:strVal val="#ppt_x"/>
                                          </p:val>
                                        </p:tav>
                                      </p:tavLst>
                                    </p:anim>
                                    <p:anim calcmode="lin" valueType="num">
                                      <p:cBhvr>
                                        <p:cTn id="20" dur="500" fill="hold"/>
                                        <p:tgtEl>
                                          <p:spTgt spid="42"/>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anim calcmode="lin" valueType="num">
                                      <p:cBhvr>
                                        <p:cTn id="31" dur="500" fill="hold"/>
                                        <p:tgtEl>
                                          <p:spTgt spid="44"/>
                                        </p:tgtEl>
                                        <p:attrNameLst>
                                          <p:attrName>ppt_x</p:attrName>
                                        </p:attrNameLst>
                                      </p:cBhvr>
                                      <p:tavLst>
                                        <p:tav tm="0">
                                          <p:val>
                                            <p:strVal val="#ppt_x"/>
                                          </p:val>
                                        </p:tav>
                                        <p:tav tm="100000">
                                          <p:val>
                                            <p:strVal val="#ppt_x"/>
                                          </p:val>
                                        </p:tav>
                                      </p:tavLst>
                                    </p:anim>
                                    <p:anim calcmode="lin" valueType="num">
                                      <p:cBhvr>
                                        <p:cTn id="32" dur="500" fill="hold"/>
                                        <p:tgtEl>
                                          <p:spTgt spid="44"/>
                                        </p:tgtEl>
                                        <p:attrNameLst>
                                          <p:attrName>ppt_y</p:attrName>
                                        </p:attrNameLst>
                                      </p:cBhvr>
                                      <p:tavLst>
                                        <p:tav tm="0">
                                          <p:val>
                                            <p:strVal val="#ppt_y+.1"/>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7"/>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9"/>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11"/>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20000" fill="hold"/>
                                        <p:tgtEl>
                                          <p:spTgt spid="40"/>
                                        </p:tgtEl>
                                        <p:attrNameLst>
                                          <p:attrName>ppt_x</p:attrName>
                                        </p:attrNameLst>
                                      </p:cBhvr>
                                      <p:tavLst>
                                        <p:tav tm="0">
                                          <p:val>
                                            <p:strVal val="1+#ppt_w/2"/>
                                          </p:val>
                                        </p:tav>
                                        <p:tav tm="100000">
                                          <p:val>
                                            <p:strVal val="#ppt_x"/>
                                          </p:val>
                                        </p:tav>
                                      </p:tavLst>
                                    </p:anim>
                                    <p:anim calcmode="lin" valueType="num">
                                      <p:cBhvr additive="base">
                                        <p:cTn id="42" dur="20000" fill="hold"/>
                                        <p:tgtEl>
                                          <p:spTgt spid="40"/>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20000" fill="hold"/>
                                        <p:tgtEl>
                                          <p:spTgt spid="41"/>
                                        </p:tgtEl>
                                        <p:attrNameLst>
                                          <p:attrName>ppt_x</p:attrName>
                                        </p:attrNameLst>
                                      </p:cBhvr>
                                      <p:tavLst>
                                        <p:tav tm="0">
                                          <p:val>
                                            <p:strVal val="0-#ppt_w/2"/>
                                          </p:val>
                                        </p:tav>
                                        <p:tav tm="100000">
                                          <p:val>
                                            <p:strVal val="#ppt_x"/>
                                          </p:val>
                                        </p:tav>
                                      </p:tavLst>
                                    </p:anim>
                                    <p:anim calcmode="lin" valueType="num">
                                      <p:cBhvr additive="base">
                                        <p:cTn id="46"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26"/>
                                        </p:tgtEl>
                                        <p:attrNameLst>
                                          <p:attrName>fillcolor</p:attrName>
                                        </p:attrNameLst>
                                      </p:cBhvr>
                                      <p:to>
                                        <a:srgbClr val="FFF2CC"/>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47"/>
                                        </p:tgtEl>
                                        <p:attrNameLst>
                                          <p:attrName>style.visibility</p:attrName>
                                        </p:attrNameLst>
                                      </p:cBhvr>
                                      <p:to>
                                        <p:strVal val="visible"/>
                                      </p:to>
                                    </p:set>
                                    <p:anim calcmode="lin" valueType="num">
                                      <p:cBhvr>
                                        <p:cTn id="56" dur="250" fill="hold"/>
                                        <p:tgtEl>
                                          <p:spTgt spid="47"/>
                                        </p:tgtEl>
                                        <p:attrNameLst>
                                          <p:attrName>ppt_w</p:attrName>
                                        </p:attrNameLst>
                                      </p:cBhvr>
                                      <p:tavLst>
                                        <p:tav tm="0">
                                          <p:val>
                                            <p:strVal val="4*#ppt_w"/>
                                          </p:val>
                                        </p:tav>
                                        <p:tav tm="100000">
                                          <p:val>
                                            <p:strVal val="#ppt_w"/>
                                          </p:val>
                                        </p:tav>
                                      </p:tavLst>
                                    </p:anim>
                                    <p:anim calcmode="lin" valueType="num">
                                      <p:cBhvr>
                                        <p:cTn id="57"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Check mark.wav"/>
                                        </p:tgtEl>
                                      </p:cMediaNode>
                                    </p:audio>
                                  </p:subTnLst>
                                </p:cTn>
                              </p:par>
                              <p:par>
                                <p:cTn id="58" presetID="1" presetClass="emph" presetSubtype="2" fill="hold" nodeType="withEffect">
                                  <p:stCondLst>
                                    <p:cond delay="1000"/>
                                  </p:stCondLst>
                                  <p:childTnLst>
                                    <p:animClr clrSpc="rgb" dir="cw">
                                      <p:cBhvr>
                                        <p:cTn id="59" dur="250" fill="hold"/>
                                        <p:tgtEl>
                                          <p:spTgt spid="26"/>
                                        </p:tgtEl>
                                        <p:attrNameLst>
                                          <p:attrName>fillcolor</p:attrName>
                                        </p:attrNameLst>
                                      </p:cBhvr>
                                      <p:to>
                                        <a:srgbClr val="00B050"/>
                                      </p:to>
                                    </p:animClr>
                                    <p:set>
                                      <p:cBhvr>
                                        <p:cTn id="60" dur="250" fill="hold"/>
                                        <p:tgtEl>
                                          <p:spTgt spid="26"/>
                                        </p:tgtEl>
                                        <p:attrNameLst>
                                          <p:attrName>fill.type</p:attrName>
                                        </p:attrNameLst>
                                      </p:cBhvr>
                                      <p:to>
                                        <p:strVal val="solid"/>
                                      </p:to>
                                    </p:set>
                                    <p:set>
                                      <p:cBhvr>
                                        <p:cTn id="61"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42"/>
                                        </p:tgtEl>
                                        <p:attrNameLst>
                                          <p:attrName>fillcolor</p:attrName>
                                        </p:attrNameLst>
                                      </p:cBhvr>
                                      <p:to>
                                        <a:srgbClr val="FFF2CC"/>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53"/>
                                        </p:tgtEl>
                                        <p:attrNameLst>
                                          <p:attrName>style.visibility</p:attrName>
                                        </p:attrNameLst>
                                      </p:cBhvr>
                                      <p:to>
                                        <p:strVal val="visible"/>
                                      </p:to>
                                    </p:set>
                                    <p:anim calcmode="lin" valueType="num">
                                      <p:cBhvr>
                                        <p:cTn id="71" dur="250" fill="hold"/>
                                        <p:tgtEl>
                                          <p:spTgt spid="53"/>
                                        </p:tgtEl>
                                        <p:attrNameLst>
                                          <p:attrName>ppt_w</p:attrName>
                                        </p:attrNameLst>
                                      </p:cBhvr>
                                      <p:tavLst>
                                        <p:tav tm="0">
                                          <p:val>
                                            <p:strVal val="4*#ppt_w"/>
                                          </p:val>
                                        </p:tav>
                                        <p:tav tm="100000">
                                          <p:val>
                                            <p:strVal val="#ppt_w"/>
                                          </p:val>
                                        </p:tav>
                                      </p:tavLst>
                                    </p:anim>
                                    <p:anim calcmode="lin" valueType="num">
                                      <p:cBhvr>
                                        <p:cTn id="72"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Wrong Buzzer.wav"/>
                                        </p:tgtEl>
                                      </p:cMediaNode>
                                    </p:audio>
                                  </p:subTnLst>
                                </p:cTn>
                              </p:par>
                              <p:par>
                                <p:cTn id="73" presetID="1" presetClass="emph" presetSubtype="2" fill="hold" nodeType="withEffect">
                                  <p:stCondLst>
                                    <p:cond delay="1000"/>
                                  </p:stCondLst>
                                  <p:childTnLst>
                                    <p:animClr clrSpc="rgb" dir="cw">
                                      <p:cBhvr>
                                        <p:cTn id="74" dur="250" fill="hold"/>
                                        <p:tgtEl>
                                          <p:spTgt spid="42"/>
                                        </p:tgtEl>
                                        <p:attrNameLst>
                                          <p:attrName>fillcolor</p:attrName>
                                        </p:attrNameLst>
                                      </p:cBhvr>
                                      <p:to>
                                        <a:srgbClr val="FFFF00"/>
                                      </p:to>
                                    </p:animClr>
                                    <p:set>
                                      <p:cBhvr>
                                        <p:cTn id="75" dur="250" fill="hold"/>
                                        <p:tgtEl>
                                          <p:spTgt spid="42"/>
                                        </p:tgtEl>
                                        <p:attrNameLst>
                                          <p:attrName>fill.type</p:attrName>
                                        </p:attrNameLst>
                                      </p:cBhvr>
                                      <p:to>
                                        <p:strVal val="solid"/>
                                      </p:to>
                                    </p:set>
                                    <p:set>
                                      <p:cBhvr>
                                        <p:cTn id="76"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3"/>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3"/>
                                        </p:tgtEl>
                                        <p:attrNameLst>
                                          <p:attrName>fillcolor</p:attrName>
                                        </p:attrNameLst>
                                      </p:cBhvr>
                                      <p:to>
                                        <a:srgbClr val="FFF2CC"/>
                                      </p:to>
                                    </p:animClr>
                                    <p:set>
                                      <p:cBhvr>
                                        <p:cTn id="82" dur="250" fill="hold"/>
                                        <p:tgtEl>
                                          <p:spTgt spid="43"/>
                                        </p:tgtEl>
                                        <p:attrNameLst>
                                          <p:attrName>fill.type</p:attrName>
                                        </p:attrNameLst>
                                      </p:cBhvr>
                                      <p:to>
                                        <p:strVal val="solid"/>
                                      </p:to>
                                    </p:set>
                                    <p:set>
                                      <p:cBhvr>
                                        <p:cTn id="83" dur="250" fill="hold"/>
                                        <p:tgtEl>
                                          <p:spTgt spid="43"/>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51"/>
                                        </p:tgtEl>
                                        <p:attrNameLst>
                                          <p:attrName>style.visibility</p:attrName>
                                        </p:attrNameLst>
                                      </p:cBhvr>
                                      <p:to>
                                        <p:strVal val="visible"/>
                                      </p:to>
                                    </p:set>
                                    <p:anim calcmode="lin" valueType="num">
                                      <p:cBhvr>
                                        <p:cTn id="86" dur="250" fill="hold"/>
                                        <p:tgtEl>
                                          <p:spTgt spid="51"/>
                                        </p:tgtEl>
                                        <p:attrNameLst>
                                          <p:attrName>ppt_w</p:attrName>
                                        </p:attrNameLst>
                                      </p:cBhvr>
                                      <p:tavLst>
                                        <p:tav tm="0">
                                          <p:val>
                                            <p:strVal val="4*#ppt_w"/>
                                          </p:val>
                                        </p:tav>
                                        <p:tav tm="100000">
                                          <p:val>
                                            <p:strVal val="#ppt_w"/>
                                          </p:val>
                                        </p:tav>
                                      </p:tavLst>
                                    </p:anim>
                                    <p:anim calcmode="lin" valueType="num">
                                      <p:cBhvr>
                                        <p:cTn id="87"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Wrong Buzzer.wav"/>
                                        </p:tgtEl>
                                      </p:cMediaNode>
                                    </p:audio>
                                  </p:subTnLst>
                                </p:cTn>
                              </p:par>
                              <p:par>
                                <p:cTn id="88" presetID="1" presetClass="emph" presetSubtype="2" fill="hold" nodeType="withEffect">
                                  <p:stCondLst>
                                    <p:cond delay="1000"/>
                                  </p:stCondLst>
                                  <p:childTnLst>
                                    <p:animClr clrSpc="rgb" dir="cw">
                                      <p:cBhvr>
                                        <p:cTn id="89" dur="250" fill="hold"/>
                                        <p:tgtEl>
                                          <p:spTgt spid="43"/>
                                        </p:tgtEl>
                                        <p:attrNameLst>
                                          <p:attrName>fillcolor</p:attrName>
                                        </p:attrNameLst>
                                      </p:cBhvr>
                                      <p:to>
                                        <a:srgbClr val="FFFF00"/>
                                      </p:to>
                                    </p:animClr>
                                    <p:set>
                                      <p:cBhvr>
                                        <p:cTn id="90" dur="250" fill="hold"/>
                                        <p:tgtEl>
                                          <p:spTgt spid="43"/>
                                        </p:tgtEl>
                                        <p:attrNameLst>
                                          <p:attrName>fill.type</p:attrName>
                                        </p:attrNameLst>
                                      </p:cBhvr>
                                      <p:to>
                                        <p:strVal val="solid"/>
                                      </p:to>
                                    </p:set>
                                    <p:set>
                                      <p:cBhvr>
                                        <p:cTn id="91"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2" restart="whenNotActive" fill="hold" evtFilter="cancelBubble" nodeType="interactiveSeq">
                <p:stCondLst>
                  <p:cond evt="onClick" delay="0">
                    <p:tgtEl>
                      <p:spTgt spid="44"/>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50" fill="hold"/>
                                        <p:tgtEl>
                                          <p:spTgt spid="44"/>
                                        </p:tgtEl>
                                        <p:attrNameLst>
                                          <p:attrName>fillcolor</p:attrName>
                                        </p:attrNameLst>
                                      </p:cBhvr>
                                      <p:to>
                                        <a:srgbClr val="FFF2CC"/>
                                      </p:to>
                                    </p:animClr>
                                    <p:set>
                                      <p:cBhvr>
                                        <p:cTn id="97" dur="250" fill="hold"/>
                                        <p:tgtEl>
                                          <p:spTgt spid="44"/>
                                        </p:tgtEl>
                                        <p:attrNameLst>
                                          <p:attrName>fill.type</p:attrName>
                                        </p:attrNameLst>
                                      </p:cBhvr>
                                      <p:to>
                                        <p:strVal val="solid"/>
                                      </p:to>
                                    </p:set>
                                    <p:set>
                                      <p:cBhvr>
                                        <p:cTn id="98" dur="250" fill="hold"/>
                                        <p:tgtEl>
                                          <p:spTgt spid="44"/>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par>
                                <p:cTn id="99" presetID="23" presetClass="entr" presetSubtype="32" fill="hold" nodeType="withEffect">
                                  <p:stCondLst>
                                    <p:cond delay="1000"/>
                                  </p:stCondLst>
                                  <p:childTnLst>
                                    <p:set>
                                      <p:cBhvr>
                                        <p:cTn id="100" dur="1" fill="hold">
                                          <p:stCondLst>
                                            <p:cond delay="0"/>
                                          </p:stCondLst>
                                        </p:cTn>
                                        <p:tgtEl>
                                          <p:spTgt spid="49"/>
                                        </p:tgtEl>
                                        <p:attrNameLst>
                                          <p:attrName>style.visibility</p:attrName>
                                        </p:attrNameLst>
                                      </p:cBhvr>
                                      <p:to>
                                        <p:strVal val="visible"/>
                                      </p:to>
                                    </p:set>
                                    <p:anim calcmode="lin" valueType="num">
                                      <p:cBhvr>
                                        <p:cTn id="101" dur="250" fill="hold"/>
                                        <p:tgtEl>
                                          <p:spTgt spid="49"/>
                                        </p:tgtEl>
                                        <p:attrNameLst>
                                          <p:attrName>ppt_w</p:attrName>
                                        </p:attrNameLst>
                                      </p:cBhvr>
                                      <p:tavLst>
                                        <p:tav tm="0">
                                          <p:val>
                                            <p:strVal val="4*#ppt_w"/>
                                          </p:val>
                                        </p:tav>
                                        <p:tav tm="100000">
                                          <p:val>
                                            <p:strVal val="#ppt_w"/>
                                          </p:val>
                                        </p:tav>
                                      </p:tavLst>
                                    </p:anim>
                                    <p:anim calcmode="lin" valueType="num">
                                      <p:cBhvr>
                                        <p:cTn id="102"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4" name="Wrong Buzzer.wav"/>
                                        </p:tgtEl>
                                      </p:cMediaNode>
                                    </p:audio>
                                  </p:subTnLst>
                                </p:cTn>
                              </p:par>
                              <p:par>
                                <p:cTn id="103" presetID="1" presetClass="emph" presetSubtype="2" fill="hold" nodeType="withEffect">
                                  <p:stCondLst>
                                    <p:cond delay="1000"/>
                                  </p:stCondLst>
                                  <p:childTnLst>
                                    <p:animClr clrSpc="rgb" dir="cw">
                                      <p:cBhvr>
                                        <p:cTn id="104" dur="250" fill="hold"/>
                                        <p:tgtEl>
                                          <p:spTgt spid="44"/>
                                        </p:tgtEl>
                                        <p:attrNameLst>
                                          <p:attrName>fillcolor</p:attrName>
                                        </p:attrNameLst>
                                      </p:cBhvr>
                                      <p:to>
                                        <a:srgbClr val="FFFF00"/>
                                      </p:to>
                                    </p:animClr>
                                    <p:set>
                                      <p:cBhvr>
                                        <p:cTn id="105" dur="250" fill="hold"/>
                                        <p:tgtEl>
                                          <p:spTgt spid="44"/>
                                        </p:tgtEl>
                                        <p:attrNameLst>
                                          <p:attrName>fill.type</p:attrName>
                                        </p:attrNameLst>
                                      </p:cBhvr>
                                      <p:to>
                                        <p:strVal val="solid"/>
                                      </p:to>
                                    </p:set>
                                    <p:set>
                                      <p:cBhvr>
                                        <p:cTn id="106"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400" dirty="0" err="1">
                <a:solidFill>
                  <a:prstClr val="black"/>
                </a:solidFill>
                <a:latin typeface="Times New Roman" pitchFamily="18" charset="0"/>
                <a:cs typeface="Times New Roman" pitchFamily="18" charset="0"/>
              </a:rPr>
              <a:t>Thêm</a:t>
            </a:r>
            <a:r>
              <a:rPr lang="en-US" sz="2400"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dấu</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phẩy</a:t>
            </a:r>
            <a:r>
              <a:rPr lang="en-US" sz="2400" b="1" u="sng"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chỗ</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thích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hợp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câu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dưới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đây</a:t>
            </a:r>
            <a:r>
              <a:rPr lang="en-US" sz="2400" dirty="0">
                <a:solidFill>
                  <a:prstClr val="black"/>
                </a:solidFill>
                <a:latin typeface="Times New Roman" pitchFamily="18" charset="0"/>
                <a:cs typeface="Times New Roman" pitchFamily="18" charset="0"/>
              </a:rPr>
              <a:t>:</a:t>
            </a:r>
          </a:p>
          <a:p>
            <a:pPr algn="ctr" defTabSz="685800">
              <a:defRPr/>
            </a:pPr>
            <a:r>
              <a:rPr lang="en-US" sz="2400" dirty="0" err="1">
                <a:solidFill>
                  <a:prstClr val="black"/>
                </a:solidFill>
                <a:latin typeface="Times New Roman" pitchFamily="18" charset="0"/>
                <a:cs typeface="Times New Roman" pitchFamily="18" charset="0"/>
              </a:rPr>
              <a:t>Em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giúp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quét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nhặt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rau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ăn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Chọn</a:t>
            </a:r>
            <a:r>
              <a:rPr lang="en-US" sz="2400" dirty="0">
                <a:solidFill>
                  <a:prstClr val="black"/>
                </a:solidFill>
                <a:latin typeface="Times New Roman" pitchFamily="18" charset="0"/>
                <a:cs typeface="Times New Roman" pitchFamily="18" charset="0"/>
              </a:rPr>
              <a:t> ý </a:t>
            </a:r>
            <a:r>
              <a:rPr lang="en-US" sz="2400" dirty="0" err="1">
                <a:solidFill>
                  <a:prstClr val="black"/>
                </a:solidFill>
                <a:latin typeface="Times New Roman" pitchFamily="18" charset="0"/>
                <a:cs typeface="Times New Roman" pitchFamily="18" charset="0"/>
              </a:rPr>
              <a:t>đúng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nhất</a:t>
            </a:r>
            <a:r>
              <a:rPr lang="en-US" sz="2400" dirty="0">
                <a:solidFill>
                  <a:prstClr val="black"/>
                </a:solidFill>
                <a:latin typeface="Times New Roman" pitchFamily="18" charset="0"/>
                <a:cs typeface="Times New Roman" pitchFamily="18" charset="0"/>
              </a:rPr>
              <a:t>:</a:t>
            </a:r>
            <a:endParaRPr lang="vi-VN" sz="2400" dirty="0">
              <a:solidFill>
                <a:prstClr val="black"/>
              </a:solidFill>
              <a:latin typeface="Times New Roman" pitchFamily="18" charset="0"/>
              <a:cs typeface="Times New Roman" pitchFamily="18" charset="0"/>
            </a:endParaRPr>
          </a:p>
        </p:txBody>
      </p:sp>
      <p:sp>
        <p:nvSpPr>
          <p:cNvPr id="26" name="Rectangle 25"/>
          <p:cNvSpPr/>
          <p:nvPr/>
        </p:nvSpPr>
        <p:spPr>
          <a:xfrm>
            <a:off x="4724400" y="2876550"/>
            <a:ext cx="3680099" cy="8813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sz="2400" dirty="0">
                <a:solidFill>
                  <a:schemeClr val="tx1"/>
                </a:solidFill>
                <a:latin typeface="Times New Roman" pitchFamily="18" charset="0"/>
                <a:cs typeface="Times New Roman" pitchFamily="18" charset="0"/>
              </a:rPr>
              <a:t>D. Em giúp ông bà quét nhà</a:t>
            </a:r>
            <a:r>
              <a:rPr lang="vi-VN" sz="2400" b="1" dirty="0">
                <a:solidFill>
                  <a:srgbClr val="FF0000"/>
                </a:solidFill>
                <a:latin typeface="Times New Roman" pitchFamily="18" charset="0"/>
                <a:cs typeface="Times New Roman" pitchFamily="18" charset="0"/>
              </a:rPr>
              <a:t>,</a:t>
            </a:r>
            <a:r>
              <a:rPr lang="vi-VN" sz="2400" dirty="0">
                <a:solidFill>
                  <a:srgbClr val="FF0000"/>
                </a:solidFill>
                <a:latin typeface="Times New Roman" pitchFamily="18" charset="0"/>
                <a:cs typeface="Times New Roman" pitchFamily="18" charset="0"/>
              </a:rPr>
              <a:t> </a:t>
            </a:r>
            <a:r>
              <a:rPr lang="vi-VN" sz="2400" dirty="0">
                <a:solidFill>
                  <a:schemeClr val="tx1"/>
                </a:solidFill>
                <a:latin typeface="Times New Roman" pitchFamily="18" charset="0"/>
                <a:cs typeface="Times New Roman" pitchFamily="18" charset="0"/>
              </a:rPr>
              <a:t>nhặt rau</a:t>
            </a:r>
            <a:r>
              <a:rPr lang="vi-VN" sz="2400" b="1" dirty="0">
                <a:solidFill>
                  <a:srgbClr val="FF0000"/>
                </a:solidFill>
                <a:latin typeface="Times New Roman" pitchFamily="18" charset="0"/>
                <a:cs typeface="Times New Roman" pitchFamily="18" charset="0"/>
              </a:rPr>
              <a:t>,</a:t>
            </a:r>
            <a:r>
              <a:rPr lang="vi-VN" sz="2400" dirty="0">
                <a:solidFill>
                  <a:schemeClr val="tx1"/>
                </a:solidFill>
                <a:latin typeface="Times New Roman" pitchFamily="18" charset="0"/>
                <a:cs typeface="Times New Roman" pitchFamily="18" charset="0"/>
              </a:rPr>
              <a:t> cho gà ăn.</a:t>
            </a: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vi-VN" sz="1400">
              <a:solidFill>
                <a:prstClr val="white"/>
              </a:solidFill>
              <a:latin typeface="Times New Roman" pitchFamily="18" charset="0"/>
              <a:cs typeface="Times New Roman" pitchFamily="18"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vi-VN" sz="1400">
              <a:solidFill>
                <a:prstClr val="white"/>
              </a:solidFill>
              <a:latin typeface="Times New Roman" pitchFamily="18" charset="0"/>
              <a:cs typeface="Times New Roman" pitchFamily="18" charset="0"/>
            </a:endParaRPr>
          </a:p>
        </p:txBody>
      </p:sp>
      <p:sp>
        <p:nvSpPr>
          <p:cNvPr id="42" name="Rectangle 41"/>
          <p:cNvSpPr/>
          <p:nvPr/>
        </p:nvSpPr>
        <p:spPr>
          <a:xfrm>
            <a:off x="4724399" y="1598322"/>
            <a:ext cx="3680099" cy="973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sz="2400" dirty="0">
                <a:solidFill>
                  <a:prstClr val="black"/>
                </a:solidFill>
                <a:latin typeface="Times New Roman" pitchFamily="18" charset="0"/>
                <a:cs typeface="Times New Roman" pitchFamily="18" charset="0"/>
              </a:rPr>
              <a:t>B. </a:t>
            </a:r>
            <a:r>
              <a:rPr lang="vi-VN" sz="2400" dirty="0">
                <a:solidFill>
                  <a:schemeClr val="tx1"/>
                </a:solidFill>
                <a:latin typeface="Times New Roman" pitchFamily="18" charset="0"/>
                <a:cs typeface="Times New Roman" pitchFamily="18" charset="0"/>
              </a:rPr>
              <a:t>Em giúp ông bà, quét nhà</a:t>
            </a:r>
            <a:r>
              <a:rPr lang="vi-VN" sz="2400" b="1" dirty="0">
                <a:solidFill>
                  <a:srgbClr val="FF0000"/>
                </a:solidFill>
                <a:latin typeface="Times New Roman" pitchFamily="18" charset="0"/>
                <a:cs typeface="Times New Roman" pitchFamily="18" charset="0"/>
              </a:rPr>
              <a:t>,</a:t>
            </a:r>
            <a:r>
              <a:rPr lang="vi-VN" sz="2400" dirty="0">
                <a:solidFill>
                  <a:schemeClr val="tx1"/>
                </a:solidFill>
                <a:latin typeface="Times New Roman" pitchFamily="18" charset="0"/>
                <a:cs typeface="Times New Roman" pitchFamily="18" charset="0"/>
              </a:rPr>
              <a:t> nhặt rau cho gà ăn.</a:t>
            </a:r>
          </a:p>
        </p:txBody>
      </p:sp>
      <p:sp>
        <p:nvSpPr>
          <p:cNvPr id="43" name="Rectangle 42"/>
          <p:cNvSpPr/>
          <p:nvPr/>
        </p:nvSpPr>
        <p:spPr>
          <a:xfrm>
            <a:off x="651801" y="2876550"/>
            <a:ext cx="3680099" cy="8737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sz="2400" dirty="0">
                <a:solidFill>
                  <a:schemeClr val="tx1"/>
                </a:solidFill>
                <a:latin typeface="Times New Roman" pitchFamily="18" charset="0"/>
                <a:cs typeface="Times New Roman" pitchFamily="18" charset="0"/>
              </a:rPr>
              <a:t>C.Em giúp, ông bà quét nhà nhặt rau</a:t>
            </a:r>
            <a:r>
              <a:rPr lang="vi-VN" sz="2400" b="1" dirty="0">
                <a:solidFill>
                  <a:srgbClr val="FF0000"/>
                </a:solidFill>
                <a:latin typeface="Times New Roman" pitchFamily="18" charset="0"/>
                <a:cs typeface="Times New Roman" pitchFamily="18" charset="0"/>
              </a:rPr>
              <a:t>,</a:t>
            </a:r>
            <a:r>
              <a:rPr lang="vi-VN" sz="2400" dirty="0">
                <a:solidFill>
                  <a:schemeClr val="tx1"/>
                </a:solidFill>
                <a:latin typeface="Times New Roman" pitchFamily="18" charset="0"/>
                <a:cs typeface="Times New Roman" pitchFamily="18" charset="0"/>
              </a:rPr>
              <a:t> cho gà ăn.</a:t>
            </a:r>
          </a:p>
        </p:txBody>
      </p:sp>
      <p:sp>
        <p:nvSpPr>
          <p:cNvPr id="44" name="Rectangle 43"/>
          <p:cNvSpPr/>
          <p:nvPr/>
        </p:nvSpPr>
        <p:spPr>
          <a:xfrm>
            <a:off x="649303" y="1612954"/>
            <a:ext cx="3680099" cy="8825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sz="2400" dirty="0">
                <a:solidFill>
                  <a:schemeClr val="tx1"/>
                </a:solidFill>
                <a:latin typeface="Times New Roman" pitchFamily="18" charset="0"/>
                <a:cs typeface="Times New Roman" pitchFamily="18" charset="0"/>
              </a:rPr>
              <a:t>A. Em giúp ông bà quét nhà</a:t>
            </a:r>
            <a:r>
              <a:rPr lang="vi-VN" sz="2400" b="1" dirty="0">
                <a:solidFill>
                  <a:srgbClr val="FF0000"/>
                </a:solidFill>
                <a:latin typeface="Times New Roman" pitchFamily="18" charset="0"/>
                <a:cs typeface="Times New Roman" pitchFamily="18" charset="0"/>
              </a:rPr>
              <a:t>,</a:t>
            </a:r>
            <a:r>
              <a:rPr lang="vi-VN" sz="2400" dirty="0">
                <a:solidFill>
                  <a:schemeClr val="tx1"/>
                </a:solidFill>
                <a:latin typeface="Times New Roman" pitchFamily="18" charset="0"/>
                <a:cs typeface="Times New Roman" pitchFamily="18" charset="0"/>
              </a:rPr>
              <a:t> nhặt rau cho gà ăn.</a:t>
            </a: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932753" y="3324360"/>
            <a:ext cx="344307" cy="419882"/>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72164" y="3289976"/>
            <a:ext cx="441835" cy="386671"/>
          </a:xfrm>
          <a:prstGeom prst="rect">
            <a:avLst/>
          </a:prstGeom>
        </p:spPr>
      </p:pic>
      <p:pic>
        <p:nvPicPr>
          <p:cNvPr id="49" name="Picture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35634" y="2060185"/>
            <a:ext cx="318176" cy="279609"/>
          </a:xfrm>
          <a:prstGeom prst="rect">
            <a:avLst/>
          </a:prstGeom>
        </p:spPr>
      </p:pic>
      <p:pic>
        <p:nvPicPr>
          <p:cNvPr id="53" name="Picture 5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58913" y="1916615"/>
            <a:ext cx="486021" cy="427109"/>
          </a:xfrm>
          <a:prstGeom prst="rect">
            <a:avLst/>
          </a:prstGeom>
        </p:spPr>
      </p:pic>
      <p:sp>
        <p:nvSpPr>
          <p:cNvPr id="57" name="Cloud 56">
            <a:hlinkClick r:id="rId16" action="ppaction://hlinksldjump"/>
          </p:cNvPr>
          <p:cNvSpPr/>
          <p:nvPr/>
        </p:nvSpPr>
        <p:spPr>
          <a:xfrm>
            <a:off x="3628059" y="405066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dirty="0">
                <a:solidFill>
                  <a:schemeClr val="bg1">
                    <a:lumMod val="50000"/>
                  </a:schemeClr>
                </a:solidFill>
                <a:latin typeface="Times New Roman" pitchFamily="18" charset="0"/>
                <a:cs typeface="Times New Roman" pitchFamily="18" charset="0"/>
              </a:rPr>
              <a:t>QUAY VỀ</a:t>
            </a:r>
            <a:endParaRPr lang="vi-VN" dirty="0">
              <a:solidFill>
                <a:schemeClr val="bg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3049765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anim calcmode="lin" valueType="num">
                                      <p:cBhvr>
                                        <p:cTn id="14" dur="500" fill="hold"/>
                                        <p:tgtEl>
                                          <p:spTgt spid="44"/>
                                        </p:tgtEl>
                                        <p:attrNameLst>
                                          <p:attrName>ppt_x</p:attrName>
                                        </p:attrNameLst>
                                      </p:cBhvr>
                                      <p:tavLst>
                                        <p:tav tm="0">
                                          <p:val>
                                            <p:strVal val="#ppt_x"/>
                                          </p:val>
                                        </p:tav>
                                        <p:tav tm="100000">
                                          <p:val>
                                            <p:strVal val="#ppt_x"/>
                                          </p:val>
                                        </p:tav>
                                      </p:tavLst>
                                    </p:anim>
                                    <p:anim calcmode="lin" valueType="num">
                                      <p:cBhvr>
                                        <p:cTn id="15" dur="500" fill="hold"/>
                                        <p:tgtEl>
                                          <p:spTgt spid="4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anim calcmode="lin" valueType="num">
                                      <p:cBhvr>
                                        <p:cTn id="19" dur="500" fill="hold"/>
                                        <p:tgtEl>
                                          <p:spTgt spid="42"/>
                                        </p:tgtEl>
                                        <p:attrNameLst>
                                          <p:attrName>ppt_x</p:attrName>
                                        </p:attrNameLst>
                                      </p:cBhvr>
                                      <p:tavLst>
                                        <p:tav tm="0">
                                          <p:val>
                                            <p:strVal val="#ppt_x"/>
                                          </p:val>
                                        </p:tav>
                                        <p:tav tm="100000">
                                          <p:val>
                                            <p:strVal val="#ppt_x"/>
                                          </p:val>
                                        </p:tav>
                                      </p:tavLst>
                                    </p:anim>
                                    <p:anim calcmode="lin" valueType="num">
                                      <p:cBhvr>
                                        <p:cTn id="20" dur="500" fill="hold"/>
                                        <p:tgtEl>
                                          <p:spTgt spid="4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anim calcmode="lin" valueType="num">
                                      <p:cBhvr>
                                        <p:cTn id="24" dur="500" fill="hold"/>
                                        <p:tgtEl>
                                          <p:spTgt spid="43"/>
                                        </p:tgtEl>
                                        <p:attrNameLst>
                                          <p:attrName>ppt_x</p:attrName>
                                        </p:attrNameLst>
                                      </p:cBhvr>
                                      <p:tavLst>
                                        <p:tav tm="0">
                                          <p:val>
                                            <p:strVal val="#ppt_x"/>
                                          </p:val>
                                        </p:tav>
                                        <p:tav tm="100000">
                                          <p:val>
                                            <p:strVal val="#ppt_x"/>
                                          </p:val>
                                        </p:tav>
                                      </p:tavLst>
                                    </p:anim>
                                    <p:anim calcmode="lin" valueType="num">
                                      <p:cBhvr>
                                        <p:cTn id="25" dur="500" fill="hold"/>
                                        <p:tgtEl>
                                          <p:spTgt spid="43"/>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7"/>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9"/>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11"/>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20000" fill="hold"/>
                                        <p:tgtEl>
                                          <p:spTgt spid="40"/>
                                        </p:tgtEl>
                                        <p:attrNameLst>
                                          <p:attrName>ppt_x</p:attrName>
                                        </p:attrNameLst>
                                      </p:cBhvr>
                                      <p:tavLst>
                                        <p:tav tm="0">
                                          <p:val>
                                            <p:strVal val="1+#ppt_w/2"/>
                                          </p:val>
                                        </p:tav>
                                        <p:tav tm="100000">
                                          <p:val>
                                            <p:strVal val="#ppt_x"/>
                                          </p:val>
                                        </p:tav>
                                      </p:tavLst>
                                    </p:anim>
                                    <p:anim calcmode="lin" valueType="num">
                                      <p:cBhvr additive="base">
                                        <p:cTn id="41" dur="20000" fill="hold"/>
                                        <p:tgtEl>
                                          <p:spTgt spid="40"/>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20000" fill="hold"/>
                                        <p:tgtEl>
                                          <p:spTgt spid="41"/>
                                        </p:tgtEl>
                                        <p:attrNameLst>
                                          <p:attrName>ppt_x</p:attrName>
                                        </p:attrNameLst>
                                      </p:cBhvr>
                                      <p:tavLst>
                                        <p:tav tm="0">
                                          <p:val>
                                            <p:strVal val="0-#ppt_w/2"/>
                                          </p:val>
                                        </p:tav>
                                        <p:tav tm="100000">
                                          <p:val>
                                            <p:strVal val="#ppt_x"/>
                                          </p:val>
                                        </p:tav>
                                      </p:tavLst>
                                    </p:anim>
                                    <p:anim calcmode="lin" valueType="num">
                                      <p:cBhvr additive="base">
                                        <p:cTn id="45"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3" name="Check mark.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00B05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4" name="Wrong Buzzer.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FFFF0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1"/>
                                        </p:tgtEl>
                                        <p:attrNameLst>
                                          <p:attrName>style.visibility</p:attrName>
                                        </p:attrNameLst>
                                      </p:cBhvr>
                                      <p:to>
                                        <p:strVal val="visible"/>
                                      </p:to>
                                    </p:set>
                                    <p:anim calcmode="lin" valueType="num">
                                      <p:cBhvr>
                                        <p:cTn id="85" dur="250" fill="hold"/>
                                        <p:tgtEl>
                                          <p:spTgt spid="51"/>
                                        </p:tgtEl>
                                        <p:attrNameLst>
                                          <p:attrName>ppt_w</p:attrName>
                                        </p:attrNameLst>
                                      </p:cBhvr>
                                      <p:tavLst>
                                        <p:tav tm="0">
                                          <p:val>
                                            <p:strVal val="4*#ppt_w"/>
                                          </p:val>
                                        </p:tav>
                                        <p:tav tm="100000">
                                          <p:val>
                                            <p:strVal val="#ppt_w"/>
                                          </p:val>
                                        </p:tav>
                                      </p:tavLst>
                                    </p:anim>
                                    <p:anim calcmode="lin" valueType="num">
                                      <p:cBhvr>
                                        <p:cTn id="8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43"/>
                                        </p:tgtEl>
                                        <p:attrNameLst>
                                          <p:attrName>fillcolor</p:attrName>
                                        </p:attrNameLst>
                                      </p:cBhvr>
                                      <p:to>
                                        <a:srgbClr val="FFFF00"/>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4"/>
                                        </p:tgtEl>
                                        <p:attrNameLst>
                                          <p:attrName>fillcolor</p:attrName>
                                        </p:attrNameLst>
                                      </p:cBhvr>
                                      <p:to>
                                        <a:srgbClr val="FFF2CC"/>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strVal val="4*#ppt_w"/>
                                          </p:val>
                                        </p:tav>
                                        <p:tav tm="100000">
                                          <p:val>
                                            <p:strVal val="#ppt_w"/>
                                          </p:val>
                                        </p:tav>
                                      </p:tavLst>
                                    </p:anim>
                                    <p:anim calcmode="lin" valueType="num">
                                      <p:cBhvr>
                                        <p:cTn id="10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Wrong Buzzer.wav"/>
                                        </p:tgtEl>
                                      </p:cMediaNode>
                                    </p:audio>
                                  </p:subTnLst>
                                </p:cTn>
                              </p:par>
                              <p:par>
                                <p:cTn id="102" presetID="1" presetClass="emph" presetSubtype="2" fill="hold" nodeType="withEffect">
                                  <p:stCondLst>
                                    <p:cond delay="1000"/>
                                  </p:stCondLst>
                                  <p:childTnLst>
                                    <p:animClr clrSpc="rgb" dir="cw">
                                      <p:cBhvr>
                                        <p:cTn id="103" dur="250" fill="hold"/>
                                        <p:tgtEl>
                                          <p:spTgt spid="44"/>
                                        </p:tgtEl>
                                        <p:attrNameLst>
                                          <p:attrName>fillcolor</p:attrName>
                                        </p:attrNameLst>
                                      </p:cBhvr>
                                      <p:to>
                                        <a:srgbClr val="FFFF00"/>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539</TotalTime>
  <Words>1691</Words>
  <Application>Microsoft Office PowerPoint</Application>
  <PresentationFormat>On-screen Show (16:9)</PresentationFormat>
  <Paragraphs>139</Paragraphs>
  <Slides>28</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Vầng trăng của ngoại</dc:title>
  <dc:creator>HUY DUẨN</dc:creator>
  <cp:lastModifiedBy>toannuidang@gmail.com</cp:lastModifiedBy>
  <cp:revision>49</cp:revision>
  <dcterms:created xsi:type="dcterms:W3CDTF">2021-07-21T05:57:19Z</dcterms:created>
  <dcterms:modified xsi:type="dcterms:W3CDTF">2024-12-03T02:55:58Z</dcterms:modified>
</cp:coreProperties>
</file>