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62" r:id="rId5"/>
    <p:sldId id="272" r:id="rId6"/>
    <p:sldId id="273" r:id="rId7"/>
    <p:sldId id="263" r:id="rId8"/>
    <p:sldId id="261" r:id="rId9"/>
    <p:sldId id="275" r:id="rId10"/>
    <p:sldId id="276" r:id="rId11"/>
    <p:sldId id="277" r:id="rId12"/>
    <p:sldId id="278" r:id="rId13"/>
    <p:sldId id="279" r:id="rId14"/>
    <p:sldId id="266" r:id="rId15"/>
    <p:sldId id="267" r:id="rId16"/>
    <p:sldId id="28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CC"/>
    <a:srgbClr val="FFCCFF"/>
    <a:srgbClr val="CC0000"/>
    <a:srgbClr val="41719C"/>
    <a:srgbClr val="CC00CC"/>
    <a:srgbClr val="FF0066"/>
    <a:srgbClr val="FF99FF"/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03/12/2024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9" y="4012928"/>
            <a:ext cx="3473044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668044" y="301214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665" y="4143501"/>
            <a:ext cx="5647500" cy="1686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69" y="1415686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3" y="3808351"/>
            <a:ext cx="3674749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780319" y="2699272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66" y="1350800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076" y="2156433"/>
            <a:ext cx="5777018" cy="193899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0820932" y="3529266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9111" y="4235048"/>
            <a:ext cx="5794179" cy="2245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?”.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235" y="3865836"/>
            <a:ext cx="6118828" cy="2059025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62" y="4036443"/>
            <a:ext cx="3325249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9921265" y="2107070"/>
            <a:ext cx="47064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94329" y="1935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0848826" y="3220377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984635"/>
            <a:ext cx="5374278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04" y="984635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5541" y="3195676"/>
            <a:ext cx="6044577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đổi với bạn và cho biết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hông tin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thu nhận và xử lý gì?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thu nhận và xử lý thông tin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11" y="1492929"/>
            <a:ext cx="4024141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78" y="4376533"/>
            <a:ext cx="2731674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0777339" y="357812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0" y="256672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116107"/>
            <a:ext cx="6415245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00" y="1152770"/>
            <a:ext cx="1637730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4" y="2070847"/>
            <a:ext cx="4705555" cy="33207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05715" y="1204686"/>
            <a:ext cx="6037090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9" y="1276404"/>
            <a:ext cx="1494205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6" y="1785257"/>
            <a:ext cx="5008043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" y="1854386"/>
            <a:ext cx="1943223" cy="2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2 - DẠNG THÔNG TIN VÀ XỬ LÝ THÔNG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1694328" y="1290916"/>
            <a:ext cx="8821271" cy="5204359"/>
            <a:chOff x="1694328" y="1290916"/>
            <a:chExt cx="8821271" cy="5204359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37788" y="1626145"/>
              <a:ext cx="8134350" cy="453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62743"/>
            <a:ext cx="11582400" cy="5225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5" y="1778664"/>
            <a:ext cx="5273902" cy="29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33" y="1778663"/>
            <a:ext cx="5290910" cy="295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2" y="2378689"/>
            <a:ext cx="5074071" cy="3006030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74" y="2082919"/>
            <a:ext cx="8429819" cy="430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755</Words>
  <Application>Microsoft Office PowerPoint</Application>
  <PresentationFormat>Widescreen</PresentationFormat>
  <Paragraphs>71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113</cp:revision>
  <dcterms:created xsi:type="dcterms:W3CDTF">2022-01-16T07:26:14Z</dcterms:created>
  <dcterms:modified xsi:type="dcterms:W3CDTF">2024-12-03T01:27:28Z</dcterms:modified>
</cp:coreProperties>
</file>