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84" r:id="rId5"/>
    <p:sldId id="285" r:id="rId6"/>
    <p:sldId id="256" r:id="rId7"/>
    <p:sldId id="279" r:id="rId8"/>
    <p:sldId id="288" r:id="rId9"/>
    <p:sldId id="289" r:id="rId10"/>
    <p:sldId id="259" r:id="rId11"/>
    <p:sldId id="292" r:id="rId12"/>
    <p:sldId id="260" r:id="rId13"/>
    <p:sldId id="286" r:id="rId14"/>
    <p:sldId id="261" r:id="rId15"/>
    <p:sldId id="293" r:id="rId16"/>
    <p:sldId id="294" r:id="rId17"/>
    <p:sldId id="264" r:id="rId18"/>
    <p:sldId id="290" r:id="rId19"/>
    <p:sldId id="291" r:id="rId20"/>
    <p:sldId id="267" r:id="rId21"/>
    <p:sldId id="269" r:id="rId22"/>
    <p:sldId id="28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76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6E707-92A1-4B04-B9C9-E591C252DFAB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B07C-18F5-4240-81F2-C53D15C10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5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831FF-5F86-424E-A6DE-9140319786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8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CC181-9938-46DC-B77A-F090E76AF247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263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9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8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A1A08-FD3B-419B-AB3D-CEE2FDBFE37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59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D96FF-932D-43B5-86E2-A047ACCC917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84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DBED7-899E-45B3-A70B-8F8AF25E650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4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75353-4A54-44C4-9DB6-81A04356C7F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D4639-2B50-4B33-915C-A1C1618C48C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E2963-5ED4-46A2-A6A4-72F1A70247E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8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D2918-CB36-4EA1-9FBE-4973960ED77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4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8C717-B965-4585-AE52-9B920AA1978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2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65139-387B-487C-8AF3-5E297A08E4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77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C4437-43D7-4C19-9CCA-313FD035C96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B3A08-176E-4CA5-91FE-6A9E898DC75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05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A1A08-FD3B-419B-AB3D-CEE2FDBFE37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65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D96FF-932D-43B5-86E2-A047ACCC917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8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DBED7-899E-45B3-A70B-8F8AF25E650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65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A75353-4A54-44C4-9DB6-81A04356C7F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66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D4639-2B50-4B33-915C-A1C1618C48C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9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E2963-5ED4-46A2-A6A4-72F1A70247E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95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D2918-CB36-4EA1-9FBE-4973960ED77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62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C8C717-B965-4585-AE52-9B920AA19780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3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65139-387B-487C-8AF3-5E297A08E4D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2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C4437-43D7-4C19-9CCA-313FD035C966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3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1B3A08-176E-4CA5-91FE-6A9E898DC75E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09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74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059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276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4920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5748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75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44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254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8027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91CD-2433-4962-AE19-F771CB78249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844A0-46E9-4F93-90C1-84CDCB454B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5367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4719-3D8D-4596-AB24-69D81101BCF8}" type="datetimeFigureOut">
              <a:rPr lang="en-US" smtClean="0"/>
              <a:t>24/10/2024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ADC2A-2A26-4FC0-BC98-335B7CD86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8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75B12-AE2A-4DF9-BEA2-4A501A40798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B75B12-AE2A-4DF9-BEA2-4A501A40798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34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314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39281"/>
            <a:ext cx="8708572" cy="654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48" y="408397"/>
            <a:ext cx="9304015" cy="66002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385605" y="4172696"/>
            <a:ext cx="3552279" cy="22849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1681548" y="5155572"/>
            <a:ext cx="437450" cy="3071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0293050" y="5151412"/>
            <a:ext cx="349782" cy="3274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015" y="828840"/>
            <a:ext cx="1115579" cy="1044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03" y="1406650"/>
            <a:ext cx="1498298" cy="4679358"/>
          </a:xfrm>
          <a:prstGeom prst="rect">
            <a:avLst/>
          </a:prstGeom>
        </p:spPr>
      </p:pic>
      <p:grpSp>
        <p:nvGrpSpPr>
          <p:cNvPr id="3" name="组合 27"/>
          <p:cNvGrpSpPr/>
          <p:nvPr/>
        </p:nvGrpSpPr>
        <p:grpSpPr>
          <a:xfrm rot="20718365">
            <a:off x="8012057" y="1988678"/>
            <a:ext cx="3012567" cy="1255344"/>
            <a:chOff x="8493211" y="2114277"/>
            <a:chExt cx="1830425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689468" y="2114277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493211" y="2259715"/>
              <a:ext cx="1830425" cy="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rgbClr val="C85100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Tiết</a:t>
              </a:r>
              <a:r>
                <a:rPr lang="en-US" altLang="zh-CN" sz="2400" dirty="0" smtClean="0">
                  <a:solidFill>
                    <a:srgbClr val="C85100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400" dirty="0" smtClean="0">
                  <a:solidFill>
                    <a:srgbClr val="C85100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MĨ THUẬT</a:t>
              </a:r>
              <a:endParaRPr lang="zh-CN" altLang="en-US" sz="2400" dirty="0">
                <a:solidFill>
                  <a:srgbClr val="C85100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2886555" y="789642"/>
            <a:ext cx="1984477" cy="1266456"/>
            <a:chOff x="2282379" y="1466708"/>
            <a:chExt cx="2082584" cy="1202273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2667472" y="1500386"/>
              <a:ext cx="1354087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282379" y="1466708"/>
              <a:ext cx="208258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00FF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Chào</a:t>
              </a:r>
            </a:p>
            <a:p>
              <a:pPr algn="ctr"/>
              <a:r>
                <a:rPr lang="en-US" altLang="zh-CN" sz="2400" dirty="0">
                  <a:solidFill>
                    <a:srgbClr val="FF00FF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rgbClr val="FF00FF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mừng</a:t>
              </a:r>
              <a:endParaRPr lang="zh-CN" altLang="en-US" sz="2400" dirty="0">
                <a:solidFill>
                  <a:srgbClr val="FF00FF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2" name="组合 13"/>
          <p:cNvGrpSpPr/>
          <p:nvPr/>
        </p:nvGrpSpPr>
        <p:grpSpPr>
          <a:xfrm rot="20675361">
            <a:off x="4516516" y="1029319"/>
            <a:ext cx="2831694" cy="1759677"/>
            <a:chOff x="3753353" y="1720051"/>
            <a:chExt cx="3617752" cy="1492911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081358" y="1720051"/>
              <a:ext cx="2940041" cy="1492911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3753353" y="2304903"/>
              <a:ext cx="3617752" cy="3916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QUÝ THẦY CÔ</a:t>
              </a:r>
              <a:endParaRPr lang="en-US" altLang="zh-C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6841434" y="789641"/>
            <a:ext cx="1459320" cy="1427268"/>
            <a:chOff x="7104953" y="1707731"/>
            <a:chExt cx="1912444" cy="1054180"/>
          </a:xfrm>
        </p:grpSpPr>
        <p:sp>
          <p:nvSpPr>
            <p:cNvPr id="17" name="圆角矩形 16"/>
            <p:cNvSpPr/>
            <p:nvPr/>
          </p:nvSpPr>
          <p:spPr>
            <a:xfrm>
              <a:off x="7810126" y="1707731"/>
              <a:ext cx="1207271" cy="829855"/>
            </a:xfrm>
            <a:prstGeom prst="roundRect">
              <a:avLst>
                <a:gd name="adj" fmla="val 0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zh-CN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 DỰ</a:t>
              </a:r>
              <a:endParaRPr lang="zh-CN" alt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zh-CN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7104953" y="2420925"/>
              <a:ext cx="242089" cy="3409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907881" y="874270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756178" y="659476"/>
            <a:ext cx="490542" cy="15474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rot="4104131">
            <a:off x="7393146" y="594417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8722112" y="137936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48518" y="2890078"/>
            <a:ext cx="4907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Môn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Mĩ</a:t>
            </a:r>
            <a:r>
              <a:rPr lang="en-US" altLang="zh-CN" sz="2800" dirty="0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FFC0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Thuật</a:t>
            </a:r>
            <a:endParaRPr lang="en-US" altLang="zh-CN" sz="2800" dirty="0">
              <a:solidFill>
                <a:srgbClr val="FFC0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	      : 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4A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: </a:t>
            </a:r>
            <a:r>
              <a:rPr lang="en-US" altLang="zh-CN" sz="28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Trần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Hương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Lan</a:t>
            </a:r>
            <a:endParaRPr lang="vi-VN" altLang="zh-CN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    :TH </a:t>
            </a:r>
            <a:r>
              <a:rPr lang="en-US" altLang="zh-CN" sz="28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Thịnh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Đức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纯音乐 - 轻快儿童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006465" y="-102895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7395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audio>
              <p:cMediaNode vol="80000" numSld="1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1140727"/>
            <a:ext cx="5068054" cy="4765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527" y="1279273"/>
            <a:ext cx="4821545" cy="39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18" y="1220861"/>
            <a:ext cx="6390409" cy="4099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627" y="1220861"/>
            <a:ext cx="4849091" cy="44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981" y="1094508"/>
            <a:ext cx="7883237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16A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- sáng tạo</a:t>
            </a:r>
            <a:endParaRPr lang="en-US" b="1" i="0" dirty="0">
              <a:solidFill>
                <a:srgbClr val="116AB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87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vi-VN" sz="36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914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4667" r="15899" b="11048"/>
          <a:stretch/>
        </p:blipFill>
        <p:spPr>
          <a:xfrm rot="5400000">
            <a:off x="2493028" y="909452"/>
            <a:ext cx="6470072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3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6294" y="3369469"/>
            <a:ext cx="6858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gachn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45468" y="3369469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12"/>
          <p:cNvSpPr>
            <a:spLocks noChangeArrowheads="1"/>
          </p:cNvSpPr>
          <p:nvPr/>
        </p:nvSpPr>
        <p:spPr bwMode="auto">
          <a:xfrm>
            <a:off x="2590800" y="533401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Phân tích - Đánh giá</a:t>
            </a:r>
          </a:p>
        </p:txBody>
      </p:sp>
      <p:pic>
        <p:nvPicPr>
          <p:cNvPr id="13319" name="Picture 4" descr="Picture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112838"/>
            <a:ext cx="9021763" cy="5592762"/>
          </a:xfrm>
        </p:spPr>
      </p:pic>
      <p:sp>
        <p:nvSpPr>
          <p:cNvPr id="4" name="Rectangle 3"/>
          <p:cNvSpPr/>
          <p:nvPr/>
        </p:nvSpPr>
        <p:spPr>
          <a:xfrm>
            <a:off x="3352800" y="1997076"/>
            <a:ext cx="58674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CÁC EM HÃY TRƯNG BÀY  SẢN PHẨM LÊN BẢNG TRÌNH BÀY VÀ CHIA SẺ V Ề SẢN PHẨM CỦA MÌNH.</a:t>
            </a:r>
          </a:p>
          <a:p>
            <a:pPr>
              <a:defRPr/>
            </a:pPr>
            <a:endParaRPr lang="en-US" sz="2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3" name="Picture 4" descr="EJ1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6" name="WordArt 44"/>
          <p:cNvSpPr>
            <a:spLocks noChangeArrowheads="1" noChangeShapeType="1" noTextEdit="1"/>
          </p:cNvSpPr>
          <p:nvPr/>
        </p:nvSpPr>
        <p:spPr bwMode="auto">
          <a:xfrm>
            <a:off x="3048004" y="1143002"/>
            <a:ext cx="28575" cy="153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10">
                <a:ln w="9525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stote"/>
              </a:rPr>
              <a:t>i</a:t>
            </a:r>
          </a:p>
        </p:txBody>
      </p:sp>
      <p:sp>
        <p:nvSpPr>
          <p:cNvPr id="28717" name="WordArt 45"/>
          <p:cNvSpPr>
            <a:spLocks noChangeArrowheads="1" noChangeShapeType="1" noTextEdit="1"/>
          </p:cNvSpPr>
          <p:nvPr/>
        </p:nvSpPr>
        <p:spPr bwMode="auto">
          <a:xfrm>
            <a:off x="2971800" y="1143001"/>
            <a:ext cx="19050" cy="95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Commercial Script"/>
              </a:rPr>
              <a:t>i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2421030" y="2064605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2524114" y="2021064"/>
            <a:ext cx="72026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Kính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chúc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Quý</a:t>
            </a:r>
            <a:r>
              <a:rPr lang="en-US" sz="55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vi-VN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hầy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endParaRPr lang="en-US" sz="5500" b="1" dirty="0" smtClean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SỨC KHOẺ, HẠNH PHÚC.</a:t>
            </a:r>
            <a:endParaRPr lang="en-US" sz="4400" b="1" dirty="0">
              <a:solidFill>
                <a:srgbClr val="99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40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nimBg="1"/>
      <p:bldP spid="28717" grpId="0" animBg="1"/>
      <p:bldP spid="28718" grpId="0"/>
      <p:bldP spid="287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723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4319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942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96559" y="1613511"/>
            <a:ext cx="8343900" cy="79533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NGÔI TRƯỜNG HẠNH PHÚC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01409" y="2523309"/>
            <a:ext cx="6553200" cy="817562"/>
          </a:xfrm>
        </p:spPr>
        <p:txBody>
          <a:bodyPr>
            <a:normAutofit fontScale="92500"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 Không gian trong thư viện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6559" y="742759"/>
            <a:ext cx="7962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4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27EF-5A90-A983-5FAA-5B4C1649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541" y="4881283"/>
            <a:ext cx="10652965" cy="1600200"/>
          </a:xfrm>
        </p:spPr>
        <p:txBody>
          <a:bodyPr>
            <a:normAutofit/>
          </a:bodyPr>
          <a:lstStyle/>
          <a:p>
            <a:endParaRPr lang="vi-V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8D55C8-5024-5685-E46C-F4099CDB9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94" y="322729"/>
            <a:ext cx="10500565" cy="62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1190642"/>
            <a:ext cx="9722531" cy="5040341"/>
          </a:xfrm>
        </p:spPr>
      </p:pic>
    </p:spTree>
    <p:extLst>
      <p:ext uri="{BB962C8B-B14F-4D97-AF65-F5344CB8AC3E}">
        <p14:creationId xmlns:p14="http://schemas.microsoft.com/office/powerpoint/2010/main" val="6745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329354"/>
            <a:ext cx="11138516" cy="62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264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82314" y="1712698"/>
            <a:ext cx="4732422" cy="1072521"/>
          </a:xfrm>
        </p:spPr>
        <p:txBody>
          <a:bodyPr>
            <a:normAutofit/>
          </a:bodyPr>
          <a:lstStyle/>
          <a:p>
            <a:r>
              <a:rPr lang="vi-VN" sz="2800" b="1" i="0" dirty="0">
                <a:solidFill>
                  <a:srgbClr val="333333"/>
                </a:solidFill>
                <a:effectLst/>
              </a:rPr>
              <a:t>- Không gian trong thư viện của trường </a:t>
            </a:r>
            <a:r>
              <a:rPr lang="vi-VN" sz="2800" b="1" i="0" dirty="0" smtClean="0">
                <a:solidFill>
                  <a:srgbClr val="333333"/>
                </a:solidFill>
                <a:effectLst/>
              </a:rPr>
              <a:t>em</a:t>
            </a:r>
            <a:r>
              <a:rPr lang="en-US" sz="2800" b="1" i="0" dirty="0" smtClean="0">
                <a:solidFill>
                  <a:srgbClr val="333333"/>
                </a:solidFill>
                <a:effectLst/>
              </a:rPr>
              <a:t>.</a:t>
            </a:r>
            <a:endParaRPr lang="en-US" sz="2800" b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61344" y="52685"/>
            <a:ext cx="846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76400" y="884948"/>
            <a:ext cx="10515600" cy="97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333333"/>
                </a:solidFill>
              </a:rPr>
              <a:t>Khám phá không gian thư viện trường học</a:t>
            </a:r>
            <a:r>
              <a:rPr lang="en-US" sz="4000" b="1" dirty="0">
                <a:solidFill>
                  <a:srgbClr val="333333"/>
                </a:solidFill>
              </a:rPr>
              <a:t/>
            </a:r>
            <a:br>
              <a:rPr lang="en-US" sz="4000" b="1" dirty="0">
                <a:solidFill>
                  <a:srgbClr val="333333"/>
                </a:solidFill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2314" y="3958134"/>
            <a:ext cx="4732422" cy="2427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57646" y="2669942"/>
            <a:ext cx="4857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thư viện thường có rất nhiều loại sách khác nhau, tủ sách, bàn ghế để đọc sách,..</a:t>
            </a:r>
          </a:p>
          <a:p>
            <a:pPr algn="just"/>
            <a:r>
              <a:rPr lang="en-US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 sắp xếp gọn gàng, ngăn nắp, được sắp xếp một cách khoa học.</a:t>
            </a:r>
          </a:p>
          <a:p>
            <a:pPr algn="just"/>
            <a:r>
              <a:rPr lang="vi-VN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Không gian thư viện trường em rất rộng, có nhiều loại sách được phân chia nhiều khu khác nhau, và có rất nhiều phòng đọc để học sinh lựa chọn.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82" y="2174600"/>
            <a:ext cx="4274355" cy="34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7200" y="458905"/>
            <a:ext cx="7264400" cy="444736"/>
          </a:xfrm>
        </p:spPr>
        <p:txBody>
          <a:bodyPr>
            <a:no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965797"/>
            <a:ext cx="4248755" cy="274841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6202" y="3724546"/>
            <a:ext cx="4309398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Vẽ hình thể hiện hoạt động của nhân vật trong thư viện.</a:t>
            </a:r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</a:rPr>
              <a:t/>
            </a:r>
            <a:br>
              <a:rPr lang="en-US" dirty="0">
                <a:solidFill>
                  <a:srgbClr val="C00000"/>
                </a:solidFill>
                <a:latin typeface="Roboto" panose="02000000000000000000" pitchFamily="2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19518" y="3745220"/>
            <a:ext cx="3786884" cy="103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Vẽ đồ vật và khung cảnh trong thư viện</a:t>
            </a:r>
            <a:r>
              <a:rPr lang="en-US" sz="2300" dirty="0">
                <a:solidFill>
                  <a:srgbClr val="C00000"/>
                </a:solidFill>
                <a:latin typeface="Roboto" panose="02000000000000000000" pitchFamily="2" charset="0"/>
              </a:rPr>
              <a:t/>
            </a:r>
            <a:br>
              <a:rPr lang="en-US" sz="23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endParaRPr lang="en-US" sz="2300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28914" y="3724546"/>
            <a:ext cx="3786884" cy="1034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Vẽ màu hoàn thiện sản phẩm</a:t>
            </a:r>
            <a:r>
              <a:rPr lang="en-US" sz="2300" dirty="0">
                <a:solidFill>
                  <a:srgbClr val="C00000"/>
                </a:solidFill>
                <a:latin typeface="Roboto" panose="02000000000000000000" pitchFamily="2" charset="0"/>
              </a:rPr>
              <a:t/>
            </a:r>
            <a:br>
              <a:rPr lang="en-US" sz="2300" dirty="0">
                <a:solidFill>
                  <a:srgbClr val="C00000"/>
                </a:solidFill>
                <a:latin typeface="Roboto" panose="02000000000000000000" pitchFamily="2" charset="0"/>
              </a:rPr>
            </a:br>
            <a:endParaRPr lang="en-US" sz="23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89" y="986458"/>
            <a:ext cx="3649950" cy="2655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17" y="986118"/>
            <a:ext cx="3771037" cy="26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215</Words>
  <Application>Microsoft Office PowerPoint</Application>
  <PresentationFormat>Widescreen</PresentationFormat>
  <Paragraphs>35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宋体</vt:lpstr>
      <vt:lpstr>.VnAristote</vt:lpstr>
      <vt:lpstr>.VnCommercial Script</vt:lpstr>
      <vt:lpstr>Arial</vt:lpstr>
      <vt:lpstr>Calibri</vt:lpstr>
      <vt:lpstr>Calibri Light</vt:lpstr>
      <vt:lpstr>等线</vt:lpstr>
      <vt:lpstr>Roboto</vt:lpstr>
      <vt:lpstr>Times New Roman</vt:lpstr>
      <vt:lpstr>方正少儿简体</vt:lpstr>
      <vt:lpstr>Office Theme</vt:lpstr>
      <vt:lpstr>Default Design</vt:lpstr>
      <vt:lpstr>1_Default Design</vt:lpstr>
      <vt:lpstr>1_Office Theme</vt:lpstr>
      <vt:lpstr>PowerPoint Presentation</vt:lpstr>
      <vt:lpstr>KHỞI ĐỘNG</vt:lpstr>
      <vt:lpstr>CHỦ ĐỀ: NGÔI TRƯỜNG HẠNH PHÚC</vt:lpstr>
      <vt:lpstr>PowerPoint Presentation</vt:lpstr>
      <vt:lpstr>PowerPoint Presentation</vt:lpstr>
      <vt:lpstr>PowerPoint Presentation</vt:lpstr>
      <vt:lpstr>- Không gian trong thư viện của trường 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-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NGÔI TRƯỜNG HẠNH PHÚC</dc:title>
  <dc:creator>MAY TINH LAO CAI</dc:creator>
  <cp:lastModifiedBy>Admin</cp:lastModifiedBy>
  <cp:revision>37</cp:revision>
  <dcterms:created xsi:type="dcterms:W3CDTF">2023-08-07T01:45:22Z</dcterms:created>
  <dcterms:modified xsi:type="dcterms:W3CDTF">2024-10-24T01:48:09Z</dcterms:modified>
</cp:coreProperties>
</file>