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4" r:id="rId3"/>
  </p:sldMasterIdLst>
  <p:notesMasterIdLst>
    <p:notesMasterId r:id="rId33"/>
  </p:notesMasterIdLst>
  <p:sldIdLst>
    <p:sldId id="291" r:id="rId4"/>
    <p:sldId id="290" r:id="rId5"/>
    <p:sldId id="298" r:id="rId6"/>
    <p:sldId id="318" r:id="rId7"/>
    <p:sldId id="266" r:id="rId8"/>
    <p:sldId id="304" r:id="rId9"/>
    <p:sldId id="311" r:id="rId10"/>
    <p:sldId id="319" r:id="rId11"/>
    <p:sldId id="316" r:id="rId12"/>
    <p:sldId id="302" r:id="rId13"/>
    <p:sldId id="314" r:id="rId14"/>
    <p:sldId id="307" r:id="rId15"/>
    <p:sldId id="303" r:id="rId16"/>
    <p:sldId id="305" r:id="rId17"/>
    <p:sldId id="270" r:id="rId18"/>
    <p:sldId id="321" r:id="rId19"/>
    <p:sldId id="320" r:id="rId20"/>
    <p:sldId id="323" r:id="rId21"/>
    <p:sldId id="308" r:id="rId22"/>
    <p:sldId id="322" r:id="rId23"/>
    <p:sldId id="310" r:id="rId24"/>
    <p:sldId id="272" r:id="rId25"/>
    <p:sldId id="296" r:id="rId26"/>
    <p:sldId id="297" r:id="rId27"/>
    <p:sldId id="286" r:id="rId28"/>
    <p:sldId id="287" r:id="rId29"/>
    <p:sldId id="292" r:id="rId30"/>
    <p:sldId id="293" r:id="rId31"/>
    <p:sldId id="29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0479E-448B-48D3-A380-186B87390514}" type="datetimeFigureOut">
              <a:rPr lang="vi-VN" smtClean="0"/>
              <a:pPr/>
              <a:t>14/04/2023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CC181-9938-46DC-B77A-F090E76AF24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95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359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586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41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377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040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1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668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663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004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8205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2827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662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542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5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6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5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34316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8453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73519"/>
      </p:ext>
    </p:extLst>
  </p:cSld>
  <p:clrMapOvr>
    <a:masterClrMapping/>
  </p:clrMapOvr>
  <p:transition spd="slow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59111"/>
      </p:ext>
    </p:extLst>
  </p:cSld>
  <p:clrMapOvr>
    <a:masterClrMapping/>
  </p:clrMapOvr>
  <p:transition spd="slow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69155"/>
      </p:ext>
    </p:extLst>
  </p:cSld>
  <p:clrMapOvr>
    <a:masterClrMapping/>
  </p:clrMapOvr>
  <p:transition spd="slow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21618"/>
      </p:ext>
    </p:extLst>
  </p:cSld>
  <p:clrMapOvr>
    <a:masterClrMapping/>
  </p:clrMapOvr>
  <p:transition spd="slow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82358"/>
      </p:ext>
    </p:extLst>
  </p:cSld>
  <p:clrMapOvr>
    <a:masterClrMapping/>
  </p:clrMapOvr>
  <p:transition spd="slow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79333"/>
      </p:ext>
    </p:extLst>
  </p:cSld>
  <p:clrMapOvr>
    <a:masterClrMapping/>
  </p:clrMapOvr>
  <p:transition spd="slow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4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16291"/>
      </p:ext>
    </p:extLst>
  </p:cSld>
  <p:clrMapOvr>
    <a:masterClrMapping/>
  </p:clrMapOvr>
  <p:transition spd="slow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40232"/>
      </p:ext>
    </p:extLst>
  </p:cSld>
  <p:clrMapOvr>
    <a:masterClrMapping/>
  </p:clrMapOvr>
  <p:transition spd="slow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42146"/>
      </p:ext>
    </p:extLst>
  </p:cSld>
  <p:clrMapOvr>
    <a:masterClrMapping/>
  </p:clrMapOvr>
  <p:transition spd="slow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19042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9392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08537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56237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96895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91450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878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16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20818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5053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4309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3483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0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2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4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E98C-B24F-43C4-B12D-E8D3E12CB9C6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2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34.jpe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33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6" y="1"/>
            <a:ext cx="9153525" cy="68810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21" y="-164866"/>
            <a:ext cx="9304015" cy="66002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385605" y="4172696"/>
            <a:ext cx="3552279" cy="22849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1681548" y="5155572"/>
            <a:ext cx="437450" cy="307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0293050" y="5151412"/>
            <a:ext cx="349782" cy="3274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15" y="828840"/>
            <a:ext cx="1115579" cy="10449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03" y="1406650"/>
            <a:ext cx="1498298" cy="4679358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8313521" y="1479117"/>
            <a:ext cx="1375085" cy="1289776"/>
            <a:chOff x="8395962" y="2055358"/>
            <a:chExt cx="1354086" cy="1200648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46226" y="2055358"/>
              <a:ext cx="1177611" cy="1117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Tiết</a:t>
              </a:r>
              <a:r>
                <a:rPr lang="en-US" altLang="zh-CN" sz="2400" dirty="0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2400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Chuyên đề</a:t>
              </a:r>
              <a:endParaRPr lang="zh-CN" altLang="en-US" sz="2400" dirty="0">
                <a:solidFill>
                  <a:srgbClr val="C8510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0" name="组合 2"/>
          <p:cNvGrpSpPr/>
          <p:nvPr/>
        </p:nvGrpSpPr>
        <p:grpSpPr>
          <a:xfrm>
            <a:off x="2886555" y="789642"/>
            <a:ext cx="1984477" cy="1266456"/>
            <a:chOff x="2282379" y="1466708"/>
            <a:chExt cx="2082584" cy="1202273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2667472" y="1500386"/>
              <a:ext cx="1354087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282379" y="1466708"/>
              <a:ext cx="2082584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FF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Chào</a:t>
              </a:r>
            </a:p>
            <a:p>
              <a:pPr algn="ctr"/>
              <a:r>
                <a:rPr lang="en-US" altLang="zh-CN" sz="2400">
                  <a:solidFill>
                    <a:srgbClr val="FF00FF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 </a:t>
              </a:r>
              <a:r>
                <a:rPr lang="en-US" altLang="zh-CN" sz="2400" smtClean="0">
                  <a:solidFill>
                    <a:srgbClr val="FF00FF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mừng</a:t>
              </a:r>
              <a:endParaRPr lang="zh-CN" altLang="en-US" sz="2400" dirty="0">
                <a:solidFill>
                  <a:srgbClr val="FF00FF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2" name="组合 13"/>
          <p:cNvGrpSpPr/>
          <p:nvPr/>
        </p:nvGrpSpPr>
        <p:grpSpPr>
          <a:xfrm rot="20675361">
            <a:off x="4644684" y="665258"/>
            <a:ext cx="2831694" cy="1759677"/>
            <a:chOff x="3753353" y="1720051"/>
            <a:chExt cx="3617752" cy="1492911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081358" y="1720051"/>
              <a:ext cx="2940041" cy="1492911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3753353" y="2304903"/>
              <a:ext cx="3617752" cy="3916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QUÝ THẦY CÔ</a:t>
              </a:r>
              <a:endPara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2"/>
          <p:cNvGrpSpPr/>
          <p:nvPr/>
        </p:nvGrpSpPr>
        <p:grpSpPr>
          <a:xfrm>
            <a:off x="6841434" y="789641"/>
            <a:ext cx="1459320" cy="1427268"/>
            <a:chOff x="7104953" y="1707731"/>
            <a:chExt cx="1912444" cy="1054180"/>
          </a:xfrm>
        </p:grpSpPr>
        <p:sp>
          <p:nvSpPr>
            <p:cNvPr id="17" name="圆角矩形 16"/>
            <p:cNvSpPr/>
            <p:nvPr/>
          </p:nvSpPr>
          <p:spPr>
            <a:xfrm>
              <a:off x="7810126" y="1707731"/>
              <a:ext cx="1207271" cy="829855"/>
            </a:xfrm>
            <a:prstGeom prst="roundRect">
              <a:avLst>
                <a:gd name="adj" fmla="val 0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altLang="zh-CN" sz="28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VỀ DỰ</a:t>
              </a:r>
              <a:endParaRPr lang="zh-CN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7104953" y="2420925"/>
              <a:ext cx="242089" cy="340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zh-CN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907881" y="874270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756178" y="659476"/>
            <a:ext cx="490542" cy="154744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 rot="4104131">
            <a:off x="7393146" y="594417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8722112" y="1379368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48518" y="2890078"/>
            <a:ext cx="49076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Môn: </a:t>
            </a:r>
            <a:r>
              <a:rPr lang="en-US" altLang="zh-CN" sz="280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Mĩ Thuật</a:t>
            </a:r>
          </a:p>
          <a:p>
            <a:r>
              <a:rPr lang="en-US" altLang="zh-CN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	      </a:t>
            </a:r>
            <a:r>
              <a:rPr lang="en-US" altLang="zh-CN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80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3B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: </a:t>
            </a:r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Thị</a:t>
            </a:r>
            <a:r>
              <a:rPr lang="en-US" altLang="zh-CN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Hương Lan</a:t>
            </a:r>
            <a:endParaRPr lang="vi-VN" altLang="zh-C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    :</a:t>
            </a:r>
            <a:r>
              <a:rPr lang="en-US" altLang="zh-CN" sz="28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 Thịnh Đức.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006465" y="-102895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98247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262" r="9305" b="-1"/>
          <a:stretch/>
        </p:blipFill>
        <p:spPr>
          <a:xfrm>
            <a:off x="3515288" y="903112"/>
            <a:ext cx="4567557" cy="4630385"/>
          </a:xfrm>
        </p:spPr>
      </p:pic>
    </p:spTree>
    <p:extLst>
      <p:ext uri="{BB962C8B-B14F-4D97-AF65-F5344CB8AC3E}">
        <p14:creationId xmlns:p14="http://schemas.microsoft.com/office/powerpoint/2010/main" val="67197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78" y="982133"/>
            <a:ext cx="7969955" cy="4585141"/>
          </a:xfrm>
        </p:spPr>
      </p:pic>
    </p:spTree>
    <p:extLst>
      <p:ext uri="{BB962C8B-B14F-4D97-AF65-F5344CB8AC3E}">
        <p14:creationId xmlns:p14="http://schemas.microsoft.com/office/powerpoint/2010/main" val="19755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̉nh 12" descr="cau-truot-lien-hoan-nhap-khau-zk6316-2.jpg"/>
          <p:cNvPicPr>
            <a:picLocks noChangeAspect="1"/>
          </p:cNvPicPr>
          <p:nvPr/>
        </p:nvPicPr>
        <p:blipFill>
          <a:blip r:embed="rId3"/>
          <a:srcRect b="7697"/>
          <a:stretch>
            <a:fillRect/>
          </a:stretch>
        </p:blipFill>
        <p:spPr>
          <a:xfrm>
            <a:off x="1710267" y="808566"/>
            <a:ext cx="8771466" cy="52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10" y="479060"/>
            <a:ext cx="9956799" cy="589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1" y="953911"/>
            <a:ext cx="8353778" cy="52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9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t="-17000" r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7855" y="56059"/>
            <a:ext cx="8116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̉nh 10" descr="38_-_b2.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00" y="825500"/>
            <a:ext cx="9076267" cy="5676900"/>
          </a:xfrm>
          <a:prstGeom prst="rect">
            <a:avLst/>
          </a:prstGeom>
        </p:spPr>
      </p:pic>
      <p:sp>
        <p:nvSpPr>
          <p:cNvPr id="9" name="Hộp_Văn_Bản 8"/>
          <p:cNvSpPr txBox="1"/>
          <p:nvPr/>
        </p:nvSpPr>
        <p:spPr>
          <a:xfrm>
            <a:off x="7398327" y="2078182"/>
            <a:ext cx="392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743352"/>
      </p:ext>
    </p:extLst>
  </p:cSld>
  <p:clrMapOvr>
    <a:masterClrMapping/>
  </p:clrMapOvr>
  <p:transition spd="slow" advTm="724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496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8" r="10042"/>
          <a:stretch/>
        </p:blipFill>
        <p:spPr>
          <a:xfrm>
            <a:off x="1880462" y="395111"/>
            <a:ext cx="8234383" cy="606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21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17" y="462844"/>
            <a:ext cx="8724900" cy="629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48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6116" y="185045"/>
            <a:ext cx="3661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sản phẩm tham khảo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15396" r="20740" b="13237"/>
          <a:stretch/>
        </p:blipFill>
        <p:spPr>
          <a:xfrm rot="16200000">
            <a:off x="3680178" y="-1018826"/>
            <a:ext cx="4989689" cy="8895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408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4" y="-734937"/>
            <a:ext cx="2128063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70" y="0"/>
            <a:ext cx="7210696" cy="40620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18" y="2359981"/>
            <a:ext cx="4652699" cy="4345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23" y="4062010"/>
            <a:ext cx="2915392" cy="27959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7" y="2711681"/>
            <a:ext cx="2164432" cy="30651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285750" y="2431403"/>
            <a:ext cx="550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Khởi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động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44" y="3810001"/>
            <a:ext cx="358709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912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13828" r="-1647" b="36171"/>
          <a:stretch/>
        </p:blipFill>
        <p:spPr>
          <a:xfrm rot="16200000">
            <a:off x="2889953" y="1004710"/>
            <a:ext cx="6197601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72" y="1001805"/>
            <a:ext cx="9246455" cy="48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1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t="-1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9927" y="1666678"/>
            <a:ext cx="5726546" cy="58477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Thực hành–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Hộp_Văn_Bản 6"/>
          <p:cNvSpPr txBox="1"/>
          <p:nvPr/>
        </p:nvSpPr>
        <p:spPr>
          <a:xfrm>
            <a:off x="1505527" y="2533649"/>
            <a:ext cx="8940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5929957"/>
      </p:ext>
    </p:extLst>
  </p:cSld>
  <p:clrMapOvr>
    <a:masterClrMapping/>
  </p:clrMapOvr>
  <p:transition spd="slow" advTm="24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5170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0980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_Văn_Bản 9"/>
          <p:cNvSpPr txBox="1"/>
          <p:nvPr/>
        </p:nvSpPr>
        <p:spPr>
          <a:xfrm>
            <a:off x="2235200" y="341746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812801" y="1690254"/>
            <a:ext cx="106402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+ Em thích mô hình khu vui chơi nào? 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+ Dụng cụ, thiết bị trong khu vui chơi đó được tạo từ hình khối nào?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+ Màu sắc, cách trang trí mô hình dụng cụ, thiết bị vui chơi đó như thế nào?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+ Mô hình dụng cụ, thiết bị vui chơi nào có kĩ thuật cắt, gấp và trang trí đẹp mắt?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+ Em có ý tưởng sử dụng mô hình khu vui chơi như thế nào trong học tập và vui chơi?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622">
        <p14:switch dir="r"/>
      </p:transition>
    </mc:Choice>
    <mc:Fallback xmlns="">
      <p:transition spd="slow" advTm="2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_Văn_Bản 9"/>
          <p:cNvSpPr txBox="1"/>
          <p:nvPr/>
        </p:nvSpPr>
        <p:spPr>
          <a:xfrm>
            <a:off x="2235200" y="341746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622">
        <p14:switch dir="r"/>
      </p:transition>
    </mc:Choice>
    <mc:Fallback xmlns="">
      <p:transition spd="slow" advTm="2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2354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7" y="623711"/>
            <a:ext cx="9674579" cy="56509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38300" y="1714500"/>
            <a:ext cx="8915400" cy="1143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Tuyên dương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2658251"/>
            <a:ext cx="4191000" cy="36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13" name="Picture 4" descr="EJ14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16" name="WordArt 44"/>
          <p:cNvSpPr>
            <a:spLocks noChangeArrowheads="1" noChangeShapeType="1" noTextEdit="1"/>
          </p:cNvSpPr>
          <p:nvPr/>
        </p:nvSpPr>
        <p:spPr bwMode="auto">
          <a:xfrm>
            <a:off x="3048004" y="1143002"/>
            <a:ext cx="28575" cy="1539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0">
                <a:ln w="9525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Aristote"/>
              </a:rPr>
              <a:t>i</a:t>
            </a:r>
          </a:p>
        </p:txBody>
      </p:sp>
      <p:sp>
        <p:nvSpPr>
          <p:cNvPr id="28717" name="WordArt 45"/>
          <p:cNvSpPr>
            <a:spLocks noChangeArrowheads="1" noChangeShapeType="1" noTextEdit="1"/>
          </p:cNvSpPr>
          <p:nvPr/>
        </p:nvSpPr>
        <p:spPr bwMode="auto">
          <a:xfrm>
            <a:off x="2971800" y="1143001"/>
            <a:ext cx="19050" cy="95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Commercial Script"/>
              </a:rPr>
              <a:t>i</a:t>
            </a:r>
          </a:p>
        </p:txBody>
      </p:sp>
      <p:sp>
        <p:nvSpPr>
          <p:cNvPr id="28718" name="Rectangle 46"/>
          <p:cNvSpPr>
            <a:spLocks noChangeArrowheads="1"/>
          </p:cNvSpPr>
          <p:nvPr/>
        </p:nvSpPr>
        <p:spPr bwMode="auto">
          <a:xfrm>
            <a:off x="2421030" y="2064605"/>
            <a:ext cx="71801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Tiết học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đến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đây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kết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thúc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sp>
        <p:nvSpPr>
          <p:cNvPr id="28720" name="Rectangle 48"/>
          <p:cNvSpPr>
            <a:spLocks noChangeArrowheads="1"/>
          </p:cNvSpPr>
          <p:nvPr/>
        </p:nvSpPr>
        <p:spPr bwMode="auto">
          <a:xfrm>
            <a:off x="2863261" y="2895601"/>
            <a:ext cx="6155916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Kính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chúc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Quý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vi-VN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hầy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cô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các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vui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khoẻ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38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6" grpId="0" animBg="1"/>
      <p:bldP spid="28717" grpId="0" animBg="1"/>
      <p:bldP spid="28718" grpId="0"/>
      <p:bldP spid="287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 đi chơi công viên - Đi học về - Nhạc thiếu nhi sôi động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2490" y="282222"/>
            <a:ext cx="9717132" cy="5465763"/>
          </a:xfrm>
        </p:spPr>
      </p:pic>
    </p:spTree>
    <p:extLst>
      <p:ext uri="{BB962C8B-B14F-4D97-AF65-F5344CB8AC3E}">
        <p14:creationId xmlns:p14="http://schemas.microsoft.com/office/powerpoint/2010/main" val="1399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76600" y="228601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28930"/>
            <a:ext cx="6553200" cy="5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1905001" y="228600"/>
            <a:ext cx="871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71859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4000" t="-13000" r="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E87966F-27DF-4E30-B983-4B6A1468B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682" y="720346"/>
            <a:ext cx="10075799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Tiết 1)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00" y="2336986"/>
            <a:ext cx="5634800" cy="351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08" y="355600"/>
            <a:ext cx="9365784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113" y="1905506"/>
            <a:ext cx="11582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Trong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khu vui chơi thường có những thiết bị, dụng cụ nào?</a:t>
            </a:r>
          </a:p>
          <a:p>
            <a:pPr algn="just"/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thiết bị, dụng cụ ở khu vui chơi có hình, khối, màu sắc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nào?</a:t>
            </a:r>
          </a:p>
          <a:p>
            <a:pPr algn="just"/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dụng cụ, thiết bị vui chơi thường được tạo ra từ vật liệu gì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Em thích chơi ở thiết bị chơi nào nhất?</a:t>
            </a:r>
          </a:p>
        </p:txBody>
      </p:sp>
    </p:spTree>
    <p:extLst>
      <p:ext uri="{BB962C8B-B14F-4D97-AF65-F5344CB8AC3E}">
        <p14:creationId xmlns:p14="http://schemas.microsoft.com/office/powerpoint/2010/main" val="4073030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11200"/>
            <a:ext cx="9753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08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44" y="758207"/>
            <a:ext cx="9437511" cy="53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567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Đ6 - BÀI 2. Bài Khu vui chơi của chúng em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6.1|45.1|6.2|1.4|0.9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298</Words>
  <Application>Microsoft Office PowerPoint</Application>
  <PresentationFormat>Widescreen</PresentationFormat>
  <Paragraphs>51</Paragraphs>
  <Slides>29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宋体</vt:lpstr>
      <vt:lpstr>.VnAristote</vt:lpstr>
      <vt:lpstr>.VnCommercial Script</vt:lpstr>
      <vt:lpstr>Arial</vt:lpstr>
      <vt:lpstr>Calibri</vt:lpstr>
      <vt:lpstr>Calibri Light</vt:lpstr>
      <vt:lpstr>华文中宋</vt:lpstr>
      <vt:lpstr>Times New Roman</vt:lpstr>
      <vt:lpstr>方正少儿简体</vt:lpstr>
      <vt:lpstr>Office Theme</vt:lpstr>
      <vt:lpstr>5_Office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CĐ6 - BÀI 2. Bài Khu vui chơi của chúng em</dc:title>
  <dc:creator>Admin</dc:creator>
  <cp:lastModifiedBy>Admin</cp:lastModifiedBy>
  <cp:revision>170</cp:revision>
  <dcterms:created xsi:type="dcterms:W3CDTF">2021-10-24T01:19:49Z</dcterms:created>
  <dcterms:modified xsi:type="dcterms:W3CDTF">2023-04-14T02:19:55Z</dcterms:modified>
</cp:coreProperties>
</file>