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72" r:id="rId2"/>
    <p:sldId id="318" r:id="rId3"/>
    <p:sldId id="555" r:id="rId4"/>
    <p:sldId id="556" r:id="rId5"/>
    <p:sldId id="551" r:id="rId6"/>
    <p:sldId id="553" r:id="rId7"/>
    <p:sldId id="548" r:id="rId8"/>
    <p:sldId id="550" r:id="rId9"/>
    <p:sldId id="547" r:id="rId10"/>
    <p:sldId id="546" r:id="rId11"/>
    <p:sldId id="307" r:id="rId12"/>
  </p:sldIdLst>
  <p:sldSz cx="12192000" cy="6858000"/>
  <p:notesSz cx="6858000" cy="9144000"/>
  <p:embeddedFontLst>
    <p:embeddedFont>
      <p:font typeface=".VnCommercial Script" panose="020B7200000000000000" pitchFamily="34" charset="0"/>
      <p:italic r:id="rId14"/>
    </p:embeddedFont>
    <p:embeddedFont>
      <p:font typeface="Franklin Gothic Book" panose="020B0503020102020204" pitchFamily="34" charset="0"/>
      <p:regular r:id="rId15"/>
      <p: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04A52-7511-4728-A5EA-568869E7990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EA322-A71E-41EA-AB44-6BA0CC4CE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04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EA322-A71E-41EA-AB44-6BA0CC4CE3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13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EA322-A71E-41EA-AB44-6BA0CC4CE3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0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9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id="{DDDA1A6F-BBFF-399F-5431-A319C6D10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F1D4EB49-592D-D8AE-8024-4DE351B524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11339505" cy="7404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E4DC55-CD24-52C7-D202-D226E7912998}"/>
              </a:ext>
            </a:extLst>
          </p:cNvPr>
          <p:cNvSpPr txBox="1"/>
          <p:nvPr/>
        </p:nvSpPr>
        <p:spPr>
          <a:xfrm flipH="1">
            <a:off x="4365928" y="2067339"/>
            <a:ext cx="4088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10" descr="flower2DivWHT[1]">
            <a:extLst>
              <a:ext uri="{FF2B5EF4-FFF2-40B4-BE49-F238E27FC236}">
                <a16:creationId xmlns:a16="http://schemas.microsoft.com/office/drawing/2014/main" id="{9DE9745B-412A-3D4C-B3C3-BD1993F0BF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2052637" y="3245495"/>
            <a:ext cx="4867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flower2DivWHT[1]">
            <a:extLst>
              <a:ext uri="{FF2B5EF4-FFF2-40B4-BE49-F238E27FC236}">
                <a16:creationId xmlns:a16="http://schemas.microsoft.com/office/drawing/2014/main" id="{135F32D4-BC91-17A6-3F2B-87F58D78C0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9359259" y="3398071"/>
            <a:ext cx="4867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11">
            <a:extLst>
              <a:ext uri="{FF2B5EF4-FFF2-40B4-BE49-F238E27FC236}">
                <a16:creationId xmlns:a16="http://schemas.microsoft.com/office/drawing/2014/main" id="{2E01FFC7-744B-04D5-3FE3-B5426BD7FC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20447" y="1085487"/>
            <a:ext cx="8839200" cy="233303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none" lIns="107767" tIns="53883" rIns="107767" bIns="53883" numCol="1" fromWordArt="1">
            <a:prstTxWarp prst="textWave1">
              <a:avLst>
                <a:gd name="adj1" fmla="val 12500"/>
                <a:gd name="adj2" fmla="val 451"/>
              </a:avLst>
            </a:prstTxWarp>
          </a:bodyPr>
          <a:lstStyle/>
          <a:p>
            <a:pPr algn="ctr" defTabSz="685783">
              <a:defRPr/>
            </a:pPr>
            <a:r>
              <a:rPr lang="en-US" sz="8850" b="1" i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Chào</a:t>
            </a:r>
            <a:r>
              <a:rPr lang="en-US" sz="8850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8850" b="1" i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mừng</a:t>
            </a:r>
            <a:r>
              <a:rPr lang="en-US" sz="8850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8850" b="1" i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thầy</a:t>
            </a:r>
            <a:r>
              <a:rPr lang="en-US" sz="8850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8850" b="1" i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cô</a:t>
            </a:r>
            <a:r>
              <a:rPr lang="en-US" sz="8850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8850" b="1" i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đến</a:t>
            </a:r>
            <a:r>
              <a:rPr lang="en-US" sz="8850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8850" b="1" i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dự</a:t>
            </a:r>
            <a:r>
              <a:rPr lang="en-US" sz="8850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8850" b="1" i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giờ</a:t>
            </a:r>
            <a:r>
              <a:rPr lang="en-US" sz="8850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, </a:t>
            </a:r>
            <a:r>
              <a:rPr lang="en-US" sz="8850" b="1" i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thăm</a:t>
            </a:r>
            <a:r>
              <a:rPr lang="en-US" sz="8850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8850" b="1" i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lớp</a:t>
            </a:r>
            <a:r>
              <a:rPr lang="en-US" sz="8850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0" name="Text Box 35846">
            <a:extLst>
              <a:ext uri="{FF2B5EF4-FFF2-40B4-BE49-F238E27FC236}">
                <a16:creationId xmlns:a16="http://schemas.microsoft.com/office/drawing/2014/main" id="{8A54D37A-4497-E846-7D43-ECE9A7645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535" y="3531255"/>
            <a:ext cx="795082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 Môn: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</a:rPr>
              <a:t>Đạo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</a:rPr>
              <a:t>đức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 –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</a:rPr>
              <a:t>Lớp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 1</a:t>
            </a:r>
          </a:p>
          <a:p>
            <a:pPr algn="ctr" defTabSz="914377"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 6: Em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</a:rPr>
              <a:t>tự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</a:rPr>
              <a:t>giác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</a:rPr>
              <a:t>làm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</a:rPr>
              <a:t>việc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 (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</a:rPr>
              <a:t>Tiết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 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FDA46B-7DEA-71F7-B688-13F089F87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4679" y="5581983"/>
            <a:ext cx="3845235" cy="4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808080"/>
            </a:prstShdw>
          </a:effectLst>
        </p:spPr>
        <p:txBody>
          <a:bodyPr wrap="none" lIns="107767" tIns="53883" rIns="107767" bIns="53883">
            <a:spAutoFit/>
          </a:bodyPr>
          <a:lstStyle/>
          <a:p>
            <a:pPr defTabSz="685783">
              <a:defRPr/>
            </a:pPr>
            <a:r>
              <a:rPr lang="en-US" sz="2400" b="1" kern="0" dirty="0">
                <a:solidFill>
                  <a:srgbClr val="002060"/>
                </a:solidFill>
                <a:effectLst>
                  <a:glow rad="635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kern="0" dirty="0" err="1">
                <a:solidFill>
                  <a:srgbClr val="002060"/>
                </a:solidFill>
                <a:effectLst>
                  <a:glow rad="635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kern="0" dirty="0">
                <a:solidFill>
                  <a:srgbClr val="002060"/>
                </a:solidFill>
                <a:effectLst>
                  <a:glow rad="635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effectLst>
                  <a:glow rad="635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kern="0" dirty="0">
                <a:solidFill>
                  <a:srgbClr val="002060"/>
                </a:solidFill>
                <a:effectLst>
                  <a:glow rad="635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: Ma Thị Dưỡng </a:t>
            </a:r>
          </a:p>
        </p:txBody>
      </p:sp>
    </p:spTree>
    <p:extLst>
      <p:ext uri="{BB962C8B-B14F-4D97-AF65-F5344CB8AC3E}">
        <p14:creationId xmlns:p14="http://schemas.microsoft.com/office/powerpoint/2010/main" val="1500940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920CD-0117-8908-4997-44A8086A3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02F3211-086F-F8AE-F6BD-4BA72B38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8244AC08-770B-4DD0-B4B3-B5B84FAD2AC9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27AF299C-9064-93F7-0F07-7037F737A1BA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Bài hát - Em tự giác làm việc của mình Đạo đức - Lớp 1 #Khônlớnmỗingày (1)">
            <a:hlinkClick r:id="" action="ppaction://media"/>
            <a:extLst>
              <a:ext uri="{FF2B5EF4-FFF2-40B4-BE49-F238E27FC236}">
                <a16:creationId xmlns:a16="http://schemas.microsoft.com/office/drawing/2014/main" id="{FD63E996-36BD-2433-2806-1EEA1B8414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1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field of flowers&#10;&#10;Description automatically generated with low confidence">
            <a:extLst>
              <a:ext uri="{FF2B5EF4-FFF2-40B4-BE49-F238E27FC236}">
                <a16:creationId xmlns:a16="http://schemas.microsoft.com/office/drawing/2014/main" id="{1C61A4AC-7F1C-37B1-7FCA-ED9C343AA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8745F1-4E40-8C1D-486C-AE5939E3294F}"/>
              </a:ext>
            </a:extLst>
          </p:cNvPr>
          <p:cNvSpPr txBox="1"/>
          <p:nvPr/>
        </p:nvSpPr>
        <p:spPr>
          <a:xfrm>
            <a:off x="13392151" y="18540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3" name="WordArt 8">
            <a:extLst>
              <a:ext uri="{FF2B5EF4-FFF2-40B4-BE49-F238E27FC236}">
                <a16:creationId xmlns:a16="http://schemas.microsoft.com/office/drawing/2014/main" id="{6FFD79F2-477B-498C-A6BF-5648BEC232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71700" y="583096"/>
            <a:ext cx="7848600" cy="49563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TẠM</a:t>
            </a:r>
            <a:r>
              <a:rPr lang="en-US" sz="28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BIỆT</a:t>
            </a:r>
            <a:r>
              <a:rPr lang="en-US" sz="28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28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28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28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CÙNG</a:t>
            </a:r>
            <a:r>
              <a:rPr lang="en-US" sz="28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en-US" sz="28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28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EM</a:t>
            </a:r>
          </a:p>
        </p:txBody>
      </p:sp>
      <p:sp>
        <p:nvSpPr>
          <p:cNvPr id="4" name="WordArt 9">
            <a:extLst>
              <a:ext uri="{FF2B5EF4-FFF2-40B4-BE49-F238E27FC236}">
                <a16:creationId xmlns:a16="http://schemas.microsoft.com/office/drawing/2014/main" id="{9DFD0A23-50AE-B283-311E-6AFBEAA098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70414" y="3576776"/>
            <a:ext cx="7772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GB" sz="3600" b="1" kern="10" dirty="0" err="1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GB" sz="3600" b="1" kern="10" dirty="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GB" sz="3600" b="1" kern="10" dirty="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3600" b="1" kern="10" dirty="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3600" b="1" kern="10" dirty="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3600" b="1" kern="10" dirty="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GB" sz="3600" b="1" kern="10" dirty="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GB" sz="3600" kern="10" dirty="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Commercial Scrip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44276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 descr="a05684f714522ad77246dba9447411ba">
            <a:extLst>
              <a:ext uri="{FF2B5EF4-FFF2-40B4-BE49-F238E27FC236}">
                <a16:creationId xmlns:a16="http://schemas.microsoft.com/office/drawing/2014/main" id="{2D9B2F05-49B8-866A-7EB1-71541A6CFF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49014" y="3167829"/>
            <a:ext cx="4174490" cy="2952115"/>
          </a:xfrm>
          <a:prstGeom prst="rect">
            <a:avLst/>
          </a:prstGeom>
        </p:spPr>
      </p:pic>
      <p:pic>
        <p:nvPicPr>
          <p:cNvPr id="6" name="图片 1" descr="31f7217a017c2d9a8a7bcbd9844c1629">
            <a:extLst>
              <a:ext uri="{FF2B5EF4-FFF2-40B4-BE49-F238E27FC236}">
                <a16:creationId xmlns:a16="http://schemas.microsoft.com/office/drawing/2014/main" id="{74A04912-8A1C-B017-9BE0-075E98FD3F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598" y="1770854"/>
            <a:ext cx="5994717" cy="4726940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BDD17B3D-67E3-D43C-847F-663AD9550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136" y="580007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CCC271F4-46C7-D3C3-BD61-A9B83F1D8A87}"/>
              </a:ext>
            </a:extLst>
          </p:cNvPr>
          <p:cNvSpPr txBox="1"/>
          <p:nvPr/>
        </p:nvSpPr>
        <p:spPr>
          <a:xfrm>
            <a:off x="566392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C71AE21C-3BF4-561F-8ECE-CA0B0C8456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294019" y="165116"/>
            <a:ext cx="2142240" cy="1439401"/>
          </a:xfrm>
          <a:prstGeom prst="rect">
            <a:avLst/>
          </a:prstGeom>
        </p:spPr>
      </p:pic>
      <p:pic>
        <p:nvPicPr>
          <p:cNvPr id="2" name="NhacDanceRapIQ-DJ-4321736">
            <a:hlinkClick r:id="" action="ppaction://media"/>
            <a:extLst>
              <a:ext uri="{FF2B5EF4-FFF2-40B4-BE49-F238E27FC236}">
                <a16:creationId xmlns:a16="http://schemas.microsoft.com/office/drawing/2014/main" id="{E9492BF3-767C-8A22-42DA-94B76504D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4019" y="1776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8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50C85-AD7E-4090-FA87-8FB9004BC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8665EC2-D21C-FC89-5363-6F79F4A6A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79AAA178-1F6F-569C-ACAF-95B1140171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836951" y="681713"/>
            <a:ext cx="1851059" cy="1243752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85A6CEA0-89DD-6B83-73AD-2A5183B469FD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E0577B8C-AA51-CECB-4140-E3CE03B0C872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6056781261151">
            <a:hlinkClick r:id="" action="ppaction://media"/>
            <a:extLst>
              <a:ext uri="{FF2B5EF4-FFF2-40B4-BE49-F238E27FC236}">
                <a16:creationId xmlns:a16="http://schemas.microsoft.com/office/drawing/2014/main" id="{369A18F0-8B8C-A699-79E6-29E8640AB7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9428" y="1107931"/>
            <a:ext cx="6934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4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82494-4A44-EAC3-A92B-793B2F35E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500CABE-4B96-75C9-89C8-7B5BF10C1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493446FC-390C-D12B-709A-9132A70966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836951" y="681713"/>
            <a:ext cx="1851059" cy="1243752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3C847C7-AB1C-03A4-D2A6-031F2D2280CD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B6A1EF16-6F7C-4BB6-A7F7-518DDF7EA018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6056783945887">
            <a:hlinkClick r:id="" action="ppaction://media"/>
            <a:extLst>
              <a:ext uri="{FF2B5EF4-FFF2-40B4-BE49-F238E27FC236}">
                <a16:creationId xmlns:a16="http://schemas.microsoft.com/office/drawing/2014/main" id="{F00E5E6E-CD99-C5FB-E1D2-087CA7A8DD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6724" y="1303589"/>
            <a:ext cx="8153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344A5-562A-4F19-75D9-5947F60CA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46DFD82-022A-9AA7-D2A2-6D95C3C56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2EB6AB32-4C4D-D8DD-334C-949B986817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836951" y="681713"/>
            <a:ext cx="1851059" cy="1243752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A7693D2A-CFAE-18FC-B22D-A6AAB368637D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3C33DDFE-A69A-A092-52BC-A2DC0CAEE1F5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6056783187832">
            <a:hlinkClick r:id="" action="ppaction://media"/>
            <a:extLst>
              <a:ext uri="{FF2B5EF4-FFF2-40B4-BE49-F238E27FC236}">
                <a16:creationId xmlns:a16="http://schemas.microsoft.com/office/drawing/2014/main" id="{50D9CC04-0647-A994-AFAF-AF3DB11EF3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2785" y="1406110"/>
            <a:ext cx="8153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6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98892-CD54-AFC7-D1EC-68F211B7A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F49D2AA-4BCC-70A6-9E0E-84624A890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5334067C-D309-3940-36CA-E2CA293D8D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36951" y="681713"/>
            <a:ext cx="1851059" cy="1243752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7D08C92D-83FE-FC26-2909-A4E3CF07B702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D9C794BE-975A-C50E-6B99-B2D16F1754E1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1480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8C1CC-1234-E26E-34C2-8AF4152E4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46CC77D-691B-2A02-E7C8-CB20B3906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2" y="0"/>
            <a:ext cx="12192001" cy="6456218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4A41C68-08ED-706A-6E34-8E8E49A787BD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016B10D6-B848-8BF7-EB44-76582DE645DC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C29100-2420-3A3D-BCEE-C6CEA226F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652" y="446137"/>
            <a:ext cx="5054220" cy="5262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302F8-49FA-ECC8-7B86-245A91E51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093" y="487081"/>
            <a:ext cx="4399127" cy="522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74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C6B80-E362-4C59-0A5C-1E3492917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C23CF17-AE2C-4BAD-AB5B-CFAD985DE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2" y="0"/>
            <a:ext cx="12192001" cy="6456218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A5623729-B5FF-06D1-D962-EE29F2CDE719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2115FB3C-03B9-F2FD-6855-29FE629377D2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008CB-3B9C-2319-D54B-E7AD67989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583935"/>
            <a:ext cx="5143500" cy="5288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401DF5-58A1-7727-0CFA-16027A7B0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208" y="583934"/>
            <a:ext cx="5143500" cy="528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31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CC21D-A2C6-6D40-36FB-63CD8E7CA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5F469EF-860E-74B7-336C-18E4A154B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9AAC95A9-EDCA-96ED-24D1-5B216D5A11D0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EEB8063-0887-7AC5-9BB5-C0762DEDF77C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F019D-4293-6E65-05DF-3DF056E73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63" y="996629"/>
            <a:ext cx="8820727" cy="37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5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1770</TotalTime>
  <Words>83</Words>
  <Application>Microsoft Office PowerPoint</Application>
  <PresentationFormat>Widescreen</PresentationFormat>
  <Paragraphs>25</Paragraphs>
  <Slides>11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UTM Avo</vt:lpstr>
      <vt:lpstr>Calibri</vt:lpstr>
      <vt:lpstr>Franklin Gothic Book</vt:lpstr>
      <vt:lpstr>.VnCommercial Script</vt:lpstr>
      <vt:lpstr>Arial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Administrator</cp:lastModifiedBy>
  <cp:revision>78</cp:revision>
  <dcterms:created xsi:type="dcterms:W3CDTF">2018-05-24T12:43:45Z</dcterms:created>
  <dcterms:modified xsi:type="dcterms:W3CDTF">2024-12-02T12:36:03Z</dcterms:modified>
</cp:coreProperties>
</file>