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.wav" ContentType="audio/x-wav"/>
  <Override PartName="/ppt/notesSlides/notesSlide7.xml" ContentType="application/vnd.openxmlformats-officedocument.presentationml.notesSlide+xml"/>
  <Override PartName="/ppt/media/media2.wav" ContentType="audio/x-wav"/>
  <Override PartName="/ppt/notesSlides/notesSlide8.xml" ContentType="application/vnd.openxmlformats-officedocument.presentationml.notesSlide+xml"/>
  <Override PartName="/ppt/media/media3.wav" ContentType="audio/x-wav"/>
  <Override PartName="/ppt/notesSlides/notesSlide9.xml" ContentType="application/vnd.openxmlformats-officedocument.presentationml.notesSlide+xml"/>
  <Override PartName="/ppt/media/media4.wav" ContentType="audio/x-wav"/>
  <Override PartName="/ppt/notesSlides/notesSlide10.xml" ContentType="application/vnd.openxmlformats-officedocument.presentationml.notesSlide+xml"/>
  <Override PartName="/ppt/media/audio5.wav" ContentType="audio/x-wav"/>
  <Override PartName="/ppt/media/media5.wav" ContentType="audio/x-wav"/>
  <Override PartName="/ppt/media/media6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8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271" r:id="rId3"/>
    <p:sldId id="272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274" r:id="rId17"/>
    <p:sldId id="311" r:id="rId18"/>
    <p:sldId id="312" r:id="rId19"/>
    <p:sldId id="313" r:id="rId20"/>
    <p:sldId id="314" r:id="rId21"/>
    <p:sldId id="315" r:id="rId22"/>
    <p:sldId id="328" r:id="rId23"/>
    <p:sldId id="333" r:id="rId24"/>
    <p:sldId id="330" r:id="rId25"/>
    <p:sldId id="331" r:id="rId2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4660"/>
  </p:normalViewPr>
  <p:slideViewPr>
    <p:cSldViewPr>
      <p:cViewPr varScale="1">
        <p:scale>
          <a:sx n="91" d="100"/>
          <a:sy n="91" d="100"/>
        </p:scale>
        <p:origin x="92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BBBFE-2BF6-46BD-8748-0A40E061E5B9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AE25B-4634-4138-A07C-80BA6C1A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9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05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4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5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43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0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65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4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"/>
            <a:ext cx="9144000" cy="513947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8458200" y="1863609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dirty="0" err="1" smtClean="0"/>
              <a:t>Bùi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Liễu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share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E </a:t>
            </a:r>
            <a:r>
              <a:rPr lang="en-US" baseline="0" dirty="0" err="1" smtClean="0"/>
              <a:t>cám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 ạ! </a:t>
            </a:r>
          </a:p>
          <a:p>
            <a:pPr algn="l"/>
            <a:r>
              <a:rPr lang="en-US" baseline="0" dirty="0" smtClean="0"/>
              <a:t>0968142780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2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"/>
            <a:ext cx="9144000" cy="513947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716000" y="792598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dirty="0" err="1" smtClean="0"/>
              <a:t>Bùi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Liễu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share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E </a:t>
            </a:r>
            <a:r>
              <a:rPr lang="en-US" baseline="0" dirty="0" err="1" smtClean="0"/>
              <a:t>cám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 ạ! </a:t>
            </a:r>
          </a:p>
          <a:p>
            <a:pPr algn="l"/>
            <a:r>
              <a:rPr lang="en-US" baseline="0" dirty="0" smtClean="0"/>
              <a:t>0968142780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48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"/>
            <a:ext cx="9144000" cy="513947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5000" y="-29908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dirty="0" err="1" smtClean="0"/>
              <a:t>Bùi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Liễu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share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E </a:t>
            </a:r>
            <a:r>
              <a:rPr lang="en-US" baseline="0" dirty="0" err="1" smtClean="0"/>
              <a:t>cám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 ạ! </a:t>
            </a:r>
          </a:p>
          <a:p>
            <a:pPr algn="l"/>
            <a:r>
              <a:rPr lang="en-US" baseline="0" dirty="0" smtClean="0"/>
              <a:t>0968142780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20.jpg"/><Relationship Id="rId2" Type="http://schemas.openxmlformats.org/officeDocument/2006/relationships/audio" Target="../media/media1.wav"/><Relationship Id="rId16" Type="http://schemas.openxmlformats.org/officeDocument/2006/relationships/image" Target="../media/image15.jpe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21.jpeg"/><Relationship Id="rId2" Type="http://schemas.openxmlformats.org/officeDocument/2006/relationships/audio" Target="../media/media2.wav"/><Relationship Id="rId16" Type="http://schemas.openxmlformats.org/officeDocument/2006/relationships/image" Target="../media/image15.jpeg"/><Relationship Id="rId20" Type="http://schemas.openxmlformats.org/officeDocument/2006/relationships/image" Target="../media/image20.jp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24.jpeg"/><Relationship Id="rId2" Type="http://schemas.openxmlformats.org/officeDocument/2006/relationships/audio" Target="../media/media3.wav"/><Relationship Id="rId16" Type="http://schemas.openxmlformats.org/officeDocument/2006/relationships/image" Target="../media/image15.jpeg"/><Relationship Id="rId20" Type="http://schemas.openxmlformats.org/officeDocument/2006/relationships/image" Target="../media/image20.jpg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27.jpeg"/><Relationship Id="rId2" Type="http://schemas.openxmlformats.org/officeDocument/2006/relationships/audio" Target="../media/media4.wav"/><Relationship Id="rId16" Type="http://schemas.openxmlformats.org/officeDocument/2006/relationships/image" Target="../media/image15.jpeg"/><Relationship Id="rId20" Type="http://schemas.openxmlformats.org/officeDocument/2006/relationships/image" Target="../media/image20.jpg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2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0.png"/><Relationship Id="rId7" Type="http://schemas.openxmlformats.org/officeDocument/2006/relationships/audio" Target="../media/audio9.wav"/><Relationship Id="rId12" Type="http://schemas.openxmlformats.org/officeDocument/2006/relationships/image" Target="../media/image41.jpg"/><Relationship Id="rId17" Type="http://schemas.openxmlformats.org/officeDocument/2006/relationships/image" Target="../media/image46.png"/><Relationship Id="rId25" Type="http://schemas.openxmlformats.org/officeDocument/2006/relationships/audio" Target="NULL"/><Relationship Id="rId2" Type="http://schemas.openxmlformats.org/officeDocument/2006/relationships/audio" Target="../media/media6.wav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audio" Target="NULL"/><Relationship Id="rId1" Type="http://schemas.microsoft.com/office/2007/relationships/media" Target="../media/media6.wav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audio" Target="NULL"/><Relationship Id="rId5" Type="http://schemas.openxmlformats.org/officeDocument/2006/relationships/audio" Target="../media/audio7.wav"/><Relationship Id="rId15" Type="http://schemas.openxmlformats.org/officeDocument/2006/relationships/image" Target="../media/image44.png"/><Relationship Id="rId23" Type="http://schemas.openxmlformats.org/officeDocument/2006/relationships/audio" Target="NULL"/><Relationship Id="rId28" Type="http://schemas.openxmlformats.org/officeDocument/2006/relationships/audio" Target="NULL"/><Relationship Id="rId10" Type="http://schemas.openxmlformats.org/officeDocument/2006/relationships/audio" Target="../media/audio12.wav"/><Relationship Id="rId19" Type="http://schemas.openxmlformats.org/officeDocument/2006/relationships/image" Target="../media/image48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43.png"/><Relationship Id="rId22" Type="http://schemas.openxmlformats.org/officeDocument/2006/relationships/audio" Target="NULL"/><Relationship Id="rId27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5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8.wav"/><Relationship Id="rId11" Type="http://schemas.openxmlformats.org/officeDocument/2006/relationships/image" Target="../media/image56.jpeg"/><Relationship Id="rId5" Type="http://schemas.openxmlformats.org/officeDocument/2006/relationships/audio" Target="../media/audio17.wav"/><Relationship Id="rId10" Type="http://schemas.openxmlformats.org/officeDocument/2006/relationships/image" Target="../media/image55.jpeg"/><Relationship Id="rId4" Type="http://schemas.openxmlformats.org/officeDocument/2006/relationships/audio" Target="../media/audio16.wav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8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362200" y="604324"/>
            <a:ext cx="465287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>
                <a:latin typeface="Berlin Sans FB Demi" panose="020E0802020502020306" pitchFamily="34" charset="0"/>
              </a:rPr>
              <a:t>Monday,  May 10</a:t>
            </a:r>
            <a:r>
              <a:rPr lang="en-US" sz="2700" baseline="30000" dirty="0">
                <a:latin typeface="Berlin Sans FB Demi" panose="020E0802020502020306" pitchFamily="34" charset="0"/>
              </a:rPr>
              <a:t>th</a:t>
            </a:r>
            <a:r>
              <a:rPr lang="en-US" sz="2700" dirty="0">
                <a:latin typeface="Berlin Sans FB Demi" panose="020E0802020502020306" pitchFamily="34" charset="0"/>
              </a:rPr>
              <a:t>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118B6BE-95C2-4C3B-B943-FE10944EAAF9}"/>
              </a:ext>
            </a:extLst>
          </p:cNvPr>
          <p:cNvGrpSpPr/>
          <p:nvPr/>
        </p:nvGrpSpPr>
        <p:grpSpPr>
          <a:xfrm>
            <a:off x="546789" y="1017736"/>
            <a:ext cx="1649213" cy="600164"/>
            <a:chOff x="533400" y="1816124"/>
            <a:chExt cx="2198950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533400" y="1816124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5" name="Bùi Liễu 0968142780"/>
            <p:cNvSpPr/>
            <p:nvPr/>
          </p:nvSpPr>
          <p:spPr>
            <a:xfrm>
              <a:off x="2122750" y="1927799"/>
              <a:ext cx="609600" cy="546090"/>
            </a:xfrm>
            <a:prstGeom prst="decag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Berlin Sans FB Demi" panose="020E0802020502020306" pitchFamily="34" charset="0"/>
                </a:rPr>
                <a:t>4</a:t>
              </a:r>
              <a:endParaRPr lang="en-US" sz="3300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6" name="Bùi Liễu 0968142780"/>
          <p:cNvSpPr txBox="1"/>
          <p:nvPr/>
        </p:nvSpPr>
        <p:spPr>
          <a:xfrm>
            <a:off x="1948711" y="1157145"/>
            <a:ext cx="602392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4800" b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birthday party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29344" y="2072089"/>
            <a:ext cx="355654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en-US" sz="3600" b="1" dirty="0" smtClean="0">
                <a:latin typeface="Berlin Sans FB Demi" panose="020E0802020502020306" pitchFamily="34" charset="0"/>
              </a:rPr>
              <a:t>1</a:t>
            </a:r>
            <a:r>
              <a:rPr lang="vi-VN" sz="3600" b="1" dirty="0" smtClean="0">
                <a:latin typeface="Berlin Sans FB Demi" panose="020E0802020502020306" pitchFamily="34" charset="0"/>
              </a:rPr>
              <a:t> (4+5+6)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BC6A95-CF46-48B7-B46A-71B14E973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6" b="18316"/>
          <a:stretch/>
        </p:blipFill>
        <p:spPr>
          <a:xfrm>
            <a:off x="3335454" y="2725170"/>
            <a:ext cx="3250438" cy="2059741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8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19592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351442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6210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76674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When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673251" y="553743"/>
            <a:ext cx="3578548" cy="2077165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clock with flowers and clouds&#10;&#10;Description automatically generated">
            <a:extLst>
              <a:ext uri="{FF2B5EF4-FFF2-40B4-BE49-F238E27FC236}">
                <a16:creationId xmlns:a16="http://schemas.microsoft.com/office/drawing/2014/main" xmlns="" id="{2482F34E-0AED-491F-A286-B989FB6DB3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07" y="859228"/>
            <a:ext cx="1534564" cy="14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56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0" y="-5652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351442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6210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76674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14550" y="228600"/>
            <a:ext cx="4092898" cy="1943100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DAE9B0A-8FA9-4FC2-8FE6-40E50C73A215}"/>
              </a:ext>
            </a:extLst>
          </p:cNvPr>
          <p:cNvSpPr txBox="1"/>
          <p:nvPr/>
        </p:nvSpPr>
        <p:spPr>
          <a:xfrm>
            <a:off x="1796795" y="506420"/>
            <a:ext cx="4778054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When’s your birthday?</a:t>
            </a: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It’s in __________.</a:t>
            </a:r>
          </a:p>
        </p:txBody>
      </p:sp>
      <p:pic>
        <p:nvPicPr>
          <p:cNvPr id="33" name="Track 37a.2 Bùi Liễu">
            <a:hlinkClick r:id="" action="ppaction://media"/>
            <a:extLst>
              <a:ext uri="{FF2B5EF4-FFF2-40B4-BE49-F238E27FC236}">
                <a16:creationId xmlns:a16="http://schemas.microsoft.com/office/drawing/2014/main" xmlns="" id="{165C77DE-1B8D-49AC-8492-3F4F24C6C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061" y="1588110"/>
            <a:ext cx="365522" cy="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5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-12317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632947" y="3759296"/>
            <a:ext cx="2390830" cy="1325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186274" y="3759296"/>
            <a:ext cx="2390830" cy="1325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20" y="3759946"/>
            <a:ext cx="2390830" cy="12770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242916" y="114051"/>
            <a:ext cx="4395554" cy="2400550"/>
            <a:chOff x="2989595" y="273994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3165778" y="414505"/>
              <a:ext cx="5605272" cy="2802969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989595" y="273994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C06DA2B-A3D9-4AEC-8B8D-27BA72AC02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/>
        </p:blipFill>
        <p:spPr>
          <a:xfrm>
            <a:off x="3260641" y="3860657"/>
            <a:ext cx="1340481" cy="1148985"/>
          </a:xfrm>
          <a:prstGeom prst="round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E240692-E6F0-42AD-A331-B43B91FC4B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r="1184"/>
          <a:stretch/>
        </p:blipFill>
        <p:spPr>
          <a:xfrm>
            <a:off x="639200" y="3867575"/>
            <a:ext cx="1357631" cy="1108760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1A85DF0-DE93-4007-9B26-C1DDC9A50D0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3268"/>
          <a:stretch/>
        </p:blipFill>
        <p:spPr>
          <a:xfrm>
            <a:off x="5829300" y="3898375"/>
            <a:ext cx="1330190" cy="1086608"/>
          </a:xfrm>
          <a:prstGeom prst="roundRect">
            <a:avLst/>
          </a:prstGeom>
        </p:spPr>
      </p:pic>
      <p:pic>
        <p:nvPicPr>
          <p:cNvPr id="3" name="month">
            <a:hlinkClick r:id="" action="ppaction://media"/>
            <a:extLst>
              <a:ext uri="{FF2B5EF4-FFF2-40B4-BE49-F238E27FC236}">
                <a16:creationId xmlns:a16="http://schemas.microsoft.com/office/drawing/2014/main" xmlns="" id="{59053972-1A1A-4E1D-83C2-0C9A36048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950" y="970204"/>
            <a:ext cx="525282" cy="4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3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128729" y="3870605"/>
            <a:ext cx="2015021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07587" y="3837995"/>
            <a:ext cx="2121313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89704" y="3853042"/>
            <a:ext cx="2182346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097051" y="634908"/>
            <a:ext cx="2949898" cy="2020015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1825"/>
          <a:stretch/>
        </p:blipFill>
        <p:spPr>
          <a:xfrm>
            <a:off x="3379516" y="3915490"/>
            <a:ext cx="1159402" cy="99377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833" y="3893694"/>
            <a:ext cx="1220844" cy="99704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882" y="4116178"/>
            <a:ext cx="46793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63880" y="4116178"/>
            <a:ext cx="46793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68243" y="4116178"/>
            <a:ext cx="46793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921001"/>
            <a:ext cx="1203051" cy="982751"/>
          </a:xfrm>
          <a:prstGeom prst="roundRect">
            <a:avLst/>
          </a:prstGeom>
        </p:spPr>
      </p:pic>
      <p:pic>
        <p:nvPicPr>
          <p:cNvPr id="8" name="Track 37.2 Bùi Liễu">
            <a:hlinkClick r:id="" action="ppaction://media"/>
            <a:extLst>
              <a:ext uri="{FF2B5EF4-FFF2-40B4-BE49-F238E27FC236}">
                <a16:creationId xmlns:a16="http://schemas.microsoft.com/office/drawing/2014/main" xmlns="" id="{3E7C9056-D52D-4456-B230-C5B1608A0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251" y="1362348"/>
            <a:ext cx="465041" cy="4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6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098568" y="3869569"/>
            <a:ext cx="2546045" cy="1257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5800" y="3866336"/>
            <a:ext cx="2441117" cy="1257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76264" y="3838977"/>
            <a:ext cx="2546045" cy="1257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44891" y="344522"/>
            <a:ext cx="4150048" cy="2121890"/>
            <a:chOff x="3195056" y="344623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3314458" y="483015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3195056" y="344623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021EB35-04EE-4B93-916D-D63DB5DBC4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1825"/>
          <a:stretch/>
        </p:blipFill>
        <p:spPr>
          <a:xfrm>
            <a:off x="3805819" y="3952943"/>
            <a:ext cx="1340481" cy="1148985"/>
          </a:xfrm>
          <a:prstGeom prst="round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EF187B0-C570-4202-950F-EBC42D5C56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79" y="3943980"/>
            <a:ext cx="1357631" cy="1108760"/>
          </a:xfrm>
          <a:prstGeom prst="round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C0D1E1F-C8A1-4881-BF2F-25ACE76229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836" y="3966132"/>
            <a:ext cx="1330190" cy="1086608"/>
          </a:xfrm>
          <a:prstGeom prst="roundRect">
            <a:avLst/>
          </a:prstGeom>
        </p:spPr>
      </p:pic>
      <p:pic>
        <p:nvPicPr>
          <p:cNvPr id="4" name="Track 37.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E0D8249D-2CAD-4697-AF00-D831AFA75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279" y="1020202"/>
            <a:ext cx="469442" cy="4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25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243" y="780945"/>
            <a:ext cx="1583078" cy="18568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903" y="4150453"/>
            <a:ext cx="989391" cy="5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2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/>
          <p:nvPr/>
        </p:nvSpPr>
        <p:spPr>
          <a:xfrm>
            <a:off x="3355924" y="59055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latin typeface="Berlin Sans FB Demi" panose="020E0802020502020306" pitchFamily="34" charset="0"/>
              </a:rPr>
              <a:t>Contents</a:t>
            </a:r>
          </a:p>
        </p:txBody>
      </p:sp>
      <p:grpSp>
        <p:nvGrpSpPr>
          <p:cNvPr id="19" name="Bùi Liễu">
            <a:extLst>
              <a:ext uri="{FF2B5EF4-FFF2-40B4-BE49-F238E27FC236}">
                <a16:creationId xmlns="" xmlns:a16="http://schemas.microsoft.com/office/drawing/2014/main" id="{3FA38B93-046E-4F9B-B09C-795348C28390}"/>
              </a:ext>
            </a:extLst>
          </p:cNvPr>
          <p:cNvGrpSpPr/>
          <p:nvPr/>
        </p:nvGrpSpPr>
        <p:grpSpPr>
          <a:xfrm>
            <a:off x="999942" y="2242249"/>
            <a:ext cx="2153057" cy="1393016"/>
            <a:chOff x="1391756" y="4097435"/>
            <a:chExt cx="2870743" cy="1857354"/>
          </a:xfrm>
        </p:grpSpPr>
        <p:grpSp>
          <p:nvGrpSpPr>
            <p:cNvPr id="20" name="Bùi Liễu 0968142780">
              <a:extLst>
                <a:ext uri="{FF2B5EF4-FFF2-40B4-BE49-F238E27FC236}">
                  <a16:creationId xmlns="" xmlns:a16="http://schemas.microsoft.com/office/drawing/2014/main" id="{3078A33B-931F-466F-8C62-908F403E0FC9}"/>
                </a:ext>
              </a:extLst>
            </p:cNvPr>
            <p:cNvGrpSpPr/>
            <p:nvPr/>
          </p:nvGrpSpPr>
          <p:grpSpPr>
            <a:xfrm>
              <a:off x="2240388" y="4097435"/>
              <a:ext cx="1173480" cy="899545"/>
              <a:chOff x="3461050" y="3301741"/>
              <a:chExt cx="1173480" cy="899545"/>
            </a:xfrm>
          </p:grpSpPr>
          <p:sp>
            <p:nvSpPr>
              <p:cNvPr id="22" name="Cloud 21">
                <a:extLst>
                  <a:ext uri="{FF2B5EF4-FFF2-40B4-BE49-F238E27FC236}">
                    <a16:creationId xmlns="" xmlns:a16="http://schemas.microsoft.com/office/drawing/2014/main" id="{2A1535D1-80ED-4A11-B242-234B3628E594}"/>
                  </a:ext>
                </a:extLst>
              </p:cNvPr>
              <p:cNvSpPr/>
              <p:nvPr/>
            </p:nvSpPr>
            <p:spPr>
              <a:xfrm>
                <a:off x="3461050" y="3301741"/>
                <a:ext cx="1173480" cy="899545"/>
              </a:xfrm>
              <a:prstGeom prst="cloud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23" name="Title 21">
                <a:extLst>
                  <a:ext uri="{FF2B5EF4-FFF2-40B4-BE49-F238E27FC236}">
                    <a16:creationId xmlns="" xmlns:a16="http://schemas.microsoft.com/office/drawing/2014/main" id="{3B0C2E84-6D96-4650-8514-0142C25DC8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6768" y="3384897"/>
                <a:ext cx="1002045" cy="55410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7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21" name="Bùi Liễu 0968142780">
              <a:extLst>
                <a:ext uri="{FF2B5EF4-FFF2-40B4-BE49-F238E27FC236}">
                  <a16:creationId xmlns="" xmlns:a16="http://schemas.microsoft.com/office/drawing/2014/main" id="{F5AFE4FB-127C-4082-B500-9E40176D6888}"/>
                </a:ext>
              </a:extLst>
            </p:cNvPr>
            <p:cNvSpPr txBox="1">
              <a:spLocks/>
            </p:cNvSpPr>
            <p:nvPr/>
          </p:nvSpPr>
          <p:spPr>
            <a:xfrm>
              <a:off x="1391756" y="5080136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 err="1">
                  <a:latin typeface="Berlin Sans FB" panose="020E0602020502020306" pitchFamily="34" charset="0"/>
                </a:rPr>
                <a:t>Listen</a:t>
              </a:r>
              <a:r>
                <a:rPr lang="vi-VN" sz="2400" dirty="0">
                  <a:latin typeface="Berlin Sans FB" panose="020E0602020502020306" pitchFamily="34" charset="0"/>
                </a:rPr>
                <a:t> </a:t>
              </a:r>
              <a:r>
                <a:rPr lang="vi-VN" sz="2400" dirty="0" err="1">
                  <a:latin typeface="Berlin Sans FB" panose="020E0602020502020306" pitchFamily="34" charset="0"/>
                </a:rPr>
                <a:t>and</a:t>
              </a:r>
              <a:r>
                <a:rPr lang="vi-VN" sz="2400" dirty="0">
                  <a:latin typeface="Berlin Sans FB" panose="020E0602020502020306" pitchFamily="34" charset="0"/>
                </a:rPr>
                <a:t> </a:t>
              </a:r>
              <a:r>
                <a:rPr lang="vi-VN" sz="2400" dirty="0" err="1">
                  <a:latin typeface="Berlin Sans FB" panose="020E0602020502020306" pitchFamily="34" charset="0"/>
                </a:rPr>
                <a:t>number</a:t>
              </a:r>
              <a:r>
                <a:rPr lang="vi-VN" sz="2400" dirty="0">
                  <a:latin typeface="Berlin Sans FB" panose="020E0602020502020306" pitchFamily="34" charset="0"/>
                </a:rPr>
                <a:t>.</a:t>
              </a:r>
              <a:endParaRPr lang="en-US" sz="24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24" name="Bùi Liễu 0968142780">
            <a:extLst>
              <a:ext uri="{FF2B5EF4-FFF2-40B4-BE49-F238E27FC236}">
                <a16:creationId xmlns="" xmlns:a16="http://schemas.microsoft.com/office/drawing/2014/main" id="{CFD24F68-9A36-4EBF-A458-DFAC3C083905}"/>
              </a:ext>
            </a:extLst>
          </p:cNvPr>
          <p:cNvGrpSpPr/>
          <p:nvPr/>
        </p:nvGrpSpPr>
        <p:grpSpPr>
          <a:xfrm>
            <a:off x="3346617" y="2147550"/>
            <a:ext cx="2153057" cy="1441928"/>
            <a:chOff x="4520656" y="3971169"/>
            <a:chExt cx="2870743" cy="1922571"/>
          </a:xfrm>
        </p:grpSpPr>
        <p:grpSp>
          <p:nvGrpSpPr>
            <p:cNvPr id="25" name="Bùi Liễu 0968142780">
              <a:extLst>
                <a:ext uri="{FF2B5EF4-FFF2-40B4-BE49-F238E27FC236}">
                  <a16:creationId xmlns="" xmlns:a16="http://schemas.microsoft.com/office/drawing/2014/main" id="{56906EDC-9C99-468D-AD32-3218610281AF}"/>
                </a:ext>
              </a:extLst>
            </p:cNvPr>
            <p:cNvGrpSpPr/>
            <p:nvPr/>
          </p:nvGrpSpPr>
          <p:grpSpPr>
            <a:xfrm>
              <a:off x="5325497" y="3971169"/>
              <a:ext cx="1173480" cy="899545"/>
              <a:chOff x="7186699" y="3234405"/>
              <a:chExt cx="1173480" cy="899545"/>
            </a:xfrm>
          </p:grpSpPr>
          <p:sp>
            <p:nvSpPr>
              <p:cNvPr id="27" name="Cloud 26">
                <a:extLst>
                  <a:ext uri="{FF2B5EF4-FFF2-40B4-BE49-F238E27FC236}">
                    <a16:creationId xmlns="" xmlns:a16="http://schemas.microsoft.com/office/drawing/2014/main" id="{D8C6ACC4-51FE-4EE4-B44F-169B61E6C6DA}"/>
                  </a:ext>
                </a:extLst>
              </p:cNvPr>
              <p:cNvSpPr/>
              <p:nvPr/>
            </p:nvSpPr>
            <p:spPr>
              <a:xfrm>
                <a:off x="7186699" y="3234405"/>
                <a:ext cx="1173480" cy="899545"/>
              </a:xfrm>
              <a:prstGeom prst="cloud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28" name="Title 22">
                <a:extLst>
                  <a:ext uri="{FF2B5EF4-FFF2-40B4-BE49-F238E27FC236}">
                    <a16:creationId xmlns="" xmlns:a16="http://schemas.microsoft.com/office/drawing/2014/main" id="{EF15B8BD-3AA5-4C14-8125-46240624C2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53091" y="3360671"/>
                <a:ext cx="959455" cy="76371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7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26" name="Bùi Liễu 0968142780">
              <a:extLst>
                <a:ext uri="{FF2B5EF4-FFF2-40B4-BE49-F238E27FC236}">
                  <a16:creationId xmlns="" xmlns:a16="http://schemas.microsoft.com/office/drawing/2014/main" id="{51640BFB-C545-463A-8E89-668D392610E2}"/>
                </a:ext>
              </a:extLst>
            </p:cNvPr>
            <p:cNvSpPr txBox="1">
              <a:spLocks/>
            </p:cNvSpPr>
            <p:nvPr/>
          </p:nvSpPr>
          <p:spPr>
            <a:xfrm>
              <a:off x="4520656" y="5019087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 err="1">
                  <a:latin typeface="Berlin Sans FB" panose="020E0602020502020306" pitchFamily="34" charset="0"/>
                </a:rPr>
                <a:t>Look</a:t>
              </a:r>
              <a:r>
                <a:rPr lang="vi-VN" sz="2400" dirty="0">
                  <a:latin typeface="Berlin Sans FB" panose="020E0602020502020306" pitchFamily="34" charset="0"/>
                </a:rPr>
                <a:t>, </a:t>
              </a:r>
              <a:r>
                <a:rPr lang="vi-VN" sz="2400" dirty="0" err="1">
                  <a:latin typeface="Berlin Sans FB" panose="020E0602020502020306" pitchFamily="34" charset="0"/>
                </a:rPr>
                <a:t>complete</a:t>
              </a:r>
              <a:r>
                <a:rPr lang="vi-VN" sz="2400" dirty="0">
                  <a:latin typeface="Berlin Sans FB" panose="020E0602020502020306" pitchFamily="34" charset="0"/>
                </a:rPr>
                <a:t> </a:t>
              </a:r>
              <a:r>
                <a:rPr lang="vi-VN" sz="2400" dirty="0" err="1">
                  <a:latin typeface="Berlin Sans FB" panose="020E0602020502020306" pitchFamily="34" charset="0"/>
                </a:rPr>
                <a:t>and</a:t>
              </a:r>
              <a:r>
                <a:rPr lang="vi-VN" sz="2400" dirty="0">
                  <a:latin typeface="Berlin Sans FB" panose="020E0602020502020306" pitchFamily="34" charset="0"/>
                </a:rPr>
                <a:t> </a:t>
              </a:r>
              <a:r>
                <a:rPr lang="vi-VN" sz="2400" dirty="0" err="1">
                  <a:latin typeface="Berlin Sans FB" panose="020E0602020502020306" pitchFamily="34" charset="0"/>
                </a:rPr>
                <a:t>read</a:t>
              </a:r>
              <a:r>
                <a:rPr lang="vi-VN" sz="2400" dirty="0">
                  <a:latin typeface="Berlin Sans FB" panose="020E0602020502020306" pitchFamily="34" charset="0"/>
                </a:rPr>
                <a:t>.</a:t>
              </a:r>
              <a:endParaRPr lang="en-US" sz="24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29" name="Bùi Liễu 0968142780">
            <a:extLst>
              <a:ext uri="{FF2B5EF4-FFF2-40B4-BE49-F238E27FC236}">
                <a16:creationId xmlns="" xmlns:a16="http://schemas.microsoft.com/office/drawing/2014/main" id="{62B74B00-F778-4E74-9CC8-C26D45DCD1CB}"/>
              </a:ext>
            </a:extLst>
          </p:cNvPr>
          <p:cNvGrpSpPr/>
          <p:nvPr/>
        </p:nvGrpSpPr>
        <p:grpSpPr>
          <a:xfrm>
            <a:off x="5791200" y="2114550"/>
            <a:ext cx="2153057" cy="1464777"/>
            <a:chOff x="7780100" y="3927169"/>
            <a:chExt cx="2870743" cy="1953036"/>
          </a:xfrm>
        </p:grpSpPr>
        <p:grpSp>
          <p:nvGrpSpPr>
            <p:cNvPr id="30" name="Bùi Liễu 0968142780">
              <a:extLst>
                <a:ext uri="{FF2B5EF4-FFF2-40B4-BE49-F238E27FC236}">
                  <a16:creationId xmlns="" xmlns:a16="http://schemas.microsoft.com/office/drawing/2014/main" id="{AAC3ED74-9684-49C7-B62E-1D07A296192C}"/>
                </a:ext>
              </a:extLst>
            </p:cNvPr>
            <p:cNvGrpSpPr/>
            <p:nvPr/>
          </p:nvGrpSpPr>
          <p:grpSpPr>
            <a:xfrm>
              <a:off x="8554796" y="3927169"/>
              <a:ext cx="1173480" cy="899545"/>
              <a:chOff x="7186699" y="3234405"/>
              <a:chExt cx="1173480" cy="899545"/>
            </a:xfrm>
          </p:grpSpPr>
          <p:sp>
            <p:nvSpPr>
              <p:cNvPr id="32" name="Cloud 31">
                <a:extLst>
                  <a:ext uri="{FF2B5EF4-FFF2-40B4-BE49-F238E27FC236}">
                    <a16:creationId xmlns="" xmlns:a16="http://schemas.microsoft.com/office/drawing/2014/main" id="{945D8483-5DB3-4052-8037-5E9959B41263}"/>
                  </a:ext>
                </a:extLst>
              </p:cNvPr>
              <p:cNvSpPr/>
              <p:nvPr/>
            </p:nvSpPr>
            <p:spPr>
              <a:xfrm>
                <a:off x="7186699" y="3234405"/>
                <a:ext cx="1173480" cy="899545"/>
              </a:xfrm>
              <a:prstGeom prst="cloud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33" name="Title 22">
                <a:extLst>
                  <a:ext uri="{FF2B5EF4-FFF2-40B4-BE49-F238E27FC236}">
                    <a16:creationId xmlns="" xmlns:a16="http://schemas.microsoft.com/office/drawing/2014/main" id="{546B2B57-11B3-434B-8CE6-BA0377F4E2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53091" y="3360671"/>
                <a:ext cx="959455" cy="76371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vi-VN" sz="27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6</a:t>
                </a:r>
                <a:endParaRPr lang="en-US" sz="2700" b="1" dirty="0">
                  <a:latin typeface="Berlin Sans FB" panose="020E0602020502020306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Bùi Liễu 0968142780">
              <a:extLst>
                <a:ext uri="{FF2B5EF4-FFF2-40B4-BE49-F238E27FC236}">
                  <a16:creationId xmlns="" xmlns:a16="http://schemas.microsoft.com/office/drawing/2014/main" id="{3395E75C-EC1D-4FA5-847E-979BAA3EEAAA}"/>
                </a:ext>
              </a:extLst>
            </p:cNvPr>
            <p:cNvSpPr txBox="1">
              <a:spLocks/>
            </p:cNvSpPr>
            <p:nvPr/>
          </p:nvSpPr>
          <p:spPr>
            <a:xfrm>
              <a:off x="7780100" y="5005552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 err="1">
                  <a:latin typeface="Berlin Sans FB" panose="020E0602020502020306" pitchFamily="34" charset="0"/>
                </a:rPr>
                <a:t>Let’s</a:t>
              </a:r>
              <a:r>
                <a:rPr lang="vi-VN" sz="2400" dirty="0">
                  <a:latin typeface="Berlin Sans FB" panose="020E0602020502020306" pitchFamily="34" charset="0"/>
                </a:rPr>
                <a:t> </a:t>
              </a:r>
              <a:r>
                <a:rPr lang="vi-VN" sz="2400" dirty="0" err="1">
                  <a:latin typeface="Berlin Sans FB" panose="020E0602020502020306" pitchFamily="34" charset="0"/>
                </a:rPr>
                <a:t>sing</a:t>
              </a:r>
              <a:r>
                <a:rPr lang="vi-VN" sz="2400" dirty="0">
                  <a:latin typeface="Berlin Sans FB" panose="020E0602020502020306" pitchFamily="34" charset="0"/>
                </a:rPr>
                <a:t>.</a:t>
              </a:r>
              <a:endParaRPr lang="en-US" sz="2400" dirty="0"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8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>
            <a:extLst>
              <a:ext uri="{FF2B5EF4-FFF2-40B4-BE49-F238E27FC236}">
                <a16:creationId xmlns=""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767630" y="384237"/>
            <a:ext cx="37792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87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F9EF041-7EA5-4CCC-AFC0-3F3C75ED0602}"/>
              </a:ext>
            </a:extLst>
          </p:cNvPr>
          <p:cNvSpPr/>
          <p:nvPr/>
        </p:nvSpPr>
        <p:spPr>
          <a:xfrm>
            <a:off x="1314782" y="3375864"/>
            <a:ext cx="355304" cy="3367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ED73312F-3E02-45BA-B27F-9AFAD56DE026}"/>
              </a:ext>
            </a:extLst>
          </p:cNvPr>
          <p:cNvSpPr/>
          <p:nvPr/>
        </p:nvSpPr>
        <p:spPr>
          <a:xfrm>
            <a:off x="3365552" y="3394134"/>
            <a:ext cx="355304" cy="3367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8FC188C-B2FD-4097-B41A-96ED5C48FCB7}"/>
              </a:ext>
            </a:extLst>
          </p:cNvPr>
          <p:cNvSpPr/>
          <p:nvPr/>
        </p:nvSpPr>
        <p:spPr>
          <a:xfrm>
            <a:off x="5263830" y="3394135"/>
            <a:ext cx="355304" cy="33675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996DC54-27F6-4499-8E70-E6263AB402BC}"/>
              </a:ext>
            </a:extLst>
          </p:cNvPr>
          <p:cNvSpPr/>
          <p:nvPr/>
        </p:nvSpPr>
        <p:spPr>
          <a:xfrm>
            <a:off x="7338905" y="3394207"/>
            <a:ext cx="355304" cy="33669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3651CC57-3323-45D4-A83D-746D990F1D47}"/>
              </a:ext>
            </a:extLst>
          </p:cNvPr>
          <p:cNvSpPr txBox="1"/>
          <p:nvPr/>
        </p:nvSpPr>
        <p:spPr>
          <a:xfrm>
            <a:off x="7319589" y="3381785"/>
            <a:ext cx="4041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0D674C52-99F9-42EE-891D-146C999BDD50}"/>
              </a:ext>
            </a:extLst>
          </p:cNvPr>
          <p:cNvSpPr txBox="1"/>
          <p:nvPr/>
        </p:nvSpPr>
        <p:spPr>
          <a:xfrm>
            <a:off x="5226433" y="3374952"/>
            <a:ext cx="4041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7B4FD90E-E267-46FC-BC3E-D54A3030200A}"/>
              </a:ext>
            </a:extLst>
          </p:cNvPr>
          <p:cNvSpPr txBox="1"/>
          <p:nvPr/>
        </p:nvSpPr>
        <p:spPr>
          <a:xfrm>
            <a:off x="1290357" y="3364719"/>
            <a:ext cx="4041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3DE36797-756B-4C87-BA77-9B7AD922015F}"/>
              </a:ext>
            </a:extLst>
          </p:cNvPr>
          <p:cNvSpPr txBox="1"/>
          <p:nvPr/>
        </p:nvSpPr>
        <p:spPr>
          <a:xfrm>
            <a:off x="3354746" y="3366304"/>
            <a:ext cx="4041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397B22EF-8FD6-4378-A3F9-6B5643014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82" y="520221"/>
            <a:ext cx="345716" cy="277144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E09F47D6-3360-454A-AE88-4048744FE2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327" end="25606.317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1715" y="4171950"/>
            <a:ext cx="250217" cy="314950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38972DF2-F152-40F5-A149-C88C83B135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021" end="16363.3174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838" y="4171950"/>
            <a:ext cx="313136" cy="314950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6A629050-D159-4762-BA33-904D33E26B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392" end="2244.3174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0420" y="4171949"/>
            <a:ext cx="345569" cy="314950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D9542456-D4C7-4491-A009-F9E290888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822" end="34173.317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342" y="4171950"/>
            <a:ext cx="288185" cy="3149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074FA13-9EB2-485D-9F31-5E974CB5AF27}"/>
              </a:ext>
            </a:extLst>
          </p:cNvPr>
          <p:cNvGrpSpPr/>
          <p:nvPr/>
        </p:nvGrpSpPr>
        <p:grpSpPr>
          <a:xfrm>
            <a:off x="491647" y="1038433"/>
            <a:ext cx="8107952" cy="2112653"/>
            <a:chOff x="657204" y="1447800"/>
            <a:chExt cx="10810602" cy="2816871"/>
          </a:xfrm>
        </p:grpSpPr>
        <p:pic>
          <p:nvPicPr>
            <p:cNvPr id="3" name="Bùi Liễu 0968142780">
              <a:extLst>
                <a:ext uri="{FF2B5EF4-FFF2-40B4-BE49-F238E27FC236}">
                  <a16:creationId xmlns="" xmlns:a16="http://schemas.microsoft.com/office/drawing/2014/main" id="{932A699A-F5C4-4AC5-91EB-3BE049F5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04"/>
            <a:stretch/>
          </p:blipFill>
          <p:spPr>
            <a:xfrm>
              <a:off x="657204" y="1447800"/>
              <a:ext cx="10810602" cy="2816871"/>
            </a:xfrm>
            <a:prstGeom prst="rect">
              <a:avLst/>
            </a:prstGeom>
          </p:spPr>
        </p:pic>
        <p:sp>
          <p:nvSpPr>
            <p:cNvPr id="19" name="Bùi Liễu 0968142780">
              <a:extLst>
                <a:ext uri="{FF2B5EF4-FFF2-40B4-BE49-F238E27FC236}">
                  <a16:creationId xmlns="" xmlns:a16="http://schemas.microsoft.com/office/drawing/2014/main" id="{16FBC43C-54F3-4DA5-AD57-40A35CEA81A3}"/>
                </a:ext>
              </a:extLst>
            </p:cNvPr>
            <p:cNvSpPr/>
            <p:nvPr/>
          </p:nvSpPr>
          <p:spPr>
            <a:xfrm>
              <a:off x="818083" y="1588493"/>
              <a:ext cx="410847" cy="39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0" name="Bùi Liễu 0968142780">
              <a:extLst>
                <a:ext uri="{FF2B5EF4-FFF2-40B4-BE49-F238E27FC236}">
                  <a16:creationId xmlns="" xmlns:a16="http://schemas.microsoft.com/office/drawing/2014/main" id="{9EF78621-DB75-4DF3-982E-F739C6219152}"/>
                </a:ext>
              </a:extLst>
            </p:cNvPr>
            <p:cNvSpPr/>
            <p:nvPr/>
          </p:nvSpPr>
          <p:spPr>
            <a:xfrm>
              <a:off x="3429000" y="1588493"/>
              <a:ext cx="410847" cy="39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1" name="Bùi Liễu 0968142780">
              <a:extLst>
                <a:ext uri="{FF2B5EF4-FFF2-40B4-BE49-F238E27FC236}">
                  <a16:creationId xmlns="" xmlns:a16="http://schemas.microsoft.com/office/drawing/2014/main" id="{AB01D3E2-3D0E-489C-A796-0B8CE63B71D0}"/>
                </a:ext>
              </a:extLst>
            </p:cNvPr>
            <p:cNvSpPr/>
            <p:nvPr/>
          </p:nvSpPr>
          <p:spPr>
            <a:xfrm>
              <a:off x="6104984" y="1588493"/>
              <a:ext cx="410847" cy="39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2" name="Bùi Liễu 0968142780">
              <a:extLst>
                <a:ext uri="{FF2B5EF4-FFF2-40B4-BE49-F238E27FC236}">
                  <a16:creationId xmlns="" xmlns:a16="http://schemas.microsoft.com/office/drawing/2014/main" id="{32B43DD2-551A-4A46-AF1E-B3822CB3C2AE}"/>
                </a:ext>
              </a:extLst>
            </p:cNvPr>
            <p:cNvSpPr/>
            <p:nvPr/>
          </p:nvSpPr>
          <p:spPr>
            <a:xfrm>
              <a:off x="8686800" y="1588493"/>
              <a:ext cx="410847" cy="3922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9289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8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EF208B3-3C02-4130-B8FD-3BC483C5EFC0}"/>
              </a:ext>
            </a:extLst>
          </p:cNvPr>
          <p:cNvGrpSpPr/>
          <p:nvPr/>
        </p:nvGrpSpPr>
        <p:grpSpPr>
          <a:xfrm>
            <a:off x="4998650" y="1959427"/>
            <a:ext cx="4278250" cy="954684"/>
            <a:chOff x="577269" y="819131"/>
            <a:chExt cx="3989067" cy="954683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6951395-5CCC-4C09-94D8-2225F22E2F78}"/>
                </a:ext>
              </a:extLst>
            </p:cNvPr>
            <p:cNvSpPr txBox="1"/>
            <p:nvPr/>
          </p:nvSpPr>
          <p:spPr>
            <a:xfrm>
              <a:off x="926434" y="942818"/>
              <a:ext cx="3639902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When’s your birthday?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It’s in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50540479-C21A-47C6-8253-2FA41639BE77}"/>
                </a:ext>
              </a:extLst>
            </p:cNvPr>
            <p:cNvSpPr txBox="1"/>
            <p:nvPr/>
          </p:nvSpPr>
          <p:spPr>
            <a:xfrm>
              <a:off x="577269" y="819131"/>
              <a:ext cx="69833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7177F90-062C-4BAD-ABA9-4163C96E9C82}"/>
              </a:ext>
            </a:extLst>
          </p:cNvPr>
          <p:cNvGrpSpPr/>
          <p:nvPr/>
        </p:nvGrpSpPr>
        <p:grpSpPr>
          <a:xfrm>
            <a:off x="542779" y="1794189"/>
            <a:ext cx="4148299" cy="970154"/>
            <a:chOff x="419920" y="711780"/>
            <a:chExt cx="3436426" cy="97015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8D57D05-9AAA-4E4E-B8BA-E9A2AFE31DC4}"/>
                </a:ext>
              </a:extLst>
            </p:cNvPr>
            <p:cNvSpPr txBox="1"/>
            <p:nvPr/>
          </p:nvSpPr>
          <p:spPr>
            <a:xfrm>
              <a:off x="762672" y="850937"/>
              <a:ext cx="3093674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When’s your birthday?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It’s in __________.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BD8B1DF-F3CC-4410-82BE-185E0476F6FF}"/>
                </a:ext>
              </a:extLst>
            </p:cNvPr>
            <p:cNvSpPr txBox="1"/>
            <p:nvPr/>
          </p:nvSpPr>
          <p:spPr>
            <a:xfrm>
              <a:off x="419920" y="711780"/>
              <a:ext cx="400522" cy="57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98675" y="167577"/>
            <a:ext cx="499288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rgbClr val="FF874B"/>
                </a:solidFill>
                <a:latin typeface="Arial" panose="020B0604020202020204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42" name="Bùi Liễu 0968142780">
            <a:extLst>
              <a:ext uri="{FF2B5EF4-FFF2-40B4-BE49-F238E27FC236}">
                <a16:creationId xmlns="" xmlns:a16="http://schemas.microsoft.com/office/drawing/2014/main" id="{09F94BFF-564D-46C2-864C-C708A55F0511}"/>
              </a:ext>
            </a:extLst>
          </p:cNvPr>
          <p:cNvGrpSpPr/>
          <p:nvPr/>
        </p:nvGrpSpPr>
        <p:grpSpPr>
          <a:xfrm>
            <a:off x="836299" y="4098136"/>
            <a:ext cx="4359052" cy="1284858"/>
            <a:chOff x="679338" y="881609"/>
            <a:chExt cx="3697139" cy="1284856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80066DFA-EFDD-496C-8826-AA858056F732}"/>
                </a:ext>
              </a:extLst>
            </p:cNvPr>
            <p:cNvSpPr txBox="1"/>
            <p:nvPr/>
          </p:nvSpPr>
          <p:spPr>
            <a:xfrm>
              <a:off x="910622" y="966138"/>
              <a:ext cx="3465855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When’s your ________?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It’s in __________.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AA16F19-F77F-4113-A59F-A608F3225A0A}"/>
                </a:ext>
              </a:extLst>
            </p:cNvPr>
            <p:cNvSpPr txBox="1"/>
            <p:nvPr/>
          </p:nvSpPr>
          <p:spPr>
            <a:xfrm>
              <a:off x="679338" y="881609"/>
              <a:ext cx="400522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Bùi Liễu 0968142780">
            <a:extLst>
              <a:ext uri="{FF2B5EF4-FFF2-40B4-BE49-F238E27FC236}">
                <a16:creationId xmlns="" xmlns:a16="http://schemas.microsoft.com/office/drawing/2014/main" id="{8FBB8E6A-6986-424A-A540-99BE9BE0D805}"/>
              </a:ext>
            </a:extLst>
          </p:cNvPr>
          <p:cNvGrpSpPr/>
          <p:nvPr/>
        </p:nvGrpSpPr>
        <p:grpSpPr>
          <a:xfrm>
            <a:off x="4998650" y="4060426"/>
            <a:ext cx="4145350" cy="953236"/>
            <a:chOff x="864831" y="843898"/>
            <a:chExt cx="3865150" cy="953236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69972D4-2421-4E58-B288-4F113EFFA148}"/>
                </a:ext>
              </a:extLst>
            </p:cNvPr>
            <p:cNvSpPr txBox="1"/>
            <p:nvPr/>
          </p:nvSpPr>
          <p:spPr>
            <a:xfrm>
              <a:off x="1194820" y="966137"/>
              <a:ext cx="35351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_______ your birthday? 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____________.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7CDC4940-DF21-4A07-A6A1-42C6B995DDB6}"/>
                </a:ext>
              </a:extLst>
            </p:cNvPr>
            <p:cNvSpPr txBox="1"/>
            <p:nvPr/>
          </p:nvSpPr>
          <p:spPr>
            <a:xfrm>
              <a:off x="864831" y="843898"/>
              <a:ext cx="709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C5D3868-8A5C-4F45-BB49-48B87601E7F9}"/>
              </a:ext>
            </a:extLst>
          </p:cNvPr>
          <p:cNvSpPr txBox="1"/>
          <p:nvPr/>
        </p:nvSpPr>
        <p:spPr>
          <a:xfrm>
            <a:off x="2312549" y="2282593"/>
            <a:ext cx="127306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</a:p>
        </p:txBody>
      </p:sp>
      <p:sp>
        <p:nvSpPr>
          <p:cNvPr id="63" name="Bùi Liễu 0968142780">
            <a:extLst>
              <a:ext uri="{FF2B5EF4-FFF2-40B4-BE49-F238E27FC236}">
                <a16:creationId xmlns="" xmlns:a16="http://schemas.microsoft.com/office/drawing/2014/main" id="{AE0B6A91-397E-4718-AFE8-D3332017905C}"/>
              </a:ext>
            </a:extLst>
          </p:cNvPr>
          <p:cNvSpPr txBox="1"/>
          <p:nvPr/>
        </p:nvSpPr>
        <p:spPr>
          <a:xfrm>
            <a:off x="6235522" y="2475529"/>
            <a:ext cx="160838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64" name="Bùi Liễu 0968142780">
            <a:extLst>
              <a:ext uri="{FF2B5EF4-FFF2-40B4-BE49-F238E27FC236}">
                <a16:creationId xmlns="" xmlns:a16="http://schemas.microsoft.com/office/drawing/2014/main" id="{764BE982-2AD1-460B-ACDA-2ACEB44CBE23}"/>
              </a:ext>
            </a:extLst>
          </p:cNvPr>
          <p:cNvSpPr txBox="1"/>
          <p:nvPr/>
        </p:nvSpPr>
        <p:spPr>
          <a:xfrm>
            <a:off x="1998611" y="4563538"/>
            <a:ext cx="233391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65" name="Bùi Liễu 0968142780">
            <a:extLst>
              <a:ext uri="{FF2B5EF4-FFF2-40B4-BE49-F238E27FC236}">
                <a16:creationId xmlns="" xmlns:a16="http://schemas.microsoft.com/office/drawing/2014/main" id="{825F9832-E00B-48BD-95BC-802EFB72D658}"/>
              </a:ext>
            </a:extLst>
          </p:cNvPr>
          <p:cNvSpPr txBox="1"/>
          <p:nvPr/>
        </p:nvSpPr>
        <p:spPr>
          <a:xfrm>
            <a:off x="3273282" y="4191869"/>
            <a:ext cx="151812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</a:p>
        </p:txBody>
      </p:sp>
      <p:sp>
        <p:nvSpPr>
          <p:cNvPr id="66" name="Bùi Liễu 0968142780">
            <a:extLst>
              <a:ext uri="{FF2B5EF4-FFF2-40B4-BE49-F238E27FC236}">
                <a16:creationId xmlns="" xmlns:a16="http://schemas.microsoft.com/office/drawing/2014/main" id="{C707B945-A94C-4D99-985A-78EFCC73C7A1}"/>
              </a:ext>
            </a:extLst>
          </p:cNvPr>
          <p:cNvSpPr txBox="1"/>
          <p:nvPr/>
        </p:nvSpPr>
        <p:spPr>
          <a:xfrm>
            <a:off x="5706586" y="4211117"/>
            <a:ext cx="134459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</a:t>
            </a:r>
          </a:p>
        </p:txBody>
      </p:sp>
      <p:sp>
        <p:nvSpPr>
          <p:cNvPr id="67" name="Bùi Liễu 0968142780">
            <a:extLst>
              <a:ext uri="{FF2B5EF4-FFF2-40B4-BE49-F238E27FC236}">
                <a16:creationId xmlns="" xmlns:a16="http://schemas.microsoft.com/office/drawing/2014/main" id="{5F58F6C8-1EED-450B-A724-7CA3661C6E3A}"/>
              </a:ext>
            </a:extLst>
          </p:cNvPr>
          <p:cNvSpPr txBox="1"/>
          <p:nvPr/>
        </p:nvSpPr>
        <p:spPr>
          <a:xfrm>
            <a:off x="6434992" y="4554303"/>
            <a:ext cx="139026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April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4212B9C2-CE19-40F6-A2F0-35F97AF2E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r="14653"/>
          <a:stretch/>
        </p:blipFill>
        <p:spPr>
          <a:xfrm>
            <a:off x="5373992" y="685498"/>
            <a:ext cx="2164317" cy="1353620"/>
          </a:xfrm>
          <a:prstGeom prst="round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205ACECA-DAFA-41D3-BB74-F078B89CA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r="14653"/>
          <a:stretch/>
        </p:blipFill>
        <p:spPr>
          <a:xfrm>
            <a:off x="1230391" y="689795"/>
            <a:ext cx="2164317" cy="1353620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7B9FE17-DEB9-4BC8-ADBE-BBBBE2201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r="15113"/>
          <a:stretch/>
        </p:blipFill>
        <p:spPr>
          <a:xfrm>
            <a:off x="1519493" y="3029318"/>
            <a:ext cx="1910927" cy="1210897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C482A48-F0D2-4F29-B568-A76E67C62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r="14653"/>
          <a:stretch/>
        </p:blipFill>
        <p:spPr>
          <a:xfrm>
            <a:off x="5687465" y="2971768"/>
            <a:ext cx="1936116" cy="12108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38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1" y="349970"/>
            <a:ext cx="2166529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874B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A8C97493-7E9D-45B5-94A9-0809B7411786}"/>
              </a:ext>
            </a:extLst>
          </p:cNvPr>
          <p:cNvSpPr txBox="1"/>
          <p:nvPr/>
        </p:nvSpPr>
        <p:spPr>
          <a:xfrm>
            <a:off x="970396" y="1301295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DF5B89D-B58A-4AD5-90E1-E9334051F3A0}"/>
              </a:ext>
            </a:extLst>
          </p:cNvPr>
          <p:cNvSpPr txBox="1"/>
          <p:nvPr/>
        </p:nvSpPr>
        <p:spPr>
          <a:xfrm>
            <a:off x="993070" y="1659795"/>
            <a:ext cx="291092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E5344642-A816-4134-8C12-2657FFAC900B}"/>
              </a:ext>
            </a:extLst>
          </p:cNvPr>
          <p:cNvSpPr txBox="1"/>
          <p:nvPr/>
        </p:nvSpPr>
        <p:spPr>
          <a:xfrm>
            <a:off x="2460487" y="764598"/>
            <a:ext cx="460507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FA422405-5564-4ECB-AFD0-98F6C51DB880}"/>
              </a:ext>
            </a:extLst>
          </p:cNvPr>
          <p:cNvSpPr txBox="1"/>
          <p:nvPr/>
        </p:nvSpPr>
        <p:spPr>
          <a:xfrm>
            <a:off x="1013168" y="2018294"/>
            <a:ext cx="367832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It’s in January.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ED82B29E-2B8F-4D6E-9620-0E0A2A848598}"/>
              </a:ext>
            </a:extLst>
          </p:cNvPr>
          <p:cNvSpPr txBox="1"/>
          <p:nvPr/>
        </p:nvSpPr>
        <p:spPr>
          <a:xfrm>
            <a:off x="993070" y="2375543"/>
            <a:ext cx="412953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My birthday’s in January.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1DE6FAC8-6A0E-4BB7-B26D-257A2F2B4A32}"/>
              </a:ext>
            </a:extLst>
          </p:cNvPr>
          <p:cNvSpPr txBox="1"/>
          <p:nvPr/>
        </p:nvSpPr>
        <p:spPr>
          <a:xfrm>
            <a:off x="4883267" y="3005033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 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2C00B3ED-C1D8-462E-86E3-2F53D8C4AE99}"/>
              </a:ext>
            </a:extLst>
          </p:cNvPr>
          <p:cNvSpPr txBox="1"/>
          <p:nvPr/>
        </p:nvSpPr>
        <p:spPr>
          <a:xfrm>
            <a:off x="4883266" y="3362699"/>
            <a:ext cx="291092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smtClean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  <a:endParaRPr lang="en-US" altLang="zh-CN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F85AC4F5-6F4C-4429-87F0-C457C04D0376}"/>
              </a:ext>
            </a:extLst>
          </p:cNvPr>
          <p:cNvSpPr txBox="1"/>
          <p:nvPr/>
        </p:nvSpPr>
        <p:spPr>
          <a:xfrm>
            <a:off x="4910181" y="3708947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It’s in February.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F306F81-CA98-49E9-95FC-982F25D7DE60}"/>
              </a:ext>
            </a:extLst>
          </p:cNvPr>
          <p:cNvSpPr txBox="1"/>
          <p:nvPr/>
        </p:nvSpPr>
        <p:spPr>
          <a:xfrm>
            <a:off x="4910182" y="4066613"/>
            <a:ext cx="386832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My birthday’s in February.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="" xmlns:a16="http://schemas.microsoft.com/office/drawing/2014/main" id="{A821C381-3607-44A0-A6E3-5008C64D3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2" t="18599" r="12643" b="43803"/>
          <a:stretch/>
        </p:blipFill>
        <p:spPr>
          <a:xfrm>
            <a:off x="5375828" y="1172640"/>
            <a:ext cx="2680806" cy="1691308"/>
          </a:xfrm>
          <a:prstGeom prst="rect">
            <a:avLst/>
          </a:prstGeom>
        </p:spPr>
      </p:pic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679B621D-769B-4B9D-AF9E-3376B6153E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52310" r="58914" b="3388"/>
          <a:stretch/>
        </p:blipFill>
        <p:spPr>
          <a:xfrm>
            <a:off x="1200514" y="2815500"/>
            <a:ext cx="2680805" cy="1978031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B521A678-3C89-4CCB-BB4F-22CBD0776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174.4158"/>
                    <p14:bmk name="Bookmark 2" time="26790.3348"/>
                    <p14:bmk name="Bookmark 3" time="29464.4158"/>
                    <p14:bmk name="Bookmark 4" time="30794.4158"/>
                    <p14:bmk name="Bookmark 5" time="43365.2881"/>
                    <p14:bmk name="Bookmark 6" time="45948.5357"/>
                    <p14:bmk name="Bookmark 7" time="48148.5357"/>
                    <p14:bmk name="Bookmark 8" time="50178.5487"/>
                  </p14:bmkLst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8" y="477865"/>
            <a:ext cx="353264" cy="283195"/>
          </a:xfrm>
          <a:prstGeom prst="rect">
            <a:avLst/>
          </a:prstGeom>
        </p:spPr>
      </p:pic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81F98CCA-0713-44E1-9DC0-8D14762E31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1" y="1359237"/>
            <a:ext cx="453473" cy="299231"/>
          </a:xfrm>
          <a:prstGeom prst="rect">
            <a:avLst/>
          </a:prstGeom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90CB33FC-BE87-4AF1-928A-5C7D4116EE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38" y="1712458"/>
            <a:ext cx="495582" cy="293409"/>
          </a:xfrm>
          <a:prstGeom prst="rect">
            <a:avLst/>
          </a:prstGeom>
        </p:spPr>
      </p:pic>
      <p:pic>
        <p:nvPicPr>
          <p:cNvPr id="23" name="Bùi Liễu 0968142780">
            <a:extLst>
              <a:ext uri="{FF2B5EF4-FFF2-40B4-BE49-F238E27FC236}">
                <a16:creationId xmlns="" xmlns:a16="http://schemas.microsoft.com/office/drawing/2014/main" id="{74546EC1-CD12-4F65-BCE8-83AA017D0A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128" y="4149749"/>
            <a:ext cx="528509" cy="338150"/>
          </a:xfrm>
          <a:prstGeom prst="rect">
            <a:avLst/>
          </a:prstGeom>
        </p:spPr>
      </p:pic>
      <p:pic>
        <p:nvPicPr>
          <p:cNvPr id="24" name="Bùi Liễu 0968142780">
            <a:extLst>
              <a:ext uri="{FF2B5EF4-FFF2-40B4-BE49-F238E27FC236}">
                <a16:creationId xmlns="" xmlns:a16="http://schemas.microsoft.com/office/drawing/2014/main" id="{8A590704-F98B-4041-832E-E232079493A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63" y="3766759"/>
            <a:ext cx="508715" cy="349373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="" xmlns:a16="http://schemas.microsoft.com/office/drawing/2014/main" id="{61C7511B-323B-4723-800D-536BCB00EB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988" y="3417532"/>
            <a:ext cx="539253" cy="326359"/>
          </a:xfrm>
          <a:prstGeom prst="rect">
            <a:avLst/>
          </a:prstGeom>
        </p:spPr>
      </p:pic>
      <p:pic>
        <p:nvPicPr>
          <p:cNvPr id="26" name="Bùi Liễu 0968142780">
            <a:extLst>
              <a:ext uri="{FF2B5EF4-FFF2-40B4-BE49-F238E27FC236}">
                <a16:creationId xmlns="" xmlns:a16="http://schemas.microsoft.com/office/drawing/2014/main" id="{0AC1F9A7-E219-44D0-BD42-24C82B5BAAE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664" y="3061363"/>
            <a:ext cx="498563" cy="319304"/>
          </a:xfrm>
          <a:prstGeom prst="rect">
            <a:avLst/>
          </a:prstGeom>
        </p:spPr>
      </p:pic>
      <p:pic>
        <p:nvPicPr>
          <p:cNvPr id="27" name="Bùi Liễu 0968142780">
            <a:extLst>
              <a:ext uri="{FF2B5EF4-FFF2-40B4-BE49-F238E27FC236}">
                <a16:creationId xmlns="" xmlns:a16="http://schemas.microsoft.com/office/drawing/2014/main" id="{CA4F601E-F4EB-4B1B-A599-0F152EBF42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68" y="2078096"/>
            <a:ext cx="492200" cy="316955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="" xmlns:a16="http://schemas.microsoft.com/office/drawing/2014/main" id="{8F7EC176-B596-44BA-BA77-8703F97F193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40" y="2429444"/>
            <a:ext cx="489569" cy="3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3737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605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39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39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39.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39.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39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39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39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39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6" grpId="0"/>
          <p:bldP spid="1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605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39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39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39.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39.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39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39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39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39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971551"/>
            <a:ext cx="5143500" cy="2743200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914650" y="2457452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>
                <a:solidFill>
                  <a:srgbClr val="FF9966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>
                <a:solidFill>
                  <a:srgbClr val="FF9966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8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50AAA5AD-E8AC-45DC-BC30-BC1ACBBCC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-57150"/>
            <a:ext cx="9245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57773" y="256626"/>
            <a:ext cx="24003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rgbClr val="FF874B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A8C97493-7E9D-45B5-94A9-0809B7411786}"/>
              </a:ext>
            </a:extLst>
          </p:cNvPr>
          <p:cNvSpPr txBox="1"/>
          <p:nvPr/>
        </p:nvSpPr>
        <p:spPr>
          <a:xfrm>
            <a:off x="970396" y="1301295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DF5B89D-B58A-4AD5-90E1-E9334051F3A0}"/>
              </a:ext>
            </a:extLst>
          </p:cNvPr>
          <p:cNvSpPr txBox="1"/>
          <p:nvPr/>
        </p:nvSpPr>
        <p:spPr>
          <a:xfrm>
            <a:off x="993070" y="1659795"/>
            <a:ext cx="291092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FA422405-5564-4ECB-AFD0-98F6C51DB880}"/>
              </a:ext>
            </a:extLst>
          </p:cNvPr>
          <p:cNvSpPr txBox="1"/>
          <p:nvPr/>
        </p:nvSpPr>
        <p:spPr>
          <a:xfrm>
            <a:off x="1013168" y="2018294"/>
            <a:ext cx="367832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It’s in January.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ED82B29E-2B8F-4D6E-9620-0E0A2A848598}"/>
              </a:ext>
            </a:extLst>
          </p:cNvPr>
          <p:cNvSpPr txBox="1"/>
          <p:nvPr/>
        </p:nvSpPr>
        <p:spPr>
          <a:xfrm>
            <a:off x="993070" y="2375543"/>
            <a:ext cx="4129538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My birthday’s in January.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1DE6FAC8-6A0E-4BB7-B26D-257A2F2B4A32}"/>
              </a:ext>
            </a:extLst>
          </p:cNvPr>
          <p:cNvSpPr txBox="1"/>
          <p:nvPr/>
        </p:nvSpPr>
        <p:spPr>
          <a:xfrm>
            <a:off x="4883267" y="3005033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 </a:t>
            </a:r>
          </a:p>
        </p:txBody>
      </p:sp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2C00B3ED-C1D8-462E-86E3-2F53D8C4AE99}"/>
              </a:ext>
            </a:extLst>
          </p:cNvPr>
          <p:cNvSpPr txBox="1"/>
          <p:nvPr/>
        </p:nvSpPr>
        <p:spPr>
          <a:xfrm>
            <a:off x="4883266" y="3362699"/>
            <a:ext cx="291092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F85AC4F5-6F4C-4429-87F0-C457C04D0376}"/>
              </a:ext>
            </a:extLst>
          </p:cNvPr>
          <p:cNvSpPr txBox="1"/>
          <p:nvPr/>
        </p:nvSpPr>
        <p:spPr>
          <a:xfrm>
            <a:off x="4910181" y="3708947"/>
            <a:ext cx="352488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It’s in February.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F306F81-CA98-49E9-95FC-982F25D7DE60}"/>
              </a:ext>
            </a:extLst>
          </p:cNvPr>
          <p:cNvSpPr txBox="1"/>
          <p:nvPr/>
        </p:nvSpPr>
        <p:spPr>
          <a:xfrm>
            <a:off x="4910182" y="4066613"/>
            <a:ext cx="386832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My birthday’s in February.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="" xmlns:a16="http://schemas.microsoft.com/office/drawing/2014/main" id="{A821C381-3607-44A0-A6E3-5008C64D3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2" t="18599" r="12643" b="43803"/>
          <a:stretch/>
        </p:blipFill>
        <p:spPr>
          <a:xfrm>
            <a:off x="5375828" y="1172640"/>
            <a:ext cx="2680806" cy="1691308"/>
          </a:xfrm>
          <a:prstGeom prst="rect">
            <a:avLst/>
          </a:prstGeom>
        </p:spPr>
      </p:pic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679B621D-769B-4B9D-AF9E-3376B615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52310" r="58914" b="3388"/>
          <a:stretch/>
        </p:blipFill>
        <p:spPr>
          <a:xfrm>
            <a:off x="1200514" y="2815500"/>
            <a:ext cx="2680805" cy="1978031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51748A3E-034A-4F26-9879-47CC966D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417.4179"/>
                    <p14:bmk name="Bookmark 2" time="11916.4504"/>
                    <p14:bmk name="Bookmark 3" time="14176.4504"/>
                    <p14:bmk name="Bookmark 4" time="16106.4504"/>
                    <p14:bmk name="Bookmark 5" time="28501.6084"/>
                    <p14:bmk name="Bookmark 6" time="31088.0604"/>
                    <p14:bmk name="Bookmark 7" time="33558.0604"/>
                    <p14:bmk name="Bookmark 8" time="35836.4459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5808" y="267973"/>
            <a:ext cx="1004769" cy="870146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E5344642-A816-4134-8C12-2657FFAC900B}"/>
              </a:ext>
            </a:extLst>
          </p:cNvPr>
          <p:cNvSpPr txBox="1"/>
          <p:nvPr/>
        </p:nvSpPr>
        <p:spPr>
          <a:xfrm>
            <a:off x="2765808" y="862714"/>
            <a:ext cx="460507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your birthday?</a:t>
            </a:r>
          </a:p>
        </p:txBody>
      </p:sp>
    </p:spTree>
    <p:extLst>
      <p:ext uri="{BB962C8B-B14F-4D97-AF65-F5344CB8AC3E}">
        <p14:creationId xmlns:p14="http://schemas.microsoft.com/office/powerpoint/2010/main" val="285882065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62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6" grpId="0"/>
          <p:bldP spid="1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62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874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427577421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/>
          <p:nvPr/>
        </p:nvSpPr>
        <p:spPr>
          <a:xfrm>
            <a:off x="0" y="0"/>
            <a:ext cx="9144000" cy="5114554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457" y="3578441"/>
            <a:ext cx="1557989" cy="1282370"/>
          </a:xfrm>
          <a:prstGeom prst="rect">
            <a:avLst/>
          </a:prstGeom>
          <a:ln>
            <a:noFill/>
          </a:ln>
        </p:spPr>
      </p:pic>
      <p:pic>
        <p:nvPicPr>
          <p:cNvPr id="37" name="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242" y="3574779"/>
            <a:ext cx="1547774" cy="1264351"/>
          </a:xfrm>
          <a:prstGeom prst="rect">
            <a:avLst/>
          </a:prstGeom>
          <a:ln>
            <a:noFill/>
          </a:ln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218" y="3548643"/>
            <a:ext cx="1536266" cy="1264351"/>
          </a:xfrm>
          <a:prstGeom prst="rect">
            <a:avLst/>
          </a:prstGeom>
          <a:ln>
            <a:noFill/>
          </a:ln>
        </p:spPr>
      </p:pic>
      <p:pic>
        <p:nvPicPr>
          <p:cNvPr id="40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20" y="2696280"/>
            <a:ext cx="1483687" cy="1207982"/>
          </a:xfrm>
          <a:prstGeom prst="rect">
            <a:avLst/>
          </a:prstGeom>
          <a:ln>
            <a:noFill/>
          </a:ln>
        </p:spPr>
      </p:pic>
      <p:cxnSp>
        <p:nvCxnSpPr>
          <p:cNvPr id="56" name="Bùi Liễu 0968142780"/>
          <p:cNvCxnSpPr>
            <a:cxnSpLocks/>
          </p:cNvCxnSpPr>
          <p:nvPr/>
        </p:nvCxnSpPr>
        <p:spPr>
          <a:xfrm flipH="1">
            <a:off x="2057400" y="1958533"/>
            <a:ext cx="2419740" cy="1299087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>
            <a:cxnSpLocks/>
            <a:stCxn id="5" idx="2"/>
            <a:endCxn id="35" idx="0"/>
          </p:cNvCxnSpPr>
          <p:nvPr/>
        </p:nvCxnSpPr>
        <p:spPr>
          <a:xfrm flipH="1">
            <a:off x="2896452" y="2085186"/>
            <a:ext cx="1790926" cy="1493255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>
            <a:cxnSpLocks/>
            <a:stCxn id="5" idx="2"/>
          </p:cNvCxnSpPr>
          <p:nvPr/>
        </p:nvCxnSpPr>
        <p:spPr>
          <a:xfrm flipH="1">
            <a:off x="4495798" y="2085186"/>
            <a:ext cx="191580" cy="1469514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>
            <a:cxnSpLocks/>
            <a:stCxn id="5" idx="2"/>
            <a:endCxn id="38" idx="0"/>
          </p:cNvCxnSpPr>
          <p:nvPr/>
        </p:nvCxnSpPr>
        <p:spPr>
          <a:xfrm>
            <a:off x="4687378" y="2085186"/>
            <a:ext cx="1602973" cy="1463457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ùi Liễu"/>
          <p:cNvSpPr/>
          <p:nvPr/>
        </p:nvSpPr>
        <p:spPr>
          <a:xfrm>
            <a:off x="219946" y="55027"/>
            <a:ext cx="2646986" cy="45878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Unit 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Lesson</a:t>
            </a:r>
            <a:r>
              <a:rPr lang="en-US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1</a:t>
            </a:r>
          </a:p>
        </p:txBody>
      </p:sp>
      <p:grpSp>
        <p:nvGrpSpPr>
          <p:cNvPr id="6" name="Bùi Liễu 0968142780"/>
          <p:cNvGrpSpPr/>
          <p:nvPr/>
        </p:nvGrpSpPr>
        <p:grpSpPr>
          <a:xfrm rot="224476">
            <a:off x="2038567" y="581648"/>
            <a:ext cx="5066864" cy="1923857"/>
            <a:chOff x="2916201" y="2069160"/>
            <a:chExt cx="3124200" cy="1219200"/>
          </a:xfrm>
          <a:solidFill>
            <a:srgbClr val="FF9966"/>
          </a:solidFill>
        </p:grpSpPr>
        <p:sp>
          <p:nvSpPr>
            <p:cNvPr id="3" name="Bùi Liễu 0968142780"/>
            <p:cNvSpPr/>
            <p:nvPr/>
          </p:nvSpPr>
          <p:spPr>
            <a:xfrm>
              <a:off x="2916201" y="2069160"/>
              <a:ext cx="3124200" cy="1219200"/>
            </a:xfrm>
            <a:prstGeom prst="cloud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ùi Liễu 0968142780"/>
            <p:cNvSpPr txBox="1"/>
            <p:nvPr/>
          </p:nvSpPr>
          <p:spPr>
            <a:xfrm rot="21375524">
              <a:off x="3121666" y="2312159"/>
              <a:ext cx="2854069" cy="705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When’s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birthday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vi-VN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in _______.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ùi Liễu 0968142780"/>
          <p:cNvSpPr txBox="1"/>
          <p:nvPr/>
        </p:nvSpPr>
        <p:spPr>
          <a:xfrm>
            <a:off x="7015870" y="1324285"/>
            <a:ext cx="16654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t’s = it 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-13182898" y="1249005"/>
            <a:ext cx="209456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84" y="2637743"/>
            <a:ext cx="1536266" cy="1239755"/>
          </a:xfrm>
          <a:prstGeom prst="rect">
            <a:avLst/>
          </a:prstGeom>
          <a:ln>
            <a:noFill/>
          </a:ln>
        </p:spPr>
      </p:pic>
      <p:cxnSp>
        <p:nvCxnSpPr>
          <p:cNvPr id="31" name="Bùi Liễu 0968142780"/>
          <p:cNvCxnSpPr>
            <a:cxnSpLocks/>
            <a:stCxn id="5" idx="2"/>
          </p:cNvCxnSpPr>
          <p:nvPr/>
        </p:nvCxnSpPr>
        <p:spPr>
          <a:xfrm>
            <a:off x="4687378" y="2085186"/>
            <a:ext cx="2294904" cy="1026021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nu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bru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nu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bru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7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874B"/>
          </a:solidFill>
          <a:ln>
            <a:solidFill>
              <a:srgbClr val="FF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874B"/>
          </a:solidFill>
          <a:ln>
            <a:solidFill>
              <a:srgbClr val="FF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878203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34299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874B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6466614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1276350"/>
            <a:ext cx="5143500" cy="2743200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514600" y="2724150"/>
            <a:ext cx="41148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smtClean="0">
                <a:solidFill>
                  <a:srgbClr val="FF9966"/>
                </a:solidFill>
                <a:latin typeface="Comic Sans MS" panose="030F0702030302020204" pitchFamily="66" charset="0"/>
              </a:rPr>
              <a:t>Let’s </a:t>
            </a:r>
            <a:r>
              <a:rPr lang="vi-VN" sz="6000" b="1" dirty="0">
                <a:solidFill>
                  <a:srgbClr val="FF9966"/>
                </a:solidFill>
                <a:latin typeface="Comic Sans MS" panose="030F0702030302020204" pitchFamily="66" charset="0"/>
              </a:rPr>
              <a:t>play</a:t>
            </a:r>
            <a:r>
              <a:rPr lang="en-US" sz="6000" b="1" dirty="0" smtClean="0">
                <a:solidFill>
                  <a:srgbClr val="FF9966"/>
                </a:solidFill>
                <a:latin typeface="Comic Sans MS" panose="030F0702030302020204" pitchFamily="66" charset="0"/>
              </a:rPr>
              <a:t>! </a:t>
            </a:r>
            <a:endParaRPr lang="en-US" sz="6000" b="1" dirty="0">
              <a:solidFill>
                <a:srgbClr val="FF99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96" y="1445569"/>
            <a:ext cx="1162688" cy="15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963" y="738252"/>
            <a:ext cx="1460267" cy="1414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085" y="2260166"/>
            <a:ext cx="1583078" cy="185680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284" y="4036841"/>
            <a:ext cx="1415424" cy="684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70" y="1813406"/>
            <a:ext cx="6947795" cy="23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8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8583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572952" y="372877"/>
            <a:ext cx="3359384" cy="2058078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D9AA10-1F93-4AF6-9229-EF1BE70F8235}"/>
              </a:ext>
            </a:extLst>
          </p:cNvPr>
          <p:cNvSpPr txBox="1"/>
          <p:nvPr/>
        </p:nvSpPr>
        <p:spPr>
          <a:xfrm>
            <a:off x="2700890" y="1089315"/>
            <a:ext cx="196548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31" name="Bùi Liễu 0968142780">
            <a:extLst>
              <a:ext uri="{FF2B5EF4-FFF2-40B4-BE49-F238E27FC236}">
                <a16:creationId xmlns="" xmlns:a16="http://schemas.microsoft.com/office/drawing/2014/main" id="{B8A433A7-7CE3-4A05-A099-492EC00769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7070" y="783420"/>
            <a:ext cx="1084807" cy="123699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091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1277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52720" y="4007865"/>
            <a:ext cx="2774645" cy="10893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85524" y="3996997"/>
            <a:ext cx="2774645" cy="10893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03390" y="4018733"/>
            <a:ext cx="2774645" cy="1049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ir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27083" y="549269"/>
            <a:ext cx="3235648" cy="2077165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F94734-0039-4E35-AA9D-82F3711307EF}"/>
              </a:ext>
            </a:extLst>
          </p:cNvPr>
          <p:cNvSpPr txBox="1"/>
          <p:nvPr/>
        </p:nvSpPr>
        <p:spPr>
          <a:xfrm>
            <a:off x="3630695" y="1237245"/>
            <a:ext cx="196548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b__</a:t>
            </a:r>
            <a:r>
              <a:rPr lang="vi-VN" sz="3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thday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61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720287" y="551736"/>
            <a:ext cx="3525065" cy="225266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81803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E5F3BAE-63EC-4F24-A811-96FE8EFAF0E5}"/>
              </a:ext>
            </a:extLst>
          </p:cNvPr>
          <p:cNvSpPr txBox="1"/>
          <p:nvPr/>
        </p:nvSpPr>
        <p:spPr>
          <a:xfrm>
            <a:off x="2475869" y="1189522"/>
            <a:ext cx="196548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p__ty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31" name="Bùi Liễu 0968142780">
            <a:extLst>
              <a:ext uri="{FF2B5EF4-FFF2-40B4-BE49-F238E27FC236}">
                <a16:creationId xmlns="" xmlns:a16="http://schemas.microsoft.com/office/drawing/2014/main" id="{23D533BF-76D0-428B-AA74-94B525972E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7797" y="1176334"/>
            <a:ext cx="1936367" cy="1242276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842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5"/>
            <a:ext cx="2488895" cy="1099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720287" y="551736"/>
            <a:ext cx="3525065" cy="225266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81803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E3670E-FC1E-49C9-97E0-52896A28BD5F}"/>
              </a:ext>
            </a:extLst>
          </p:cNvPr>
          <p:cNvSpPr txBox="1"/>
          <p:nvPr/>
        </p:nvSpPr>
        <p:spPr>
          <a:xfrm>
            <a:off x="2639579" y="1247469"/>
            <a:ext cx="196548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m__e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FD46A92-3790-40BB-95CB-A8001E1F15E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3371"/>
          <a:stretch/>
        </p:blipFill>
        <p:spPr>
          <a:xfrm>
            <a:off x="4445138" y="950478"/>
            <a:ext cx="1577902" cy="14551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56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351442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6210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rol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76674" y="4038601"/>
            <a:ext cx="2546045" cy="1104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ril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14550" y="228600"/>
            <a:ext cx="4092898" cy="1943100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DAE9B0A-8FA9-4FC2-8FE6-40E50C73A215}"/>
              </a:ext>
            </a:extLst>
          </p:cNvPr>
          <p:cNvSpPr txBox="1"/>
          <p:nvPr/>
        </p:nvSpPr>
        <p:spPr>
          <a:xfrm>
            <a:off x="3178256" y="771979"/>
            <a:ext cx="1965485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Ap___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1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359</Words>
  <Application>Microsoft Office PowerPoint</Application>
  <PresentationFormat>On-screen Show (16:9)</PresentationFormat>
  <Paragraphs>192</Paragraphs>
  <Slides>25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Arial</vt:lpstr>
      <vt:lpstr>Berlin Sans FB</vt:lpstr>
      <vt:lpstr>Berlin Sans FB Demi</vt:lpstr>
      <vt:lpstr>Calibri</vt:lpstr>
      <vt:lpstr>Century Gothic</vt:lpstr>
      <vt:lpstr>Comic Sans MS</vt:lpstr>
      <vt:lpstr>Fredoka One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11</cp:revision>
  <dcterms:created xsi:type="dcterms:W3CDTF">2006-08-16T00:00:00Z</dcterms:created>
  <dcterms:modified xsi:type="dcterms:W3CDTF">2023-07-24T15:47:51Z</dcterms:modified>
</cp:coreProperties>
</file>