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media/audio1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327" r:id="rId4"/>
    <p:sldId id="328" r:id="rId5"/>
    <p:sldId id="259" r:id="rId6"/>
    <p:sldId id="265" r:id="rId7"/>
    <p:sldId id="266" r:id="rId8"/>
    <p:sldId id="267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268" r:id="rId22"/>
    <p:sldId id="332" r:id="rId23"/>
    <p:sldId id="269" r:id="rId24"/>
    <p:sldId id="270" r:id="rId25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981"/>
    <a:srgbClr val="F79646"/>
    <a:srgbClr val="BFE363"/>
    <a:srgbClr val="BCE29E"/>
    <a:srgbClr val="FFFF89"/>
    <a:srgbClr val="CCC1DA"/>
    <a:srgbClr val="FEBE8C"/>
    <a:srgbClr val="9AD36B"/>
    <a:srgbClr val="ABFFD1"/>
    <a:srgbClr val="FFE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84" autoAdjust="0"/>
    <p:restoredTop sz="94660"/>
  </p:normalViewPr>
  <p:slideViewPr>
    <p:cSldViewPr>
      <p:cViewPr varScale="1">
        <p:scale>
          <a:sx n="90" d="100"/>
          <a:sy n="90" d="100"/>
        </p:scale>
        <p:origin x="42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10441B-0BDA-4A9E-8DEC-59C96F1A05A8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726E2-B184-4631-8054-3F009264E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65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588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6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audio" Target="../media/audio5.wav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35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34.png"/><Relationship Id="rId2" Type="http://schemas.openxmlformats.org/officeDocument/2006/relationships/audio" Target="../media/audio3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11" Type="http://schemas.openxmlformats.org/officeDocument/2006/relationships/image" Target="../media/image33.png"/><Relationship Id="rId5" Type="http://schemas.openxmlformats.org/officeDocument/2006/relationships/audio" Target="../media/audio8.wav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audio" Target="../media/audio7.wav"/><Relationship Id="rId9" Type="http://schemas.openxmlformats.org/officeDocument/2006/relationships/audio" Target="../media/audio12.wav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 txBox="1"/>
          <p:nvPr/>
        </p:nvSpPr>
        <p:spPr>
          <a:xfrm>
            <a:off x="969666" y="638242"/>
            <a:ext cx="7271340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700" dirty="0">
                <a:latin typeface="Berlin Sans FB Demi" panose="020E0802020502020306" pitchFamily="34" charset="0"/>
              </a:rPr>
              <a:t>Monday,  May 10</a:t>
            </a:r>
            <a:r>
              <a:rPr lang="en-US" sz="2700" baseline="30000" dirty="0">
                <a:latin typeface="Berlin Sans FB Demi" panose="020E0802020502020306" pitchFamily="34" charset="0"/>
              </a:rPr>
              <a:t>th</a:t>
            </a:r>
            <a:r>
              <a:rPr lang="en-US" sz="2700" dirty="0">
                <a:latin typeface="Berlin Sans FB Demi" panose="020E0802020502020306" pitchFamily="34" charset="0"/>
              </a:rPr>
              <a:t> 2023</a:t>
            </a:r>
          </a:p>
        </p:txBody>
      </p:sp>
      <p:grpSp>
        <p:nvGrpSpPr>
          <p:cNvPr id="2" name="Bùi Liễu 0968142780">
            <a:extLst>
              <a:ext uri="{FF2B5EF4-FFF2-40B4-BE49-F238E27FC236}">
                <a16:creationId xmlns:a16="http://schemas.microsoft.com/office/drawing/2014/main" id="{63E47786-F289-46EE-B6B1-FAB7018A97D9}"/>
              </a:ext>
            </a:extLst>
          </p:cNvPr>
          <p:cNvGrpSpPr/>
          <p:nvPr/>
        </p:nvGrpSpPr>
        <p:grpSpPr>
          <a:xfrm>
            <a:off x="984111" y="1465771"/>
            <a:ext cx="1615459" cy="600164"/>
            <a:chOff x="1106557" y="2133600"/>
            <a:chExt cx="2153945" cy="800218"/>
          </a:xfrm>
        </p:grpSpPr>
        <p:sp>
          <p:nvSpPr>
            <p:cNvPr id="4" name="Bùi Liễu 0968142780"/>
            <p:cNvSpPr txBox="1"/>
            <p:nvPr/>
          </p:nvSpPr>
          <p:spPr>
            <a:xfrm>
              <a:off x="1106557" y="2133600"/>
              <a:ext cx="1596886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dirty="0">
                  <a:latin typeface="Berlin Sans FB Demi" panose="020E0802020502020306" pitchFamily="34" charset="0"/>
                </a:rPr>
                <a:t>Unit</a:t>
              </a:r>
            </a:p>
          </p:txBody>
        </p:sp>
        <p:sp>
          <p:nvSpPr>
            <p:cNvPr id="6" name="Bùi Liễu 0968142780"/>
            <p:cNvSpPr/>
            <p:nvPr/>
          </p:nvSpPr>
          <p:spPr>
            <a:xfrm>
              <a:off x="2650902" y="2245276"/>
              <a:ext cx="609600" cy="546090"/>
            </a:xfrm>
            <a:prstGeom prst="decag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300" b="1" dirty="0">
                  <a:solidFill>
                    <a:schemeClr val="tx1"/>
                  </a:solidFill>
                  <a:latin typeface="Berlin Sans FB Demi" panose="020E0802020502020306" pitchFamily="34" charset="0"/>
                </a:rPr>
                <a:t>3</a:t>
              </a:r>
              <a:endParaRPr lang="en-US" sz="3300" b="1" dirty="0">
                <a:solidFill>
                  <a:schemeClr val="tx1"/>
                </a:solidFill>
                <a:latin typeface="Berlin Sans FB Demi" panose="020E0802020502020306" pitchFamily="34" charset="0"/>
              </a:endParaRPr>
            </a:p>
          </p:txBody>
        </p:sp>
      </p:grpSp>
      <p:sp>
        <p:nvSpPr>
          <p:cNvPr id="7" name="Bùi Liễu 0968142780"/>
          <p:cNvSpPr txBox="1"/>
          <p:nvPr/>
        </p:nvSpPr>
        <p:spPr>
          <a:xfrm>
            <a:off x="2638574" y="1034704"/>
            <a:ext cx="416432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7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</a:t>
            </a:r>
            <a:r>
              <a:rPr lang="vi-VN" sz="7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vi-VN" sz="72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week</a:t>
            </a:r>
            <a:endParaRPr lang="en-US" sz="7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3061440" y="2211949"/>
            <a:ext cx="387275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Lesson 1 (4 + 5 + 6)</a:t>
            </a: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13B0FE48-AE9E-4CC4-9D01-B2DE474C4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r="2658"/>
          <a:stretch/>
        </p:blipFill>
        <p:spPr>
          <a:xfrm>
            <a:off x="3197699" y="2876550"/>
            <a:ext cx="3046067" cy="1930236"/>
          </a:xfrm>
          <a:prstGeom prst="cloud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63759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167059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48" y="350974"/>
            <a:ext cx="2504105" cy="2806961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36480" y="3495529"/>
            <a:ext cx="2811011" cy="793697"/>
            <a:chOff x="409594" y="500265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94" y="500265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2482" y="5299678"/>
              <a:ext cx="286223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700" b="1" dirty="0" err="1"/>
                <a:t>It’s</a:t>
              </a:r>
              <a:r>
                <a:rPr lang="vi-VN" sz="2700" b="1" dirty="0"/>
                <a:t> </a:t>
              </a:r>
              <a:r>
                <a:rPr lang="vi-VN" sz="2700" b="1" dirty="0" err="1"/>
                <a:t>Monday</a:t>
              </a:r>
              <a:r>
                <a:rPr lang="vi-VN" sz="2700" b="1" dirty="0"/>
                <a:t>.</a:t>
              </a:r>
              <a:endParaRPr lang="en-US" sz="27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7742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62764" y="5271953"/>
              <a:ext cx="310170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700" b="1" dirty="0" err="1"/>
                <a:t>It’s</a:t>
              </a:r>
              <a:r>
                <a:rPr lang="vi-VN" sz="2700" b="1" dirty="0"/>
                <a:t> </a:t>
              </a:r>
              <a:r>
                <a:rPr lang="vi-VN" sz="2700" b="1" dirty="0" err="1"/>
                <a:t>Thursday</a:t>
              </a:r>
              <a:endParaRPr lang="en-US" sz="27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2370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82185" y="5211311"/>
              <a:ext cx="278529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700" b="1" dirty="0" err="1"/>
                <a:t>It’s</a:t>
              </a:r>
              <a:r>
                <a:rPr lang="vi-VN" sz="2700" b="1" dirty="0"/>
                <a:t> </a:t>
              </a:r>
              <a:r>
                <a:rPr lang="vi-VN" sz="2700" b="1" dirty="0" err="1"/>
                <a:t>Sunday</a:t>
              </a:r>
              <a:r>
                <a:rPr lang="vi-VN" sz="2700" b="1" dirty="0"/>
                <a:t>.</a:t>
              </a:r>
              <a:endParaRPr lang="en-US" sz="2700" b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6500" y="1187167"/>
            <a:ext cx="4367138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2700" b="1" dirty="0" err="1"/>
              <a:t>What</a:t>
            </a:r>
            <a:r>
              <a:rPr lang="vi-VN" sz="2700" b="1" dirty="0"/>
              <a:t> day </a:t>
            </a:r>
            <a:r>
              <a:rPr lang="vi-VN" sz="2700" b="1" dirty="0" err="1"/>
              <a:t>is</a:t>
            </a:r>
            <a:r>
              <a:rPr lang="vi-VN" sz="2700" b="1" dirty="0"/>
              <a:t> </a:t>
            </a:r>
            <a:r>
              <a:rPr lang="vi-VN" sz="2700" b="1" dirty="0" err="1"/>
              <a:t>it</a:t>
            </a:r>
            <a:r>
              <a:rPr lang="vi-VN" sz="2700" b="1" dirty="0"/>
              <a:t> </a:t>
            </a:r>
            <a:r>
              <a:rPr lang="vi-VN" sz="2700" b="1" dirty="0" err="1"/>
              <a:t>today</a:t>
            </a:r>
            <a:r>
              <a:rPr lang="vi-VN" sz="2700" b="1" dirty="0"/>
              <a:t>?</a:t>
            </a:r>
            <a:endParaRPr lang="en-US" sz="2700" b="1" dirty="0"/>
          </a:p>
        </p:txBody>
      </p:sp>
      <p:pic>
        <p:nvPicPr>
          <p:cNvPr id="19" name="Track 27.1">
            <a:hlinkClick r:id="" action="ppaction://media"/>
            <a:extLst>
              <a:ext uri="{FF2B5EF4-FFF2-40B4-BE49-F238E27FC236}">
                <a16:creationId xmlns:a16="http://schemas.microsoft.com/office/drawing/2014/main" id="{15ED7209-48BC-4E73-B2E4-91D8C745B0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8"/>
                </p14:media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1" y="1816867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11846" r="4965" b="13376"/>
          <a:stretch/>
        </p:blipFill>
        <p:spPr>
          <a:xfrm>
            <a:off x="5153807" y="688264"/>
            <a:ext cx="3210792" cy="2649683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9" y="4460520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32370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72080" y="5196979"/>
              <a:ext cx="267594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700" b="1" dirty="0" err="1"/>
                <a:t>It’s</a:t>
              </a:r>
              <a:r>
                <a:rPr lang="vi-VN" sz="2700" b="1" dirty="0"/>
                <a:t> </a:t>
              </a:r>
              <a:r>
                <a:rPr lang="en-US" altLang="zh-CN" sz="2700" b="1" dirty="0"/>
                <a:t>Tuesday.</a:t>
              </a:r>
              <a:endParaRPr lang="en-US" sz="27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66495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80116" y="5196979"/>
              <a:ext cx="3093070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It’s Saturday.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0619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23113" y="5138023"/>
              <a:ext cx="367459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 dirty="0">
                  <a:latin typeface="Arial" panose="020B0604020202020204" pitchFamily="34" charset="0"/>
                  <a:cs typeface="Arial" panose="020B0604020202020204" pitchFamily="34" charset="0"/>
                </a:rPr>
                <a:t>It’s Wednesday.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43877" y="981274"/>
            <a:ext cx="4058294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700" b="1" dirty="0" err="1"/>
              <a:t>What</a:t>
            </a:r>
            <a:r>
              <a:rPr lang="vi-VN" sz="2700" b="1" dirty="0"/>
              <a:t> day </a:t>
            </a:r>
            <a:r>
              <a:rPr lang="vi-VN" sz="2700" b="1" dirty="0" err="1"/>
              <a:t>is</a:t>
            </a:r>
            <a:r>
              <a:rPr lang="vi-VN" sz="2700" b="1" dirty="0"/>
              <a:t> </a:t>
            </a:r>
            <a:r>
              <a:rPr lang="vi-VN" sz="2700" b="1" dirty="0" err="1"/>
              <a:t>it</a:t>
            </a:r>
            <a:r>
              <a:rPr lang="vi-VN" sz="2700" b="1" dirty="0"/>
              <a:t> </a:t>
            </a:r>
            <a:r>
              <a:rPr lang="vi-VN" sz="2700" b="1" dirty="0" err="1"/>
              <a:t>today</a:t>
            </a:r>
            <a:r>
              <a:rPr lang="vi-VN" sz="2700" b="1" dirty="0"/>
              <a:t>?</a:t>
            </a:r>
            <a:endParaRPr lang="en-US" sz="2700" b="1" dirty="0"/>
          </a:p>
        </p:txBody>
      </p:sp>
      <p:pic>
        <p:nvPicPr>
          <p:cNvPr id="18" name="Track 27.2">
            <a:hlinkClick r:id="" action="ppaction://media"/>
            <a:extLst>
              <a:ext uri="{FF2B5EF4-FFF2-40B4-BE49-F238E27FC236}">
                <a16:creationId xmlns:a16="http://schemas.microsoft.com/office/drawing/2014/main" id="{0186FFEF-C7B4-41F7-8B65-C2C84B835C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77"/>
                </p14:media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8634" y="1649196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4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49563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42316"/>
            <a:ext cx="4285754" cy="1775826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93927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81376" y="5240238"/>
              <a:ext cx="3292270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It’s Wednesday.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1458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72905" y="5257234"/>
              <a:ext cx="2500344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It’s Sunday.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2370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39842" y="5219679"/>
              <a:ext cx="2250275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It’s Friday.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66947" y="1308181"/>
            <a:ext cx="3234417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b="1" dirty="0"/>
              <a:t>What day is it today?</a:t>
            </a:r>
          </a:p>
        </p:txBody>
      </p:sp>
      <p:pic>
        <p:nvPicPr>
          <p:cNvPr id="19" name="Track 27.3">
            <a:hlinkClick r:id="" action="ppaction://media"/>
            <a:extLst>
              <a:ext uri="{FF2B5EF4-FFF2-40B4-BE49-F238E27FC236}">
                <a16:creationId xmlns:a16="http://schemas.microsoft.com/office/drawing/2014/main" id="{750CB5D6-9618-4609-B484-1989390A02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78"/>
                </p14:media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854679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0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90" y="154776"/>
            <a:ext cx="3200491" cy="3064765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492" y="3539849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47640" y="5147675"/>
              <a:ext cx="119024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True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28661" y="3495597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20124" y="5206678"/>
              <a:ext cx="130941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False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372" y="792654"/>
            <a:ext cx="400251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/>
              <a:t>What day is it today?</a:t>
            </a:r>
          </a:p>
          <a:p>
            <a:pPr algn="ctr"/>
            <a:r>
              <a:rPr lang="en-US" sz="3000" b="1" dirty="0"/>
              <a:t>It’s Monday.</a:t>
            </a:r>
          </a:p>
        </p:txBody>
      </p:sp>
      <p:pic>
        <p:nvPicPr>
          <p:cNvPr id="19" name="Track 27.1">
            <a:hlinkClick r:id="" action="ppaction://media"/>
            <a:extLst>
              <a:ext uri="{FF2B5EF4-FFF2-40B4-BE49-F238E27FC236}">
                <a16:creationId xmlns:a16="http://schemas.microsoft.com/office/drawing/2014/main" id="{299F352E-2FD5-407A-BA7C-616FE84B8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3151" y="1884998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11" y="160405"/>
            <a:ext cx="4601552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492" y="3539849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88052" y="5147675"/>
              <a:ext cx="130941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False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28661" y="3495597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79714" y="5206678"/>
              <a:ext cx="119024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True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129" y="911612"/>
            <a:ext cx="400251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/>
              <a:t>What day is it today?</a:t>
            </a:r>
          </a:p>
          <a:p>
            <a:pPr algn="ctr"/>
            <a:r>
              <a:rPr lang="en-US" sz="3000" b="1" dirty="0"/>
              <a:t>It’s Sunday.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97CD48-7087-4436-B51E-7BA8BAF62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90" y="954954"/>
            <a:ext cx="3786352" cy="1568896"/>
          </a:xfrm>
          <a:prstGeom prst="rect">
            <a:avLst/>
          </a:prstGeom>
        </p:spPr>
      </p:pic>
      <p:pic>
        <p:nvPicPr>
          <p:cNvPr id="17" name="Track 28">
            <a:hlinkClick r:id="" action="ppaction://media"/>
            <a:extLst>
              <a:ext uri="{FF2B5EF4-FFF2-40B4-BE49-F238E27FC236}">
                <a16:creationId xmlns:a16="http://schemas.microsoft.com/office/drawing/2014/main" id="{FECB2E38-35FC-4564-9C34-3B68B71F31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253" end="4966.5623"/>
                </p14:media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3725" y="1962337"/>
            <a:ext cx="365522" cy="2930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9067800" y="2174878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45253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90" y="154776"/>
            <a:ext cx="3200491" cy="3064765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0619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34781" y="5238838"/>
              <a:ext cx="680101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Fri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66495" y="3473002"/>
            <a:ext cx="2811011" cy="793697"/>
            <a:chOff x="425101" y="4936051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01" y="4936051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817517" y="5252746"/>
              <a:ext cx="1148605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/>
                <a:t>Satur</a:t>
              </a:r>
              <a:endParaRPr lang="en-US" sz="24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2370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20324" y="5259835"/>
              <a:ext cx="1020280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Tues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5799" y="1812632"/>
            <a:ext cx="3262826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/>
              <a:t>It’s ___day.</a:t>
            </a:r>
          </a:p>
        </p:txBody>
      </p:sp>
      <p:pic>
        <p:nvPicPr>
          <p:cNvPr id="18" name="Track 26.4">
            <a:hlinkClick r:id="" action="ppaction://media"/>
            <a:extLst>
              <a:ext uri="{FF2B5EF4-FFF2-40B4-BE49-F238E27FC236}">
                <a16:creationId xmlns:a16="http://schemas.microsoft.com/office/drawing/2014/main" id="{A77A3F59-D7F9-4AB5-B848-E88889BEC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8634" y="1122101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3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11846" r="4965" b="13376"/>
          <a:stretch/>
        </p:blipFill>
        <p:spPr>
          <a:xfrm>
            <a:off x="5153807" y="688264"/>
            <a:ext cx="3210792" cy="2649683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9" y="4460520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32370" y="3479345"/>
            <a:ext cx="2811011" cy="793697"/>
            <a:chOff x="400825" y="5010552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5010552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81962" y="5198497"/>
              <a:ext cx="98574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 err="1"/>
                <a:t>nes</a:t>
              </a:r>
              <a:endParaRPr lang="en-US" sz="30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66495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83077" y="5169019"/>
              <a:ext cx="10562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 err="1"/>
                <a:t>nen</a:t>
              </a:r>
              <a:endParaRPr lang="en-US" sz="30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0619" y="3508907"/>
            <a:ext cx="2811011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19820" y="5121334"/>
              <a:ext cx="71002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es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2645" y="1548535"/>
            <a:ext cx="3248519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 err="1"/>
              <a:t>Wed___day</a:t>
            </a:r>
            <a:endParaRPr lang="en-US" sz="3000" b="1" dirty="0"/>
          </a:p>
        </p:txBody>
      </p:sp>
      <p:pic>
        <p:nvPicPr>
          <p:cNvPr id="5" name="Wenesday">
            <a:hlinkClick r:id="" action="ppaction://media"/>
            <a:extLst>
              <a:ext uri="{FF2B5EF4-FFF2-40B4-BE49-F238E27FC236}">
                <a16:creationId xmlns:a16="http://schemas.microsoft.com/office/drawing/2014/main" id="{7E10CD8B-428F-47C4-9024-4C9CD0BA1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2090" y="1167331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93902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601552" cy="31747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0619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13366" y="5176218"/>
              <a:ext cx="141269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What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66495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552528" y="5166202"/>
              <a:ext cx="152221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When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15051" y="3463715"/>
            <a:ext cx="2811011" cy="793697"/>
            <a:chOff x="511066" y="4930758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66" y="4930758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614706" y="5140499"/>
              <a:ext cx="168105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/>
                <a:t>Where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60" y="333744"/>
            <a:ext cx="3999978" cy="300420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6965" y="1190869"/>
            <a:ext cx="451143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b="1" dirty="0"/>
              <a:t>A: ______ day is it today?</a:t>
            </a:r>
          </a:p>
          <a:p>
            <a:r>
              <a:rPr lang="en-US" sz="3000" b="1" dirty="0"/>
              <a:t>B: It’s Saturday.</a:t>
            </a:r>
          </a:p>
        </p:txBody>
      </p:sp>
    </p:spTree>
    <p:extLst>
      <p:ext uri="{BB962C8B-B14F-4D97-AF65-F5344CB8AC3E}">
        <p14:creationId xmlns:p14="http://schemas.microsoft.com/office/powerpoint/2010/main" val="189730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6"/>
            <a:ext cx="4601552" cy="28069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48" y="350974"/>
            <a:ext cx="2504105" cy="2806961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49" y="4429348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166494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80049" y="5314539"/>
              <a:ext cx="3135475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today / Thursday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7742" y="3486799"/>
            <a:ext cx="2811011" cy="793697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81518" y="5285063"/>
              <a:ext cx="2986630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today / Monday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3667" y="3508907"/>
            <a:ext cx="2932592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45805" y="5192047"/>
              <a:ext cx="3660746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yesterday / Thursday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5033" y="811640"/>
            <a:ext cx="4367138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b="1" dirty="0"/>
              <a:t>Listen and choose:</a:t>
            </a:r>
          </a:p>
          <a:p>
            <a:r>
              <a:rPr lang="en-US" sz="3000" b="1" dirty="0"/>
              <a:t>A: What day is it _______?</a:t>
            </a:r>
          </a:p>
          <a:p>
            <a:r>
              <a:rPr lang="en-US" sz="3000" b="1" dirty="0"/>
              <a:t>B: It’s _________.</a:t>
            </a:r>
          </a:p>
        </p:txBody>
      </p:sp>
      <p:pic>
        <p:nvPicPr>
          <p:cNvPr id="5" name="Track 27.4">
            <a:hlinkClick r:id="" action="ppaction://media"/>
            <a:extLst>
              <a:ext uri="{FF2B5EF4-FFF2-40B4-BE49-F238E27FC236}">
                <a16:creationId xmlns:a16="http://schemas.microsoft.com/office/drawing/2014/main" id="{D9C92CE5-E0F9-434F-8287-1E6BE6849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3103" y="615248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955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" y="99765"/>
            <a:ext cx="4601552" cy="31747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11846" r="4965" b="13376"/>
          <a:stretch/>
        </p:blipFill>
        <p:spPr>
          <a:xfrm>
            <a:off x="5153807" y="688264"/>
            <a:ext cx="3210792" cy="2649683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59" y="4460520"/>
            <a:ext cx="1619550" cy="581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032370" y="3464692"/>
            <a:ext cx="2811011" cy="793697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77306" y="5227757"/>
              <a:ext cx="319506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is it / Wednesday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92575" y="3486799"/>
            <a:ext cx="2979277" cy="793697"/>
            <a:chOff x="400025" y="4991014"/>
            <a:chExt cx="3749614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00025" y="5227757"/>
              <a:ext cx="3749614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are there/Wednesday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0050" y="3515368"/>
            <a:ext cx="2444315" cy="793697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05324" y="5226169"/>
              <a:ext cx="3123013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is it / Saturday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4536561"/>
            <a:ext cx="1005792" cy="3665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9786" y="1141501"/>
            <a:ext cx="4693004" cy="18697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b="1" dirty="0"/>
              <a:t>Listen and choose:</a:t>
            </a:r>
          </a:p>
          <a:p>
            <a:r>
              <a:rPr lang="en-US" sz="3000" b="1" dirty="0"/>
              <a:t>A: What day _____ today?</a:t>
            </a:r>
          </a:p>
          <a:p>
            <a:r>
              <a:rPr lang="en-US" sz="3000" b="1" dirty="0"/>
              <a:t>B: It’s ___________.</a:t>
            </a:r>
          </a:p>
          <a:p>
            <a:endParaRPr lang="en-US" sz="2700" b="1" dirty="0"/>
          </a:p>
        </p:txBody>
      </p:sp>
      <p:pic>
        <p:nvPicPr>
          <p:cNvPr id="5" name="Track 28">
            <a:hlinkClick r:id="" action="ppaction://media"/>
            <a:extLst>
              <a:ext uri="{FF2B5EF4-FFF2-40B4-BE49-F238E27FC236}">
                <a16:creationId xmlns:a16="http://schemas.microsoft.com/office/drawing/2014/main" id="{ECD3AFC3-B55B-475A-85FD-A858AAB1CC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25" end="20727.5623"/>
                </p14:media>
              </p:ext>
            </p:ext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7601" y="1057702"/>
            <a:ext cx="365522" cy="2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8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914650" y="2343151"/>
            <a:ext cx="3249386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Warm-up</a:t>
            </a:r>
            <a:r>
              <a:rPr lang="en-US" sz="6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243636"/>
      </p:ext>
    </p:extLst>
  </p:cSld>
  <p:clrMapOvr>
    <a:masterClrMapping/>
  </p:clrMapOvr>
  <p:transition spd="slow">
    <p:check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300619" y="519024"/>
            <a:ext cx="8463258" cy="30847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55" y="942663"/>
            <a:ext cx="5224922" cy="4200837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327" y="4294266"/>
            <a:ext cx="16195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3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514600" y="1485900"/>
            <a:ext cx="5372100" cy="155119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1243375307"/>
      </p:ext>
    </p:extLst>
  </p:cSld>
  <p:clrMapOvr>
    <a:masterClrMapping/>
  </p:clrMapOvr>
  <p:transition spd="slow">
    <p:check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0968142780"/>
          <p:cNvSpPr/>
          <p:nvPr/>
        </p:nvSpPr>
        <p:spPr>
          <a:xfrm>
            <a:off x="122695" y="28946"/>
            <a:ext cx="8898610" cy="4981203"/>
          </a:xfrm>
          <a:prstGeom prst="rect">
            <a:avLst/>
          </a:prstGeom>
          <a:solidFill>
            <a:schemeClr val="bg1"/>
          </a:solidFill>
          <a:ln w="254000">
            <a:solidFill>
              <a:srgbClr val="FEBE8C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931" y="3707642"/>
            <a:ext cx="1396821" cy="1096264"/>
          </a:xfrm>
          <a:prstGeom prst="rect">
            <a:avLst/>
          </a:prstGeom>
        </p:spPr>
      </p:pic>
      <p:pic>
        <p:nvPicPr>
          <p:cNvPr id="36" name="Bùi Liễu 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55889"/>
            <a:ext cx="1399576" cy="1066212"/>
          </a:xfrm>
          <a:prstGeom prst="rect">
            <a:avLst/>
          </a:prstGeom>
        </p:spPr>
      </p:pic>
      <p:pic>
        <p:nvPicPr>
          <p:cNvPr id="37" name="Liễu 09681427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65" y="3717157"/>
            <a:ext cx="1396822" cy="1077233"/>
          </a:xfrm>
          <a:prstGeom prst="rect">
            <a:avLst/>
          </a:prstGeom>
        </p:spPr>
      </p:pic>
      <p:pic>
        <p:nvPicPr>
          <p:cNvPr id="38" name="Bùi Liễu 09681427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725422"/>
            <a:ext cx="1396821" cy="1068968"/>
          </a:xfrm>
          <a:prstGeom prst="rect">
            <a:avLst/>
          </a:prstGeom>
        </p:spPr>
      </p:pic>
      <p:pic>
        <p:nvPicPr>
          <p:cNvPr id="39" name="Bùi Liễu 09681427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61321"/>
            <a:ext cx="1394066" cy="1066212"/>
          </a:xfrm>
          <a:prstGeom prst="rect">
            <a:avLst/>
          </a:prstGeom>
        </p:spPr>
      </p:pic>
      <p:pic>
        <p:nvPicPr>
          <p:cNvPr id="40" name="Bùi Liễu 09681427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4" y="3707642"/>
            <a:ext cx="1529064" cy="1065973"/>
          </a:xfrm>
          <a:prstGeom prst="rect">
            <a:avLst/>
          </a:prstGeom>
        </p:spPr>
      </p:pic>
      <p:pic>
        <p:nvPicPr>
          <p:cNvPr id="41" name="Bùi Liễu 096814278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55889"/>
            <a:ext cx="1600697" cy="1068968"/>
          </a:xfrm>
          <a:prstGeom prst="rect">
            <a:avLst/>
          </a:prstGeom>
        </p:spPr>
      </p:pic>
      <p:cxnSp>
        <p:nvCxnSpPr>
          <p:cNvPr id="8" name="Bùi Liễu 0968142780"/>
          <p:cNvCxnSpPr/>
          <p:nvPr/>
        </p:nvCxnSpPr>
        <p:spPr>
          <a:xfrm flipH="1" flipV="1">
            <a:off x="2438400" y="1622102"/>
            <a:ext cx="874860" cy="555888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Bùi Liễu 0968142780"/>
          <p:cNvCxnSpPr/>
          <p:nvPr/>
        </p:nvCxnSpPr>
        <p:spPr>
          <a:xfrm flipV="1">
            <a:off x="4548518" y="1640363"/>
            <a:ext cx="23482" cy="524637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Bùi Liễu 0968142780"/>
          <p:cNvCxnSpPr/>
          <p:nvPr/>
        </p:nvCxnSpPr>
        <p:spPr>
          <a:xfrm flipV="1">
            <a:off x="5867400" y="1622101"/>
            <a:ext cx="650802" cy="605531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Bùi Liễu 0968142780"/>
          <p:cNvCxnSpPr/>
          <p:nvPr/>
        </p:nvCxnSpPr>
        <p:spPr>
          <a:xfrm flipH="1">
            <a:off x="1905000" y="3097758"/>
            <a:ext cx="1393146" cy="540792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/>
          <p:cNvCxnSpPr/>
          <p:nvPr/>
        </p:nvCxnSpPr>
        <p:spPr>
          <a:xfrm flipH="1">
            <a:off x="3565341" y="3302375"/>
            <a:ext cx="853031" cy="336175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Bùi Liễu 0968142780"/>
          <p:cNvCxnSpPr/>
          <p:nvPr/>
        </p:nvCxnSpPr>
        <p:spPr>
          <a:xfrm>
            <a:off x="4719564" y="3244623"/>
            <a:ext cx="951509" cy="408333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Bùi Liễu 0968142780"/>
          <p:cNvCxnSpPr/>
          <p:nvPr/>
        </p:nvCxnSpPr>
        <p:spPr>
          <a:xfrm>
            <a:off x="5564646" y="3102889"/>
            <a:ext cx="1903451" cy="591128"/>
          </a:xfrm>
          <a:prstGeom prst="straightConnector1">
            <a:avLst/>
          </a:prstGeom>
          <a:ln>
            <a:solidFill>
              <a:srgbClr val="F79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Bùi Liễu"/>
          <p:cNvSpPr/>
          <p:nvPr/>
        </p:nvSpPr>
        <p:spPr>
          <a:xfrm>
            <a:off x="219945" y="55027"/>
            <a:ext cx="4328573" cy="5533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3 lesson 1	</a:t>
            </a:r>
          </a:p>
        </p:txBody>
      </p:sp>
      <p:grpSp>
        <p:nvGrpSpPr>
          <p:cNvPr id="6" name="Bùi Liễu 0968142780"/>
          <p:cNvGrpSpPr/>
          <p:nvPr/>
        </p:nvGrpSpPr>
        <p:grpSpPr>
          <a:xfrm rot="224476">
            <a:off x="2335333" y="1821757"/>
            <a:ext cx="4495799" cy="1649805"/>
            <a:chOff x="2916201" y="2069160"/>
            <a:chExt cx="3124200" cy="1219200"/>
          </a:xfrm>
        </p:grpSpPr>
        <p:sp>
          <p:nvSpPr>
            <p:cNvPr id="3" name="Bùi Liễu 0968142780"/>
            <p:cNvSpPr/>
            <p:nvPr/>
          </p:nvSpPr>
          <p:spPr>
            <a:xfrm>
              <a:off x="2916201" y="2069160"/>
              <a:ext cx="3124200" cy="1219200"/>
            </a:xfrm>
            <a:prstGeom prst="cloud">
              <a:avLst/>
            </a:prstGeom>
            <a:solidFill>
              <a:srgbClr val="A9D981"/>
            </a:solidFill>
            <a:ln>
              <a:solidFill>
                <a:srgbClr val="9AD3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Bùi Liễu 0968142780"/>
            <p:cNvSpPr txBox="1"/>
            <p:nvPr/>
          </p:nvSpPr>
          <p:spPr>
            <a:xfrm rot="21375524">
              <a:off x="3121668" y="2312160"/>
              <a:ext cx="2854069" cy="705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What day is it today?</a:t>
              </a: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It’s _______.</a:t>
              </a:r>
            </a:p>
          </p:txBody>
        </p:sp>
      </p:grpSp>
      <p:sp>
        <p:nvSpPr>
          <p:cNvPr id="67" name="Bùi Liễu 0968142780"/>
          <p:cNvSpPr txBox="1"/>
          <p:nvPr/>
        </p:nvSpPr>
        <p:spPr>
          <a:xfrm>
            <a:off x="7073798" y="2302357"/>
            <a:ext cx="166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= it is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-12954000" y="2240041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409658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7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7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7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u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7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7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7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7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971550"/>
            <a:ext cx="2420243" cy="61004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……………………………………....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849894142"/>
      </p:ext>
    </p:extLst>
  </p:cSld>
  <p:clrMapOvr>
    <a:masterClrMapping/>
  </p:clrMapOvr>
  <p:transition spd="slow">
    <p:check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800101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71750" y="2342997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B05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4548716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061607" y="2343150"/>
            <a:ext cx="324938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Let’s sing! </a:t>
            </a:r>
          </a:p>
        </p:txBody>
      </p:sp>
    </p:spTree>
    <p:extLst>
      <p:ext uri="{BB962C8B-B14F-4D97-AF65-F5344CB8AC3E}">
        <p14:creationId xmlns:p14="http://schemas.microsoft.com/office/powerpoint/2010/main" val="659449014"/>
      </p:ext>
    </p:extLst>
  </p:cSld>
  <p:clrMapOvr>
    <a:masterClrMapping/>
  </p:clrMapOvr>
  <p:transition spd="slow"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Day] What day is it today - Exciting song - Sing a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Bùi Liễu">
            <a:extLst>
              <a:ext uri="{FF2B5EF4-FFF2-40B4-BE49-F238E27FC236}">
                <a16:creationId xmlns:a16="http://schemas.microsoft.com/office/drawing/2014/main" id="{748CBCF1-39E6-4A78-9129-BFC390CC933A}"/>
              </a:ext>
            </a:extLst>
          </p:cNvPr>
          <p:cNvSpPr txBox="1">
            <a:spLocks/>
          </p:cNvSpPr>
          <p:nvPr/>
        </p:nvSpPr>
        <p:spPr>
          <a:xfrm>
            <a:off x="152400" y="0"/>
            <a:ext cx="2778003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</a:t>
            </a:r>
          </a:p>
        </p:txBody>
      </p:sp>
    </p:spTree>
    <p:extLst>
      <p:ext uri="{BB962C8B-B14F-4D97-AF65-F5344CB8AC3E}">
        <p14:creationId xmlns:p14="http://schemas.microsoft.com/office/powerpoint/2010/main" val="141564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198428" y="645706"/>
            <a:ext cx="273453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93" name="Google Shape;903;p53">
            <a:extLst>
              <a:ext uri="{FF2B5EF4-FFF2-40B4-BE49-F238E27FC236}">
                <a16:creationId xmlns:a16="http://schemas.microsoft.com/office/drawing/2014/main" id="{116E28BC-A881-4E1B-B256-3D06FC05A2BA}"/>
              </a:ext>
            </a:extLst>
          </p:cNvPr>
          <p:cNvSpPr/>
          <p:nvPr/>
        </p:nvSpPr>
        <p:spPr>
          <a:xfrm>
            <a:off x="1306716" y="2027294"/>
            <a:ext cx="2062295" cy="1349161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/>
          </a:p>
        </p:txBody>
      </p:sp>
      <p:sp>
        <p:nvSpPr>
          <p:cNvPr id="94" name="Google Shape;904;p53">
            <a:extLst>
              <a:ext uri="{FF2B5EF4-FFF2-40B4-BE49-F238E27FC236}">
                <a16:creationId xmlns:a16="http://schemas.microsoft.com/office/drawing/2014/main" id="{AA5389BA-CCBC-439E-808F-834992CC4347}"/>
              </a:ext>
            </a:extLst>
          </p:cNvPr>
          <p:cNvSpPr txBox="1">
            <a:spLocks/>
          </p:cNvSpPr>
          <p:nvPr/>
        </p:nvSpPr>
        <p:spPr>
          <a:xfrm>
            <a:off x="1436207" y="2572493"/>
            <a:ext cx="1692225" cy="611381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300">
                <a:latin typeface="Comic Sans MS" panose="030F0702030302020204" pitchFamily="66" charset="0"/>
              </a:rPr>
              <a:t>Listen and tick.</a:t>
            </a:r>
            <a:endParaRPr lang="en-US" sz="2300" dirty="0">
              <a:latin typeface="Comic Sans MS" panose="030F0702030302020204" pitchFamily="66" charset="0"/>
            </a:endParaRPr>
          </a:p>
        </p:txBody>
      </p:sp>
      <p:sp>
        <p:nvSpPr>
          <p:cNvPr id="139" name="Google Shape;956;p53">
            <a:extLst>
              <a:ext uri="{FF2B5EF4-FFF2-40B4-BE49-F238E27FC236}">
                <a16:creationId xmlns:a16="http://schemas.microsoft.com/office/drawing/2014/main" id="{ACF11894-C04A-42F7-89D1-876A2F8D7941}"/>
              </a:ext>
            </a:extLst>
          </p:cNvPr>
          <p:cNvSpPr/>
          <p:nvPr/>
        </p:nvSpPr>
        <p:spPr>
          <a:xfrm>
            <a:off x="2348060" y="2152494"/>
            <a:ext cx="132734" cy="171066"/>
          </a:xfrm>
          <a:prstGeom prst="rect">
            <a:avLst/>
          </a:prstGeom>
        </p:spPr>
        <p:txBody>
          <a:bodyPr lIns="68580" tIns="34290" rIns="68580" bIns="34290"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</a:p>
        </p:txBody>
      </p:sp>
      <p:sp>
        <p:nvSpPr>
          <p:cNvPr id="140" name="Google Shape;957;p53">
            <a:extLst>
              <a:ext uri="{FF2B5EF4-FFF2-40B4-BE49-F238E27FC236}">
                <a16:creationId xmlns:a16="http://schemas.microsoft.com/office/drawing/2014/main" id="{705B64A9-7FE9-4298-BCA7-B2B31F3EA104}"/>
              </a:ext>
            </a:extLst>
          </p:cNvPr>
          <p:cNvSpPr/>
          <p:nvPr/>
        </p:nvSpPr>
        <p:spPr>
          <a:xfrm>
            <a:off x="2344197" y="2142629"/>
            <a:ext cx="132734" cy="171066"/>
          </a:xfrm>
          <a:prstGeom prst="rect">
            <a:avLst/>
          </a:prstGeom>
        </p:spPr>
        <p:txBody>
          <a:bodyPr lIns="68580" tIns="34290" rIns="68580" bIns="34290"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bg1"/>
                </a:solidFill>
                <a:latin typeface="Nunito;800"/>
              </a:rPr>
              <a:t>4</a:t>
            </a:r>
          </a:p>
        </p:txBody>
      </p:sp>
      <p:grpSp>
        <p:nvGrpSpPr>
          <p:cNvPr id="142" name="Bùi Liễu 0968142780">
            <a:extLst>
              <a:ext uri="{FF2B5EF4-FFF2-40B4-BE49-F238E27FC236}">
                <a16:creationId xmlns:a16="http://schemas.microsoft.com/office/drawing/2014/main" id="{D204A391-48BC-4E2F-BCF2-175EA555C0A1}"/>
              </a:ext>
            </a:extLst>
          </p:cNvPr>
          <p:cNvGrpSpPr/>
          <p:nvPr/>
        </p:nvGrpSpPr>
        <p:grpSpPr>
          <a:xfrm>
            <a:off x="3429000" y="1962150"/>
            <a:ext cx="2236553" cy="1416163"/>
            <a:chOff x="6514554" y="4711415"/>
            <a:chExt cx="3277808" cy="1888217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BB30851D-9245-4FC6-9FAF-04D0857D842D}"/>
                </a:ext>
              </a:extLst>
            </p:cNvPr>
            <p:cNvGrpSpPr/>
            <p:nvPr/>
          </p:nvGrpSpPr>
          <p:grpSpPr>
            <a:xfrm>
              <a:off x="6514554" y="4765159"/>
              <a:ext cx="3277808" cy="1834473"/>
              <a:chOff x="5898680" y="3973204"/>
              <a:chExt cx="3277808" cy="1834473"/>
            </a:xfrm>
          </p:grpSpPr>
          <p:sp>
            <p:nvSpPr>
              <p:cNvPr id="148" name="Google Shape;901;p53">
                <a:extLst>
                  <a:ext uri="{FF2B5EF4-FFF2-40B4-BE49-F238E27FC236}">
                    <a16:creationId xmlns:a16="http://schemas.microsoft.com/office/drawing/2014/main" id="{24943BEC-DF47-4054-83AA-240648E679BC}"/>
                  </a:ext>
                </a:extLst>
              </p:cNvPr>
              <p:cNvSpPr/>
              <p:nvPr/>
            </p:nvSpPr>
            <p:spPr>
              <a:xfrm>
                <a:off x="6014804" y="4035603"/>
                <a:ext cx="2994816" cy="1772074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" name="Google Shape;958;p53">
                <a:extLst>
                  <a:ext uri="{FF2B5EF4-FFF2-40B4-BE49-F238E27FC236}">
                    <a16:creationId xmlns:a16="http://schemas.microsoft.com/office/drawing/2014/main" id="{607045EB-E289-46C9-9783-5150EEEF3637}"/>
                  </a:ext>
                </a:extLst>
              </p:cNvPr>
              <p:cNvSpPr/>
              <p:nvPr/>
            </p:nvSpPr>
            <p:spPr>
              <a:xfrm>
                <a:off x="7489275" y="4235250"/>
                <a:ext cx="160574" cy="225880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0" i="0">
                    <a:ln w="1143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chemeClr val="accent2"/>
                    </a:solidFill>
                    <a:latin typeface="Nunito;800"/>
                  </a:rPr>
                  <a:t>5</a:t>
                </a:r>
              </a:p>
            </p:txBody>
          </p:sp>
          <p:sp>
            <p:nvSpPr>
              <p:cNvPr id="150" name="Google Shape;923;p53">
                <a:extLst>
                  <a:ext uri="{FF2B5EF4-FFF2-40B4-BE49-F238E27FC236}">
                    <a16:creationId xmlns:a16="http://schemas.microsoft.com/office/drawing/2014/main" id="{FEE2063B-6DAF-4B60-ABA8-F85D8F9FAD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98680" y="4655720"/>
                <a:ext cx="3277808" cy="829876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</a:pPr>
                <a:r>
                  <a:rPr lang="en-US" sz="2300" dirty="0">
                    <a:latin typeface="Comic Sans MS" panose="030F0702030302020204" pitchFamily="66" charset="0"/>
                  </a:rPr>
                  <a:t>Look, complete and read.</a:t>
                </a:r>
              </a:p>
            </p:txBody>
          </p:sp>
          <p:grpSp>
            <p:nvGrpSpPr>
              <p:cNvPr id="151" name="Google Shape;942;p53">
                <a:extLst>
                  <a:ext uri="{FF2B5EF4-FFF2-40B4-BE49-F238E27FC236}">
                    <a16:creationId xmlns:a16="http://schemas.microsoft.com/office/drawing/2014/main" id="{E9D0E304-70C5-4BF4-943E-4630C76B9A85}"/>
                  </a:ext>
                </a:extLst>
              </p:cNvPr>
              <p:cNvGrpSpPr/>
              <p:nvPr/>
            </p:nvGrpSpPr>
            <p:grpSpPr>
              <a:xfrm>
                <a:off x="5995803" y="3973204"/>
                <a:ext cx="409672" cy="400209"/>
                <a:chOff x="3206275" y="4432825"/>
                <a:chExt cx="1018325" cy="995050"/>
              </a:xfrm>
            </p:grpSpPr>
            <p:sp>
              <p:nvSpPr>
                <p:cNvPr id="153" name="Google Shape;943;p53">
                  <a:extLst>
                    <a:ext uri="{FF2B5EF4-FFF2-40B4-BE49-F238E27FC236}">
                      <a16:creationId xmlns:a16="http://schemas.microsoft.com/office/drawing/2014/main" id="{7B79FE39-567F-4182-83D1-54D07DE8470A}"/>
                    </a:ext>
                  </a:extLst>
                </p:cNvPr>
                <p:cNvSpPr/>
                <p:nvPr/>
              </p:nvSpPr>
              <p:spPr>
                <a:xfrm>
                  <a:off x="3206275" y="4432825"/>
                  <a:ext cx="1018325" cy="99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33" h="39802" extrusionOk="0">
                      <a:moveTo>
                        <a:pt x="20919" y="1"/>
                      </a:moveTo>
                      <a:cubicBezTo>
                        <a:pt x="17179" y="1"/>
                        <a:pt x="13646" y="1953"/>
                        <a:pt x="11639" y="5176"/>
                      </a:cubicBezTo>
                      <a:cubicBezTo>
                        <a:pt x="11420" y="5540"/>
                        <a:pt x="11202" y="5831"/>
                        <a:pt x="10984" y="6195"/>
                      </a:cubicBezTo>
                      <a:cubicBezTo>
                        <a:pt x="10184" y="6195"/>
                        <a:pt x="9384" y="6340"/>
                        <a:pt x="8584" y="6413"/>
                      </a:cubicBezTo>
                      <a:cubicBezTo>
                        <a:pt x="5165" y="7067"/>
                        <a:pt x="2401" y="9468"/>
                        <a:pt x="1310" y="12668"/>
                      </a:cubicBezTo>
                      <a:cubicBezTo>
                        <a:pt x="1" y="15868"/>
                        <a:pt x="510" y="19505"/>
                        <a:pt x="2547" y="22269"/>
                      </a:cubicBezTo>
                      <a:cubicBezTo>
                        <a:pt x="2910" y="22705"/>
                        <a:pt x="3274" y="23142"/>
                        <a:pt x="3710" y="23578"/>
                      </a:cubicBezTo>
                      <a:cubicBezTo>
                        <a:pt x="2692" y="27360"/>
                        <a:pt x="3783" y="31361"/>
                        <a:pt x="6620" y="34052"/>
                      </a:cubicBezTo>
                      <a:cubicBezTo>
                        <a:pt x="8597" y="35892"/>
                        <a:pt x="11276" y="36902"/>
                        <a:pt x="13999" y="36902"/>
                      </a:cubicBezTo>
                      <a:cubicBezTo>
                        <a:pt x="14182" y="36902"/>
                        <a:pt x="14365" y="36898"/>
                        <a:pt x="14548" y="36889"/>
                      </a:cubicBezTo>
                      <a:cubicBezTo>
                        <a:pt x="15566" y="36816"/>
                        <a:pt x="16585" y="36671"/>
                        <a:pt x="17603" y="36307"/>
                      </a:cubicBezTo>
                      <a:lnTo>
                        <a:pt x="18039" y="36816"/>
                      </a:lnTo>
                      <a:cubicBezTo>
                        <a:pt x="19871" y="38718"/>
                        <a:pt x="22385" y="39802"/>
                        <a:pt x="24987" y="39802"/>
                      </a:cubicBezTo>
                      <a:cubicBezTo>
                        <a:pt x="25071" y="39802"/>
                        <a:pt x="25156" y="39800"/>
                        <a:pt x="25240" y="39798"/>
                      </a:cubicBezTo>
                      <a:cubicBezTo>
                        <a:pt x="25278" y="39799"/>
                        <a:pt x="25316" y="39799"/>
                        <a:pt x="25354" y="39799"/>
                      </a:cubicBezTo>
                      <a:cubicBezTo>
                        <a:pt x="32059" y="39799"/>
                        <a:pt x="36868" y="33433"/>
                        <a:pt x="35132" y="26924"/>
                      </a:cubicBezTo>
                      <a:lnTo>
                        <a:pt x="35132" y="26851"/>
                      </a:lnTo>
                      <a:cubicBezTo>
                        <a:pt x="37460" y="25324"/>
                        <a:pt x="39132" y="22924"/>
                        <a:pt x="39714" y="20160"/>
                      </a:cubicBezTo>
                      <a:cubicBezTo>
                        <a:pt x="40733" y="15868"/>
                        <a:pt x="38769" y="11359"/>
                        <a:pt x="34987" y="9031"/>
                      </a:cubicBezTo>
                      <a:cubicBezTo>
                        <a:pt x="33823" y="8231"/>
                        <a:pt x="32441" y="7649"/>
                        <a:pt x="30986" y="7431"/>
                      </a:cubicBezTo>
                      <a:cubicBezTo>
                        <a:pt x="29822" y="3794"/>
                        <a:pt x="26840" y="1103"/>
                        <a:pt x="23131" y="230"/>
                      </a:cubicBezTo>
                      <a:cubicBezTo>
                        <a:pt x="22392" y="75"/>
                        <a:pt x="21652" y="1"/>
                        <a:pt x="209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28575" dist="1905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4" name="Google Shape;944;p53">
                  <a:extLst>
                    <a:ext uri="{FF2B5EF4-FFF2-40B4-BE49-F238E27FC236}">
                      <a16:creationId xmlns:a16="http://schemas.microsoft.com/office/drawing/2014/main" id="{3DCE74BA-5619-40B9-A8E9-A8E7CBF5B5E4}"/>
                    </a:ext>
                  </a:extLst>
                </p:cNvPr>
                <p:cNvSpPr/>
                <p:nvPr/>
              </p:nvSpPr>
              <p:spPr>
                <a:xfrm>
                  <a:off x="3344475" y="4579700"/>
                  <a:ext cx="718300" cy="69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32" h="27944" extrusionOk="0">
                      <a:moveTo>
                        <a:pt x="15241" y="1"/>
                      </a:moveTo>
                      <a:cubicBezTo>
                        <a:pt x="13480" y="1"/>
                        <a:pt x="11833" y="966"/>
                        <a:pt x="10911" y="2502"/>
                      </a:cubicBezTo>
                      <a:cubicBezTo>
                        <a:pt x="10038" y="3884"/>
                        <a:pt x="9602" y="5411"/>
                        <a:pt x="9456" y="7011"/>
                      </a:cubicBezTo>
                      <a:cubicBezTo>
                        <a:pt x="8200" y="6435"/>
                        <a:pt x="6868" y="6161"/>
                        <a:pt x="5514" y="6161"/>
                      </a:cubicBezTo>
                      <a:cubicBezTo>
                        <a:pt x="4988" y="6161"/>
                        <a:pt x="4458" y="6202"/>
                        <a:pt x="3929" y="6284"/>
                      </a:cubicBezTo>
                      <a:cubicBezTo>
                        <a:pt x="1383" y="6720"/>
                        <a:pt x="1" y="10648"/>
                        <a:pt x="1528" y="12684"/>
                      </a:cubicBezTo>
                      <a:cubicBezTo>
                        <a:pt x="2765" y="14139"/>
                        <a:pt x="4365" y="15230"/>
                        <a:pt x="6183" y="15885"/>
                      </a:cubicBezTo>
                      <a:cubicBezTo>
                        <a:pt x="5747" y="16321"/>
                        <a:pt x="5238" y="16830"/>
                        <a:pt x="4874" y="17267"/>
                      </a:cubicBezTo>
                      <a:cubicBezTo>
                        <a:pt x="1678" y="20684"/>
                        <a:pt x="4744" y="25144"/>
                        <a:pt x="8285" y="25144"/>
                      </a:cubicBezTo>
                      <a:cubicBezTo>
                        <a:pt x="9417" y="25144"/>
                        <a:pt x="10598" y="24688"/>
                        <a:pt x="11638" y="23595"/>
                      </a:cubicBezTo>
                      <a:cubicBezTo>
                        <a:pt x="12220" y="22940"/>
                        <a:pt x="12802" y="22213"/>
                        <a:pt x="13457" y="21485"/>
                      </a:cubicBezTo>
                      <a:cubicBezTo>
                        <a:pt x="14257" y="23449"/>
                        <a:pt x="15348" y="25195"/>
                        <a:pt x="16730" y="26795"/>
                      </a:cubicBezTo>
                      <a:cubicBezTo>
                        <a:pt x="17570" y="27552"/>
                        <a:pt x="18629" y="27944"/>
                        <a:pt x="19696" y="27944"/>
                      </a:cubicBezTo>
                      <a:cubicBezTo>
                        <a:pt x="20476" y="27944"/>
                        <a:pt x="21260" y="27734"/>
                        <a:pt x="21967" y="27304"/>
                      </a:cubicBezTo>
                      <a:cubicBezTo>
                        <a:pt x="23567" y="26286"/>
                        <a:pt x="24294" y="24249"/>
                        <a:pt x="23785" y="22431"/>
                      </a:cubicBezTo>
                      <a:cubicBezTo>
                        <a:pt x="23276" y="20685"/>
                        <a:pt x="22476" y="19085"/>
                        <a:pt x="21385" y="17630"/>
                      </a:cubicBezTo>
                      <a:cubicBezTo>
                        <a:pt x="24440" y="16976"/>
                        <a:pt x="27422" y="16394"/>
                        <a:pt x="28368" y="12830"/>
                      </a:cubicBezTo>
                      <a:cubicBezTo>
                        <a:pt x="28731" y="10939"/>
                        <a:pt x="27858" y="8975"/>
                        <a:pt x="26113" y="8029"/>
                      </a:cubicBezTo>
                      <a:cubicBezTo>
                        <a:pt x="25300" y="7496"/>
                        <a:pt x="24487" y="7282"/>
                        <a:pt x="23680" y="7282"/>
                      </a:cubicBezTo>
                      <a:cubicBezTo>
                        <a:pt x="22177" y="7282"/>
                        <a:pt x="20696" y="8025"/>
                        <a:pt x="19276" y="8830"/>
                      </a:cubicBezTo>
                      <a:cubicBezTo>
                        <a:pt x="19785" y="7448"/>
                        <a:pt x="20003" y="6066"/>
                        <a:pt x="20003" y="4611"/>
                      </a:cubicBezTo>
                      <a:cubicBezTo>
                        <a:pt x="19858" y="2429"/>
                        <a:pt x="18330" y="610"/>
                        <a:pt x="16221" y="101"/>
                      </a:cubicBezTo>
                      <a:cubicBezTo>
                        <a:pt x="15893" y="33"/>
                        <a:pt x="15565" y="1"/>
                        <a:pt x="1524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5" name="Google Shape;945;p53">
                  <a:extLst>
                    <a:ext uri="{FF2B5EF4-FFF2-40B4-BE49-F238E27FC236}">
                      <a16:creationId xmlns:a16="http://schemas.microsoft.com/office/drawing/2014/main" id="{12B6E45F-752E-43A6-AA9A-9F2364B23CE0}"/>
                    </a:ext>
                  </a:extLst>
                </p:cNvPr>
                <p:cNvSpPr/>
                <p:nvPr/>
              </p:nvSpPr>
              <p:spPr>
                <a:xfrm>
                  <a:off x="3612525" y="4859450"/>
                  <a:ext cx="184750" cy="16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0" h="6430" extrusionOk="0">
                      <a:moveTo>
                        <a:pt x="3736" y="1"/>
                      </a:moveTo>
                      <a:cubicBezTo>
                        <a:pt x="1718" y="1"/>
                        <a:pt x="1" y="1977"/>
                        <a:pt x="698" y="4186"/>
                      </a:cubicBezTo>
                      <a:cubicBezTo>
                        <a:pt x="1135" y="5654"/>
                        <a:pt x="2437" y="6429"/>
                        <a:pt x="3755" y="6429"/>
                      </a:cubicBezTo>
                      <a:cubicBezTo>
                        <a:pt x="4853" y="6429"/>
                        <a:pt x="5962" y="5891"/>
                        <a:pt x="6590" y="4768"/>
                      </a:cubicBezTo>
                      <a:cubicBezTo>
                        <a:pt x="7390" y="3167"/>
                        <a:pt x="6808" y="1204"/>
                        <a:pt x="5281" y="403"/>
                      </a:cubicBezTo>
                      <a:cubicBezTo>
                        <a:pt x="4769" y="126"/>
                        <a:pt x="4243" y="1"/>
                        <a:pt x="373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52" name="Google Shape;959;p53">
                <a:extLst>
                  <a:ext uri="{FF2B5EF4-FFF2-40B4-BE49-F238E27FC236}">
                    <a16:creationId xmlns:a16="http://schemas.microsoft.com/office/drawing/2014/main" id="{EFA25B31-9FA0-421E-B0A9-691894616FEE}"/>
                  </a:ext>
                </a:extLst>
              </p:cNvPr>
              <p:cNvSpPr/>
              <p:nvPr/>
            </p:nvSpPr>
            <p:spPr>
              <a:xfrm>
                <a:off x="7489275" y="4235250"/>
                <a:ext cx="160574" cy="225880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0" i="0" dirty="0">
                    <a:ln>
                      <a:noFill/>
                    </a:ln>
                    <a:solidFill>
                      <a:schemeClr val="bg1"/>
                    </a:solidFill>
                    <a:latin typeface="Nunito;800"/>
                  </a:rPr>
                  <a:t>5</a:t>
                </a:r>
              </a:p>
            </p:txBody>
          </p:sp>
        </p:grpSp>
        <p:grpSp>
          <p:nvGrpSpPr>
            <p:cNvPr id="144" name="Google Shape;946;p53">
              <a:extLst>
                <a:ext uri="{FF2B5EF4-FFF2-40B4-BE49-F238E27FC236}">
                  <a16:creationId xmlns:a16="http://schemas.microsoft.com/office/drawing/2014/main" id="{3E94A4F3-79CA-4C86-BC1E-93BE1CE5D058}"/>
                </a:ext>
              </a:extLst>
            </p:cNvPr>
            <p:cNvGrpSpPr/>
            <p:nvPr/>
          </p:nvGrpSpPr>
          <p:grpSpPr>
            <a:xfrm flipH="1">
              <a:off x="9307393" y="4711415"/>
              <a:ext cx="409672" cy="400209"/>
              <a:chOff x="3206275" y="4432825"/>
              <a:chExt cx="1018325" cy="995050"/>
            </a:xfrm>
          </p:grpSpPr>
          <p:sp>
            <p:nvSpPr>
              <p:cNvPr id="145" name="Google Shape;947;p53">
                <a:extLst>
                  <a:ext uri="{FF2B5EF4-FFF2-40B4-BE49-F238E27FC236}">
                    <a16:creationId xmlns:a16="http://schemas.microsoft.com/office/drawing/2014/main" id="{535364B9-EE4F-411D-B973-E397053B3D4F}"/>
                  </a:ext>
                </a:extLst>
              </p:cNvPr>
              <p:cNvSpPr/>
              <p:nvPr/>
            </p:nvSpPr>
            <p:spPr>
              <a:xfrm>
                <a:off x="3206275" y="4432825"/>
                <a:ext cx="1018325" cy="995050"/>
              </a:xfrm>
              <a:custGeom>
                <a:avLst/>
                <a:gdLst/>
                <a:ahLst/>
                <a:cxnLst/>
                <a:rect l="l" t="t" r="r" b="b"/>
                <a:pathLst>
                  <a:path w="40733" h="39802" extrusionOk="0">
                    <a:moveTo>
                      <a:pt x="20919" y="1"/>
                    </a:moveTo>
                    <a:cubicBezTo>
                      <a:pt x="17179" y="1"/>
                      <a:pt x="13646" y="1953"/>
                      <a:pt x="11639" y="5176"/>
                    </a:cubicBezTo>
                    <a:cubicBezTo>
                      <a:pt x="11420" y="5540"/>
                      <a:pt x="11202" y="5831"/>
                      <a:pt x="10984" y="6195"/>
                    </a:cubicBezTo>
                    <a:cubicBezTo>
                      <a:pt x="10184" y="6195"/>
                      <a:pt x="9384" y="6340"/>
                      <a:pt x="8584" y="6413"/>
                    </a:cubicBezTo>
                    <a:cubicBezTo>
                      <a:pt x="5165" y="7067"/>
                      <a:pt x="2401" y="9468"/>
                      <a:pt x="1310" y="12668"/>
                    </a:cubicBezTo>
                    <a:cubicBezTo>
                      <a:pt x="1" y="15868"/>
                      <a:pt x="510" y="19505"/>
                      <a:pt x="2547" y="22269"/>
                    </a:cubicBezTo>
                    <a:cubicBezTo>
                      <a:pt x="2910" y="22705"/>
                      <a:pt x="3274" y="23142"/>
                      <a:pt x="3710" y="23578"/>
                    </a:cubicBezTo>
                    <a:cubicBezTo>
                      <a:pt x="2692" y="27360"/>
                      <a:pt x="3783" y="31361"/>
                      <a:pt x="6620" y="34052"/>
                    </a:cubicBezTo>
                    <a:cubicBezTo>
                      <a:pt x="8597" y="35892"/>
                      <a:pt x="11276" y="36902"/>
                      <a:pt x="13999" y="36902"/>
                    </a:cubicBezTo>
                    <a:cubicBezTo>
                      <a:pt x="14182" y="36902"/>
                      <a:pt x="14365" y="36898"/>
                      <a:pt x="14548" y="36889"/>
                    </a:cubicBezTo>
                    <a:cubicBezTo>
                      <a:pt x="15566" y="36816"/>
                      <a:pt x="16585" y="36671"/>
                      <a:pt x="17603" y="36307"/>
                    </a:cubicBezTo>
                    <a:lnTo>
                      <a:pt x="18039" y="36816"/>
                    </a:lnTo>
                    <a:cubicBezTo>
                      <a:pt x="19871" y="38718"/>
                      <a:pt x="22385" y="39802"/>
                      <a:pt x="24987" y="39802"/>
                    </a:cubicBezTo>
                    <a:cubicBezTo>
                      <a:pt x="25071" y="39802"/>
                      <a:pt x="25156" y="39800"/>
                      <a:pt x="25240" y="39798"/>
                    </a:cubicBezTo>
                    <a:cubicBezTo>
                      <a:pt x="25278" y="39799"/>
                      <a:pt x="25316" y="39799"/>
                      <a:pt x="25354" y="39799"/>
                    </a:cubicBezTo>
                    <a:cubicBezTo>
                      <a:pt x="32059" y="39799"/>
                      <a:pt x="36868" y="33433"/>
                      <a:pt x="35132" y="26924"/>
                    </a:cubicBezTo>
                    <a:lnTo>
                      <a:pt x="35132" y="26851"/>
                    </a:lnTo>
                    <a:cubicBezTo>
                      <a:pt x="37460" y="25324"/>
                      <a:pt x="39132" y="22924"/>
                      <a:pt x="39714" y="20160"/>
                    </a:cubicBezTo>
                    <a:cubicBezTo>
                      <a:pt x="40733" y="15868"/>
                      <a:pt x="38769" y="11359"/>
                      <a:pt x="34987" y="9031"/>
                    </a:cubicBezTo>
                    <a:cubicBezTo>
                      <a:pt x="33823" y="8231"/>
                      <a:pt x="32441" y="7649"/>
                      <a:pt x="30986" y="7431"/>
                    </a:cubicBezTo>
                    <a:cubicBezTo>
                      <a:pt x="29822" y="3794"/>
                      <a:pt x="26840" y="1103"/>
                      <a:pt x="23131" y="230"/>
                    </a:cubicBezTo>
                    <a:cubicBezTo>
                      <a:pt x="22392" y="75"/>
                      <a:pt x="21652" y="1"/>
                      <a:pt x="209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" name="Google Shape;948;p53">
                <a:extLst>
                  <a:ext uri="{FF2B5EF4-FFF2-40B4-BE49-F238E27FC236}">
                    <a16:creationId xmlns:a16="http://schemas.microsoft.com/office/drawing/2014/main" id="{20747321-2497-4CDE-BECA-8506B11D005C}"/>
                  </a:ext>
                </a:extLst>
              </p:cNvPr>
              <p:cNvSpPr/>
              <p:nvPr/>
            </p:nvSpPr>
            <p:spPr>
              <a:xfrm>
                <a:off x="3344475" y="4579700"/>
                <a:ext cx="718300" cy="698600"/>
              </a:xfrm>
              <a:custGeom>
                <a:avLst/>
                <a:gdLst/>
                <a:ahLst/>
                <a:cxnLst/>
                <a:rect l="l" t="t" r="r" b="b"/>
                <a:pathLst>
                  <a:path w="28732" h="27944" extrusionOk="0">
                    <a:moveTo>
                      <a:pt x="15241" y="1"/>
                    </a:moveTo>
                    <a:cubicBezTo>
                      <a:pt x="13480" y="1"/>
                      <a:pt x="11833" y="966"/>
                      <a:pt x="10911" y="2502"/>
                    </a:cubicBezTo>
                    <a:cubicBezTo>
                      <a:pt x="10038" y="3884"/>
                      <a:pt x="9602" y="5411"/>
                      <a:pt x="9456" y="7011"/>
                    </a:cubicBezTo>
                    <a:cubicBezTo>
                      <a:pt x="8200" y="6435"/>
                      <a:pt x="6868" y="6161"/>
                      <a:pt x="5514" y="6161"/>
                    </a:cubicBezTo>
                    <a:cubicBezTo>
                      <a:pt x="4988" y="6161"/>
                      <a:pt x="4458" y="6202"/>
                      <a:pt x="3929" y="6284"/>
                    </a:cubicBezTo>
                    <a:cubicBezTo>
                      <a:pt x="1383" y="6720"/>
                      <a:pt x="1" y="10648"/>
                      <a:pt x="1528" y="12684"/>
                    </a:cubicBezTo>
                    <a:cubicBezTo>
                      <a:pt x="2765" y="14139"/>
                      <a:pt x="4365" y="15230"/>
                      <a:pt x="6183" y="15885"/>
                    </a:cubicBezTo>
                    <a:cubicBezTo>
                      <a:pt x="5747" y="16321"/>
                      <a:pt x="5238" y="16830"/>
                      <a:pt x="4874" y="17267"/>
                    </a:cubicBezTo>
                    <a:cubicBezTo>
                      <a:pt x="1678" y="20684"/>
                      <a:pt x="4744" y="25144"/>
                      <a:pt x="8285" y="25144"/>
                    </a:cubicBezTo>
                    <a:cubicBezTo>
                      <a:pt x="9417" y="25144"/>
                      <a:pt x="10598" y="24688"/>
                      <a:pt x="11638" y="23595"/>
                    </a:cubicBezTo>
                    <a:cubicBezTo>
                      <a:pt x="12220" y="22940"/>
                      <a:pt x="12802" y="22213"/>
                      <a:pt x="13457" y="21485"/>
                    </a:cubicBezTo>
                    <a:cubicBezTo>
                      <a:pt x="14257" y="23449"/>
                      <a:pt x="15348" y="25195"/>
                      <a:pt x="16730" y="26795"/>
                    </a:cubicBezTo>
                    <a:cubicBezTo>
                      <a:pt x="17570" y="27552"/>
                      <a:pt x="18629" y="27944"/>
                      <a:pt x="19696" y="27944"/>
                    </a:cubicBezTo>
                    <a:cubicBezTo>
                      <a:pt x="20476" y="27944"/>
                      <a:pt x="21260" y="27734"/>
                      <a:pt x="21967" y="27304"/>
                    </a:cubicBezTo>
                    <a:cubicBezTo>
                      <a:pt x="23567" y="26286"/>
                      <a:pt x="24294" y="24249"/>
                      <a:pt x="23785" y="22431"/>
                    </a:cubicBezTo>
                    <a:cubicBezTo>
                      <a:pt x="23276" y="20685"/>
                      <a:pt x="22476" y="19085"/>
                      <a:pt x="21385" y="17630"/>
                    </a:cubicBezTo>
                    <a:cubicBezTo>
                      <a:pt x="24440" y="16976"/>
                      <a:pt x="27422" y="16394"/>
                      <a:pt x="28368" y="12830"/>
                    </a:cubicBezTo>
                    <a:cubicBezTo>
                      <a:pt x="28731" y="10939"/>
                      <a:pt x="27858" y="8975"/>
                      <a:pt x="26113" y="8029"/>
                    </a:cubicBezTo>
                    <a:cubicBezTo>
                      <a:pt x="25300" y="7496"/>
                      <a:pt x="24487" y="7282"/>
                      <a:pt x="23680" y="7282"/>
                    </a:cubicBezTo>
                    <a:cubicBezTo>
                      <a:pt x="22177" y="7282"/>
                      <a:pt x="20696" y="8025"/>
                      <a:pt x="19276" y="8830"/>
                    </a:cubicBezTo>
                    <a:cubicBezTo>
                      <a:pt x="19785" y="7448"/>
                      <a:pt x="20003" y="6066"/>
                      <a:pt x="20003" y="4611"/>
                    </a:cubicBezTo>
                    <a:cubicBezTo>
                      <a:pt x="19858" y="2429"/>
                      <a:pt x="18330" y="610"/>
                      <a:pt x="16221" y="101"/>
                    </a:cubicBezTo>
                    <a:cubicBezTo>
                      <a:pt x="15893" y="33"/>
                      <a:pt x="15565" y="1"/>
                      <a:pt x="152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" name="Google Shape;949;p53">
                <a:extLst>
                  <a:ext uri="{FF2B5EF4-FFF2-40B4-BE49-F238E27FC236}">
                    <a16:creationId xmlns:a16="http://schemas.microsoft.com/office/drawing/2014/main" id="{EFCEDA31-84C7-439C-9E23-D24EB9C88BDD}"/>
                  </a:ext>
                </a:extLst>
              </p:cNvPr>
              <p:cNvSpPr/>
              <p:nvPr/>
            </p:nvSpPr>
            <p:spPr>
              <a:xfrm>
                <a:off x="3774030" y="4866301"/>
                <a:ext cx="184750" cy="160751"/>
              </a:xfrm>
              <a:custGeom>
                <a:avLst/>
                <a:gdLst/>
                <a:ahLst/>
                <a:cxnLst/>
                <a:rect l="l" t="t" r="r" b="b"/>
                <a:pathLst>
                  <a:path w="7390" h="6430" extrusionOk="0">
                    <a:moveTo>
                      <a:pt x="3736" y="1"/>
                    </a:moveTo>
                    <a:cubicBezTo>
                      <a:pt x="1718" y="1"/>
                      <a:pt x="1" y="1977"/>
                      <a:pt x="698" y="4186"/>
                    </a:cubicBezTo>
                    <a:cubicBezTo>
                      <a:pt x="1135" y="5654"/>
                      <a:pt x="2437" y="6429"/>
                      <a:pt x="3755" y="6429"/>
                    </a:cubicBezTo>
                    <a:cubicBezTo>
                      <a:pt x="4853" y="6429"/>
                      <a:pt x="5962" y="5891"/>
                      <a:pt x="6590" y="4768"/>
                    </a:cubicBezTo>
                    <a:cubicBezTo>
                      <a:pt x="7390" y="3167"/>
                      <a:pt x="6808" y="1204"/>
                      <a:pt x="5281" y="403"/>
                    </a:cubicBezTo>
                    <a:cubicBezTo>
                      <a:pt x="4769" y="126"/>
                      <a:pt x="4243" y="1"/>
                      <a:pt x="3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56" name="Bùi Liễu 0968142780">
            <a:extLst>
              <a:ext uri="{FF2B5EF4-FFF2-40B4-BE49-F238E27FC236}">
                <a16:creationId xmlns:a16="http://schemas.microsoft.com/office/drawing/2014/main" id="{D57D287F-1559-4AB3-9702-7CA1E8847B2E}"/>
              </a:ext>
            </a:extLst>
          </p:cNvPr>
          <p:cNvGrpSpPr/>
          <p:nvPr/>
        </p:nvGrpSpPr>
        <p:grpSpPr>
          <a:xfrm>
            <a:off x="5638120" y="1942681"/>
            <a:ext cx="2413894" cy="1452987"/>
            <a:chOff x="6539107" y="4711415"/>
            <a:chExt cx="3277808" cy="1937316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2883BB8E-7936-44C1-9C99-D87F6FF745E8}"/>
                </a:ext>
              </a:extLst>
            </p:cNvPr>
            <p:cNvGrpSpPr/>
            <p:nvPr/>
          </p:nvGrpSpPr>
          <p:grpSpPr>
            <a:xfrm>
              <a:off x="6539107" y="4765159"/>
              <a:ext cx="3277808" cy="1883572"/>
              <a:chOff x="5923233" y="3973204"/>
              <a:chExt cx="3277808" cy="1883572"/>
            </a:xfrm>
          </p:grpSpPr>
          <p:sp>
            <p:nvSpPr>
              <p:cNvPr id="162" name="Google Shape;901;p53">
                <a:extLst>
                  <a:ext uri="{FF2B5EF4-FFF2-40B4-BE49-F238E27FC236}">
                    <a16:creationId xmlns:a16="http://schemas.microsoft.com/office/drawing/2014/main" id="{1C180977-1D41-41F2-97A0-0D1FC3674F68}"/>
                  </a:ext>
                </a:extLst>
              </p:cNvPr>
              <p:cNvSpPr/>
              <p:nvPr/>
            </p:nvSpPr>
            <p:spPr>
              <a:xfrm>
                <a:off x="6019163" y="4084702"/>
                <a:ext cx="2994816" cy="1772074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" name="Google Shape;958;p53">
                <a:extLst>
                  <a:ext uri="{FF2B5EF4-FFF2-40B4-BE49-F238E27FC236}">
                    <a16:creationId xmlns:a16="http://schemas.microsoft.com/office/drawing/2014/main" id="{C82D31F2-05E5-4247-B158-1F6545EC5F4A}"/>
                  </a:ext>
                </a:extLst>
              </p:cNvPr>
              <p:cNvSpPr/>
              <p:nvPr/>
            </p:nvSpPr>
            <p:spPr>
              <a:xfrm>
                <a:off x="7572300" y="4291821"/>
                <a:ext cx="189906" cy="191953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lang="en-US" dirty="0">
                    <a:ln w="11430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chemeClr val="accent2"/>
                    </a:solidFill>
                    <a:latin typeface="Nunito;800"/>
                  </a:rPr>
                  <a:t>6</a:t>
                </a:r>
                <a:endParaRPr b="0" i="0" dirty="0">
                  <a:ln w="11430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chemeClr val="accent2"/>
                  </a:solidFill>
                  <a:latin typeface="Nunito;800"/>
                </a:endParaRPr>
              </a:p>
            </p:txBody>
          </p:sp>
          <p:sp>
            <p:nvSpPr>
              <p:cNvPr id="164" name="Google Shape;923;p53">
                <a:extLst>
                  <a:ext uri="{FF2B5EF4-FFF2-40B4-BE49-F238E27FC236}">
                    <a16:creationId xmlns:a16="http://schemas.microsoft.com/office/drawing/2014/main" id="{5FFF478E-B0A8-43C6-AD6B-B943634C70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23233" y="4655720"/>
                <a:ext cx="3277808" cy="1033312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</a:pPr>
                <a:r>
                  <a:rPr lang="en-US" sz="2300" dirty="0">
                    <a:latin typeface="Comic Sans MS" panose="030F0702030302020204" pitchFamily="66" charset="0"/>
                  </a:rPr>
                  <a:t>Let’s play.</a:t>
                </a:r>
              </a:p>
            </p:txBody>
          </p:sp>
          <p:grpSp>
            <p:nvGrpSpPr>
              <p:cNvPr id="165" name="Google Shape;942;p53">
                <a:extLst>
                  <a:ext uri="{FF2B5EF4-FFF2-40B4-BE49-F238E27FC236}">
                    <a16:creationId xmlns:a16="http://schemas.microsoft.com/office/drawing/2014/main" id="{1260639D-6634-4D32-ACC3-32D279D586AA}"/>
                  </a:ext>
                </a:extLst>
              </p:cNvPr>
              <p:cNvGrpSpPr/>
              <p:nvPr/>
            </p:nvGrpSpPr>
            <p:grpSpPr>
              <a:xfrm>
                <a:off x="5995803" y="3973204"/>
                <a:ext cx="409672" cy="400209"/>
                <a:chOff x="3206275" y="4432825"/>
                <a:chExt cx="1018325" cy="995050"/>
              </a:xfrm>
            </p:grpSpPr>
            <p:sp>
              <p:nvSpPr>
                <p:cNvPr id="167" name="Google Shape;943;p53">
                  <a:extLst>
                    <a:ext uri="{FF2B5EF4-FFF2-40B4-BE49-F238E27FC236}">
                      <a16:creationId xmlns:a16="http://schemas.microsoft.com/office/drawing/2014/main" id="{4EF466CC-C7F0-47E5-9FF2-CD518878273F}"/>
                    </a:ext>
                  </a:extLst>
                </p:cNvPr>
                <p:cNvSpPr/>
                <p:nvPr/>
              </p:nvSpPr>
              <p:spPr>
                <a:xfrm>
                  <a:off x="3206275" y="4432825"/>
                  <a:ext cx="1018325" cy="99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33" h="39802" extrusionOk="0">
                      <a:moveTo>
                        <a:pt x="20919" y="1"/>
                      </a:moveTo>
                      <a:cubicBezTo>
                        <a:pt x="17179" y="1"/>
                        <a:pt x="13646" y="1953"/>
                        <a:pt x="11639" y="5176"/>
                      </a:cubicBezTo>
                      <a:cubicBezTo>
                        <a:pt x="11420" y="5540"/>
                        <a:pt x="11202" y="5831"/>
                        <a:pt x="10984" y="6195"/>
                      </a:cubicBezTo>
                      <a:cubicBezTo>
                        <a:pt x="10184" y="6195"/>
                        <a:pt x="9384" y="6340"/>
                        <a:pt x="8584" y="6413"/>
                      </a:cubicBezTo>
                      <a:cubicBezTo>
                        <a:pt x="5165" y="7067"/>
                        <a:pt x="2401" y="9468"/>
                        <a:pt x="1310" y="12668"/>
                      </a:cubicBezTo>
                      <a:cubicBezTo>
                        <a:pt x="1" y="15868"/>
                        <a:pt x="510" y="19505"/>
                        <a:pt x="2547" y="22269"/>
                      </a:cubicBezTo>
                      <a:cubicBezTo>
                        <a:pt x="2910" y="22705"/>
                        <a:pt x="3274" y="23142"/>
                        <a:pt x="3710" y="23578"/>
                      </a:cubicBezTo>
                      <a:cubicBezTo>
                        <a:pt x="2692" y="27360"/>
                        <a:pt x="3783" y="31361"/>
                        <a:pt x="6620" y="34052"/>
                      </a:cubicBezTo>
                      <a:cubicBezTo>
                        <a:pt x="8597" y="35892"/>
                        <a:pt x="11276" y="36902"/>
                        <a:pt x="13999" y="36902"/>
                      </a:cubicBezTo>
                      <a:cubicBezTo>
                        <a:pt x="14182" y="36902"/>
                        <a:pt x="14365" y="36898"/>
                        <a:pt x="14548" y="36889"/>
                      </a:cubicBezTo>
                      <a:cubicBezTo>
                        <a:pt x="15566" y="36816"/>
                        <a:pt x="16585" y="36671"/>
                        <a:pt x="17603" y="36307"/>
                      </a:cubicBezTo>
                      <a:lnTo>
                        <a:pt x="18039" y="36816"/>
                      </a:lnTo>
                      <a:cubicBezTo>
                        <a:pt x="19871" y="38718"/>
                        <a:pt x="22385" y="39802"/>
                        <a:pt x="24987" y="39802"/>
                      </a:cubicBezTo>
                      <a:cubicBezTo>
                        <a:pt x="25071" y="39802"/>
                        <a:pt x="25156" y="39800"/>
                        <a:pt x="25240" y="39798"/>
                      </a:cubicBezTo>
                      <a:cubicBezTo>
                        <a:pt x="25278" y="39799"/>
                        <a:pt x="25316" y="39799"/>
                        <a:pt x="25354" y="39799"/>
                      </a:cubicBezTo>
                      <a:cubicBezTo>
                        <a:pt x="32059" y="39799"/>
                        <a:pt x="36868" y="33433"/>
                        <a:pt x="35132" y="26924"/>
                      </a:cubicBezTo>
                      <a:lnTo>
                        <a:pt x="35132" y="26851"/>
                      </a:lnTo>
                      <a:cubicBezTo>
                        <a:pt x="37460" y="25324"/>
                        <a:pt x="39132" y="22924"/>
                        <a:pt x="39714" y="20160"/>
                      </a:cubicBezTo>
                      <a:cubicBezTo>
                        <a:pt x="40733" y="15868"/>
                        <a:pt x="38769" y="11359"/>
                        <a:pt x="34987" y="9031"/>
                      </a:cubicBezTo>
                      <a:cubicBezTo>
                        <a:pt x="33823" y="8231"/>
                        <a:pt x="32441" y="7649"/>
                        <a:pt x="30986" y="7431"/>
                      </a:cubicBezTo>
                      <a:cubicBezTo>
                        <a:pt x="29822" y="3794"/>
                        <a:pt x="26840" y="1103"/>
                        <a:pt x="23131" y="230"/>
                      </a:cubicBezTo>
                      <a:cubicBezTo>
                        <a:pt x="22392" y="75"/>
                        <a:pt x="21652" y="1"/>
                        <a:pt x="209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28575" dist="19050" algn="bl" rotWithShape="0">
                    <a:schemeClr val="dk1">
                      <a:alpha val="30000"/>
                    </a:scheme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8" name="Google Shape;944;p53">
                  <a:extLst>
                    <a:ext uri="{FF2B5EF4-FFF2-40B4-BE49-F238E27FC236}">
                      <a16:creationId xmlns:a16="http://schemas.microsoft.com/office/drawing/2014/main" id="{276A589E-88E2-46EA-AFB9-B4D2ABE24E67}"/>
                    </a:ext>
                  </a:extLst>
                </p:cNvPr>
                <p:cNvSpPr/>
                <p:nvPr/>
              </p:nvSpPr>
              <p:spPr>
                <a:xfrm>
                  <a:off x="3344475" y="4579700"/>
                  <a:ext cx="718300" cy="69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32" h="27944" extrusionOk="0">
                      <a:moveTo>
                        <a:pt x="15241" y="1"/>
                      </a:moveTo>
                      <a:cubicBezTo>
                        <a:pt x="13480" y="1"/>
                        <a:pt x="11833" y="966"/>
                        <a:pt x="10911" y="2502"/>
                      </a:cubicBezTo>
                      <a:cubicBezTo>
                        <a:pt x="10038" y="3884"/>
                        <a:pt x="9602" y="5411"/>
                        <a:pt x="9456" y="7011"/>
                      </a:cubicBezTo>
                      <a:cubicBezTo>
                        <a:pt x="8200" y="6435"/>
                        <a:pt x="6868" y="6161"/>
                        <a:pt x="5514" y="6161"/>
                      </a:cubicBezTo>
                      <a:cubicBezTo>
                        <a:pt x="4988" y="6161"/>
                        <a:pt x="4458" y="6202"/>
                        <a:pt x="3929" y="6284"/>
                      </a:cubicBezTo>
                      <a:cubicBezTo>
                        <a:pt x="1383" y="6720"/>
                        <a:pt x="1" y="10648"/>
                        <a:pt x="1528" y="12684"/>
                      </a:cubicBezTo>
                      <a:cubicBezTo>
                        <a:pt x="2765" y="14139"/>
                        <a:pt x="4365" y="15230"/>
                        <a:pt x="6183" y="15885"/>
                      </a:cubicBezTo>
                      <a:cubicBezTo>
                        <a:pt x="5747" y="16321"/>
                        <a:pt x="5238" y="16830"/>
                        <a:pt x="4874" y="17267"/>
                      </a:cubicBezTo>
                      <a:cubicBezTo>
                        <a:pt x="1678" y="20684"/>
                        <a:pt x="4744" y="25144"/>
                        <a:pt x="8285" y="25144"/>
                      </a:cubicBezTo>
                      <a:cubicBezTo>
                        <a:pt x="9417" y="25144"/>
                        <a:pt x="10598" y="24688"/>
                        <a:pt x="11638" y="23595"/>
                      </a:cubicBezTo>
                      <a:cubicBezTo>
                        <a:pt x="12220" y="22940"/>
                        <a:pt x="12802" y="22213"/>
                        <a:pt x="13457" y="21485"/>
                      </a:cubicBezTo>
                      <a:cubicBezTo>
                        <a:pt x="14257" y="23449"/>
                        <a:pt x="15348" y="25195"/>
                        <a:pt x="16730" y="26795"/>
                      </a:cubicBezTo>
                      <a:cubicBezTo>
                        <a:pt x="17570" y="27552"/>
                        <a:pt x="18629" y="27944"/>
                        <a:pt x="19696" y="27944"/>
                      </a:cubicBezTo>
                      <a:cubicBezTo>
                        <a:pt x="20476" y="27944"/>
                        <a:pt x="21260" y="27734"/>
                        <a:pt x="21967" y="27304"/>
                      </a:cubicBezTo>
                      <a:cubicBezTo>
                        <a:pt x="23567" y="26286"/>
                        <a:pt x="24294" y="24249"/>
                        <a:pt x="23785" y="22431"/>
                      </a:cubicBezTo>
                      <a:cubicBezTo>
                        <a:pt x="23276" y="20685"/>
                        <a:pt x="22476" y="19085"/>
                        <a:pt x="21385" y="17630"/>
                      </a:cubicBezTo>
                      <a:cubicBezTo>
                        <a:pt x="24440" y="16976"/>
                        <a:pt x="27422" y="16394"/>
                        <a:pt x="28368" y="12830"/>
                      </a:cubicBezTo>
                      <a:cubicBezTo>
                        <a:pt x="28731" y="10939"/>
                        <a:pt x="27858" y="8975"/>
                        <a:pt x="26113" y="8029"/>
                      </a:cubicBezTo>
                      <a:cubicBezTo>
                        <a:pt x="25300" y="7496"/>
                        <a:pt x="24487" y="7282"/>
                        <a:pt x="23680" y="7282"/>
                      </a:cubicBezTo>
                      <a:cubicBezTo>
                        <a:pt x="22177" y="7282"/>
                        <a:pt x="20696" y="8025"/>
                        <a:pt x="19276" y="8830"/>
                      </a:cubicBezTo>
                      <a:cubicBezTo>
                        <a:pt x="19785" y="7448"/>
                        <a:pt x="20003" y="6066"/>
                        <a:pt x="20003" y="4611"/>
                      </a:cubicBezTo>
                      <a:cubicBezTo>
                        <a:pt x="19858" y="2429"/>
                        <a:pt x="18330" y="610"/>
                        <a:pt x="16221" y="101"/>
                      </a:cubicBezTo>
                      <a:cubicBezTo>
                        <a:pt x="15893" y="33"/>
                        <a:pt x="15565" y="1"/>
                        <a:pt x="1524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9" name="Google Shape;945;p53">
                  <a:extLst>
                    <a:ext uri="{FF2B5EF4-FFF2-40B4-BE49-F238E27FC236}">
                      <a16:creationId xmlns:a16="http://schemas.microsoft.com/office/drawing/2014/main" id="{EC06C6EC-7A58-4A87-843D-3A66C9B40D41}"/>
                    </a:ext>
                  </a:extLst>
                </p:cNvPr>
                <p:cNvSpPr/>
                <p:nvPr/>
              </p:nvSpPr>
              <p:spPr>
                <a:xfrm>
                  <a:off x="3612525" y="4859450"/>
                  <a:ext cx="184750" cy="16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0" h="6430" extrusionOk="0">
                      <a:moveTo>
                        <a:pt x="3736" y="1"/>
                      </a:moveTo>
                      <a:cubicBezTo>
                        <a:pt x="1718" y="1"/>
                        <a:pt x="1" y="1977"/>
                        <a:pt x="698" y="4186"/>
                      </a:cubicBezTo>
                      <a:cubicBezTo>
                        <a:pt x="1135" y="5654"/>
                        <a:pt x="2437" y="6429"/>
                        <a:pt x="3755" y="6429"/>
                      </a:cubicBezTo>
                      <a:cubicBezTo>
                        <a:pt x="4853" y="6429"/>
                        <a:pt x="5962" y="5891"/>
                        <a:pt x="6590" y="4768"/>
                      </a:cubicBezTo>
                      <a:cubicBezTo>
                        <a:pt x="7390" y="3167"/>
                        <a:pt x="6808" y="1204"/>
                        <a:pt x="5281" y="403"/>
                      </a:cubicBezTo>
                      <a:cubicBezTo>
                        <a:pt x="4769" y="126"/>
                        <a:pt x="4243" y="1"/>
                        <a:pt x="373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166" name="Google Shape;959;p53">
                <a:extLst>
                  <a:ext uri="{FF2B5EF4-FFF2-40B4-BE49-F238E27FC236}">
                    <a16:creationId xmlns:a16="http://schemas.microsoft.com/office/drawing/2014/main" id="{2820F72E-99BF-40CA-8681-0293E6BB280F}"/>
                  </a:ext>
                </a:extLst>
              </p:cNvPr>
              <p:cNvSpPr/>
              <p:nvPr/>
            </p:nvSpPr>
            <p:spPr>
              <a:xfrm>
                <a:off x="7600132" y="4274857"/>
                <a:ext cx="160574" cy="225880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lang="en-US" dirty="0">
                    <a:solidFill>
                      <a:schemeClr val="bg1"/>
                    </a:solidFill>
                    <a:latin typeface="Nunito;800"/>
                  </a:rPr>
                  <a:t>6</a:t>
                </a:r>
                <a:endParaRPr b="0" i="0" dirty="0">
                  <a:ln>
                    <a:noFill/>
                  </a:ln>
                  <a:solidFill>
                    <a:schemeClr val="bg1"/>
                  </a:solidFill>
                  <a:latin typeface="Nunito;800"/>
                </a:endParaRPr>
              </a:p>
            </p:txBody>
          </p:sp>
        </p:grpSp>
        <p:grpSp>
          <p:nvGrpSpPr>
            <p:cNvPr id="158" name="Google Shape;946;p53">
              <a:extLst>
                <a:ext uri="{FF2B5EF4-FFF2-40B4-BE49-F238E27FC236}">
                  <a16:creationId xmlns:a16="http://schemas.microsoft.com/office/drawing/2014/main" id="{E28B1AFA-5A7C-4235-9D94-5EA8D078734C}"/>
                </a:ext>
              </a:extLst>
            </p:cNvPr>
            <p:cNvGrpSpPr/>
            <p:nvPr/>
          </p:nvGrpSpPr>
          <p:grpSpPr>
            <a:xfrm flipH="1">
              <a:off x="9307393" y="4711415"/>
              <a:ext cx="409672" cy="400209"/>
              <a:chOff x="3206275" y="4432825"/>
              <a:chExt cx="1018325" cy="995050"/>
            </a:xfrm>
          </p:grpSpPr>
          <p:sp>
            <p:nvSpPr>
              <p:cNvPr id="159" name="Google Shape;947;p53">
                <a:extLst>
                  <a:ext uri="{FF2B5EF4-FFF2-40B4-BE49-F238E27FC236}">
                    <a16:creationId xmlns:a16="http://schemas.microsoft.com/office/drawing/2014/main" id="{19AD5739-1CD3-4C8F-A0C4-013BDC923088}"/>
                  </a:ext>
                </a:extLst>
              </p:cNvPr>
              <p:cNvSpPr/>
              <p:nvPr/>
            </p:nvSpPr>
            <p:spPr>
              <a:xfrm>
                <a:off x="3206275" y="4432825"/>
                <a:ext cx="1018325" cy="995050"/>
              </a:xfrm>
              <a:custGeom>
                <a:avLst/>
                <a:gdLst/>
                <a:ahLst/>
                <a:cxnLst/>
                <a:rect l="l" t="t" r="r" b="b"/>
                <a:pathLst>
                  <a:path w="40733" h="39802" extrusionOk="0">
                    <a:moveTo>
                      <a:pt x="20919" y="1"/>
                    </a:moveTo>
                    <a:cubicBezTo>
                      <a:pt x="17179" y="1"/>
                      <a:pt x="13646" y="1953"/>
                      <a:pt x="11639" y="5176"/>
                    </a:cubicBezTo>
                    <a:cubicBezTo>
                      <a:pt x="11420" y="5540"/>
                      <a:pt x="11202" y="5831"/>
                      <a:pt x="10984" y="6195"/>
                    </a:cubicBezTo>
                    <a:cubicBezTo>
                      <a:pt x="10184" y="6195"/>
                      <a:pt x="9384" y="6340"/>
                      <a:pt x="8584" y="6413"/>
                    </a:cubicBezTo>
                    <a:cubicBezTo>
                      <a:pt x="5165" y="7067"/>
                      <a:pt x="2401" y="9468"/>
                      <a:pt x="1310" y="12668"/>
                    </a:cubicBezTo>
                    <a:cubicBezTo>
                      <a:pt x="1" y="15868"/>
                      <a:pt x="510" y="19505"/>
                      <a:pt x="2547" y="22269"/>
                    </a:cubicBezTo>
                    <a:cubicBezTo>
                      <a:pt x="2910" y="22705"/>
                      <a:pt x="3274" y="23142"/>
                      <a:pt x="3710" y="23578"/>
                    </a:cubicBezTo>
                    <a:cubicBezTo>
                      <a:pt x="2692" y="27360"/>
                      <a:pt x="3783" y="31361"/>
                      <a:pt x="6620" y="34052"/>
                    </a:cubicBezTo>
                    <a:cubicBezTo>
                      <a:pt x="8597" y="35892"/>
                      <a:pt x="11276" y="36902"/>
                      <a:pt x="13999" y="36902"/>
                    </a:cubicBezTo>
                    <a:cubicBezTo>
                      <a:pt x="14182" y="36902"/>
                      <a:pt x="14365" y="36898"/>
                      <a:pt x="14548" y="36889"/>
                    </a:cubicBezTo>
                    <a:cubicBezTo>
                      <a:pt x="15566" y="36816"/>
                      <a:pt x="16585" y="36671"/>
                      <a:pt x="17603" y="36307"/>
                    </a:cubicBezTo>
                    <a:lnTo>
                      <a:pt x="18039" y="36816"/>
                    </a:lnTo>
                    <a:cubicBezTo>
                      <a:pt x="19871" y="38718"/>
                      <a:pt x="22385" y="39802"/>
                      <a:pt x="24987" y="39802"/>
                    </a:cubicBezTo>
                    <a:cubicBezTo>
                      <a:pt x="25071" y="39802"/>
                      <a:pt x="25156" y="39800"/>
                      <a:pt x="25240" y="39798"/>
                    </a:cubicBezTo>
                    <a:cubicBezTo>
                      <a:pt x="25278" y="39799"/>
                      <a:pt x="25316" y="39799"/>
                      <a:pt x="25354" y="39799"/>
                    </a:cubicBezTo>
                    <a:cubicBezTo>
                      <a:pt x="32059" y="39799"/>
                      <a:pt x="36868" y="33433"/>
                      <a:pt x="35132" y="26924"/>
                    </a:cubicBezTo>
                    <a:lnTo>
                      <a:pt x="35132" y="26851"/>
                    </a:lnTo>
                    <a:cubicBezTo>
                      <a:pt x="37460" y="25324"/>
                      <a:pt x="39132" y="22924"/>
                      <a:pt x="39714" y="20160"/>
                    </a:cubicBezTo>
                    <a:cubicBezTo>
                      <a:pt x="40733" y="15868"/>
                      <a:pt x="38769" y="11359"/>
                      <a:pt x="34987" y="9031"/>
                    </a:cubicBezTo>
                    <a:cubicBezTo>
                      <a:pt x="33823" y="8231"/>
                      <a:pt x="32441" y="7649"/>
                      <a:pt x="30986" y="7431"/>
                    </a:cubicBezTo>
                    <a:cubicBezTo>
                      <a:pt x="29822" y="3794"/>
                      <a:pt x="26840" y="1103"/>
                      <a:pt x="23131" y="230"/>
                    </a:cubicBezTo>
                    <a:cubicBezTo>
                      <a:pt x="22392" y="75"/>
                      <a:pt x="21652" y="1"/>
                      <a:pt x="209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" name="Google Shape;948;p53">
                <a:extLst>
                  <a:ext uri="{FF2B5EF4-FFF2-40B4-BE49-F238E27FC236}">
                    <a16:creationId xmlns:a16="http://schemas.microsoft.com/office/drawing/2014/main" id="{76145310-14A1-4889-9D35-DAEE96F82F41}"/>
                  </a:ext>
                </a:extLst>
              </p:cNvPr>
              <p:cNvSpPr/>
              <p:nvPr/>
            </p:nvSpPr>
            <p:spPr>
              <a:xfrm>
                <a:off x="3344475" y="4579700"/>
                <a:ext cx="718300" cy="698600"/>
              </a:xfrm>
              <a:custGeom>
                <a:avLst/>
                <a:gdLst/>
                <a:ahLst/>
                <a:cxnLst/>
                <a:rect l="l" t="t" r="r" b="b"/>
                <a:pathLst>
                  <a:path w="28732" h="27944" extrusionOk="0">
                    <a:moveTo>
                      <a:pt x="15241" y="1"/>
                    </a:moveTo>
                    <a:cubicBezTo>
                      <a:pt x="13480" y="1"/>
                      <a:pt x="11833" y="966"/>
                      <a:pt x="10911" y="2502"/>
                    </a:cubicBezTo>
                    <a:cubicBezTo>
                      <a:pt x="10038" y="3884"/>
                      <a:pt x="9602" y="5411"/>
                      <a:pt x="9456" y="7011"/>
                    </a:cubicBezTo>
                    <a:cubicBezTo>
                      <a:pt x="8200" y="6435"/>
                      <a:pt x="6868" y="6161"/>
                      <a:pt x="5514" y="6161"/>
                    </a:cubicBezTo>
                    <a:cubicBezTo>
                      <a:pt x="4988" y="6161"/>
                      <a:pt x="4458" y="6202"/>
                      <a:pt x="3929" y="6284"/>
                    </a:cubicBezTo>
                    <a:cubicBezTo>
                      <a:pt x="1383" y="6720"/>
                      <a:pt x="1" y="10648"/>
                      <a:pt x="1528" y="12684"/>
                    </a:cubicBezTo>
                    <a:cubicBezTo>
                      <a:pt x="2765" y="14139"/>
                      <a:pt x="4365" y="15230"/>
                      <a:pt x="6183" y="15885"/>
                    </a:cubicBezTo>
                    <a:cubicBezTo>
                      <a:pt x="5747" y="16321"/>
                      <a:pt x="5238" y="16830"/>
                      <a:pt x="4874" y="17267"/>
                    </a:cubicBezTo>
                    <a:cubicBezTo>
                      <a:pt x="1678" y="20684"/>
                      <a:pt x="4744" y="25144"/>
                      <a:pt x="8285" y="25144"/>
                    </a:cubicBezTo>
                    <a:cubicBezTo>
                      <a:pt x="9417" y="25144"/>
                      <a:pt x="10598" y="24688"/>
                      <a:pt x="11638" y="23595"/>
                    </a:cubicBezTo>
                    <a:cubicBezTo>
                      <a:pt x="12220" y="22940"/>
                      <a:pt x="12802" y="22213"/>
                      <a:pt x="13457" y="21485"/>
                    </a:cubicBezTo>
                    <a:cubicBezTo>
                      <a:pt x="14257" y="23449"/>
                      <a:pt x="15348" y="25195"/>
                      <a:pt x="16730" y="26795"/>
                    </a:cubicBezTo>
                    <a:cubicBezTo>
                      <a:pt x="17570" y="27552"/>
                      <a:pt x="18629" y="27944"/>
                      <a:pt x="19696" y="27944"/>
                    </a:cubicBezTo>
                    <a:cubicBezTo>
                      <a:pt x="20476" y="27944"/>
                      <a:pt x="21260" y="27734"/>
                      <a:pt x="21967" y="27304"/>
                    </a:cubicBezTo>
                    <a:cubicBezTo>
                      <a:pt x="23567" y="26286"/>
                      <a:pt x="24294" y="24249"/>
                      <a:pt x="23785" y="22431"/>
                    </a:cubicBezTo>
                    <a:cubicBezTo>
                      <a:pt x="23276" y="20685"/>
                      <a:pt x="22476" y="19085"/>
                      <a:pt x="21385" y="17630"/>
                    </a:cubicBezTo>
                    <a:cubicBezTo>
                      <a:pt x="24440" y="16976"/>
                      <a:pt x="27422" y="16394"/>
                      <a:pt x="28368" y="12830"/>
                    </a:cubicBezTo>
                    <a:cubicBezTo>
                      <a:pt x="28731" y="10939"/>
                      <a:pt x="27858" y="8975"/>
                      <a:pt x="26113" y="8029"/>
                    </a:cubicBezTo>
                    <a:cubicBezTo>
                      <a:pt x="25300" y="7496"/>
                      <a:pt x="24487" y="7282"/>
                      <a:pt x="23680" y="7282"/>
                    </a:cubicBezTo>
                    <a:cubicBezTo>
                      <a:pt x="22177" y="7282"/>
                      <a:pt x="20696" y="8025"/>
                      <a:pt x="19276" y="8830"/>
                    </a:cubicBezTo>
                    <a:cubicBezTo>
                      <a:pt x="19785" y="7448"/>
                      <a:pt x="20003" y="6066"/>
                      <a:pt x="20003" y="4611"/>
                    </a:cubicBezTo>
                    <a:cubicBezTo>
                      <a:pt x="19858" y="2429"/>
                      <a:pt x="18330" y="610"/>
                      <a:pt x="16221" y="101"/>
                    </a:cubicBezTo>
                    <a:cubicBezTo>
                      <a:pt x="15893" y="33"/>
                      <a:pt x="15565" y="1"/>
                      <a:pt x="152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" name="Google Shape;949;p53">
                <a:extLst>
                  <a:ext uri="{FF2B5EF4-FFF2-40B4-BE49-F238E27FC236}">
                    <a16:creationId xmlns:a16="http://schemas.microsoft.com/office/drawing/2014/main" id="{9114EF80-BC63-4CC2-A71A-8B9457C47001}"/>
                  </a:ext>
                </a:extLst>
              </p:cNvPr>
              <p:cNvSpPr/>
              <p:nvPr/>
            </p:nvSpPr>
            <p:spPr>
              <a:xfrm>
                <a:off x="3612525" y="4859450"/>
                <a:ext cx="184750" cy="160750"/>
              </a:xfrm>
              <a:custGeom>
                <a:avLst/>
                <a:gdLst/>
                <a:ahLst/>
                <a:cxnLst/>
                <a:rect l="l" t="t" r="r" b="b"/>
                <a:pathLst>
                  <a:path w="7390" h="6430" extrusionOk="0">
                    <a:moveTo>
                      <a:pt x="3736" y="1"/>
                    </a:moveTo>
                    <a:cubicBezTo>
                      <a:pt x="1718" y="1"/>
                      <a:pt x="1" y="1977"/>
                      <a:pt x="698" y="4186"/>
                    </a:cubicBezTo>
                    <a:cubicBezTo>
                      <a:pt x="1135" y="5654"/>
                      <a:pt x="2437" y="6429"/>
                      <a:pt x="3755" y="6429"/>
                    </a:cubicBezTo>
                    <a:cubicBezTo>
                      <a:pt x="4853" y="6429"/>
                      <a:pt x="5962" y="5891"/>
                      <a:pt x="6590" y="4768"/>
                    </a:cubicBezTo>
                    <a:cubicBezTo>
                      <a:pt x="7390" y="3167"/>
                      <a:pt x="6808" y="1204"/>
                      <a:pt x="5281" y="403"/>
                    </a:cubicBezTo>
                    <a:cubicBezTo>
                      <a:pt x="4769" y="126"/>
                      <a:pt x="4243" y="1"/>
                      <a:pt x="37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770417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3" grpId="0" animBg="1"/>
      <p:bldP spid="94" grpId="0"/>
      <p:bldP spid="139" grpId="0"/>
      <p:bldP spid="1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">
            <a:extLst>
              <a:ext uri="{FF2B5EF4-FFF2-40B4-BE49-F238E27FC236}">
                <a16:creationId xmlns:a16="http://schemas.microsoft.com/office/drawing/2014/main" id="{748CBCF1-39E6-4A78-9129-BFC390CC933A}"/>
              </a:ext>
            </a:extLst>
          </p:cNvPr>
          <p:cNvSpPr txBox="1">
            <a:spLocks/>
          </p:cNvSpPr>
          <p:nvPr/>
        </p:nvSpPr>
        <p:spPr>
          <a:xfrm>
            <a:off x="1138800" y="302571"/>
            <a:ext cx="2778003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F3AFB1-3FB8-4A91-B805-63D3F46BC730}"/>
              </a:ext>
            </a:extLst>
          </p:cNvPr>
          <p:cNvGrpSpPr/>
          <p:nvPr/>
        </p:nvGrpSpPr>
        <p:grpSpPr>
          <a:xfrm>
            <a:off x="365825" y="1033397"/>
            <a:ext cx="4245811" cy="2170934"/>
            <a:chOff x="1051572" y="1621067"/>
            <a:chExt cx="5197810" cy="26735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CD9439-93EA-467E-8415-AACF9090A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55" b="1955"/>
            <a:stretch/>
          </p:blipFill>
          <p:spPr>
            <a:xfrm>
              <a:off x="1163593" y="1892530"/>
              <a:ext cx="5085789" cy="24020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F95872-7E62-478C-8519-0885ACB2E011}"/>
                </a:ext>
              </a:extLst>
            </p:cNvPr>
            <p:cNvSpPr txBox="1"/>
            <p:nvPr/>
          </p:nvSpPr>
          <p:spPr>
            <a:xfrm>
              <a:off x="1051572" y="1621067"/>
              <a:ext cx="5557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9EF041-7EA5-4CCC-AFC0-3F3C75ED0602}"/>
                </a:ext>
              </a:extLst>
            </p:cNvPr>
            <p:cNvSpPr/>
            <p:nvPr/>
          </p:nvSpPr>
          <p:spPr>
            <a:xfrm>
              <a:off x="3300666" y="3815006"/>
              <a:ext cx="370062" cy="389640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36CDE49-3524-42FA-BD7B-67CB1B49A725}"/>
                </a:ext>
              </a:extLst>
            </p:cNvPr>
            <p:cNvSpPr/>
            <p:nvPr/>
          </p:nvSpPr>
          <p:spPr>
            <a:xfrm>
              <a:off x="5725938" y="3815006"/>
              <a:ext cx="370062" cy="389640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4A62EDEC-AF0E-41BB-945C-8587C6584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38" y="2732164"/>
            <a:ext cx="381013" cy="38101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545BF2-D9A2-4D25-B199-2DA705D68FC4}"/>
              </a:ext>
            </a:extLst>
          </p:cNvPr>
          <p:cNvGrpSpPr/>
          <p:nvPr/>
        </p:nvGrpSpPr>
        <p:grpSpPr>
          <a:xfrm>
            <a:off x="4528670" y="914401"/>
            <a:ext cx="4154307" cy="2376707"/>
            <a:chOff x="6321739" y="1524000"/>
            <a:chExt cx="5319297" cy="294034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CDCEEF-8EA4-4476-8D18-B124585FD461}"/>
                </a:ext>
              </a:extLst>
            </p:cNvPr>
            <p:cNvSpPr txBox="1"/>
            <p:nvPr/>
          </p:nvSpPr>
          <p:spPr>
            <a:xfrm>
              <a:off x="6321739" y="1524000"/>
              <a:ext cx="550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FBC5F3B-9E97-4B71-A0A5-936C61CD1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5" b="3135"/>
            <a:stretch/>
          </p:blipFill>
          <p:spPr>
            <a:xfrm>
              <a:off x="6321739" y="2013725"/>
              <a:ext cx="5319297" cy="2450618"/>
            </a:xfrm>
            <a:prstGeom prst="rect">
              <a:avLst/>
            </a:prstGeom>
          </p:spPr>
        </p:pic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82CCB3D-9587-413F-AF4C-7F04128661A0}"/>
                </a:ext>
              </a:extLst>
            </p:cNvPr>
            <p:cNvSpPr/>
            <p:nvPr/>
          </p:nvSpPr>
          <p:spPr>
            <a:xfrm>
              <a:off x="8578362" y="3877008"/>
              <a:ext cx="392539" cy="389640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A9852AB-1ECD-423F-894C-28D9030E5C15}"/>
                </a:ext>
              </a:extLst>
            </p:cNvPr>
            <p:cNvSpPr/>
            <p:nvPr/>
          </p:nvSpPr>
          <p:spPr>
            <a:xfrm>
              <a:off x="11141462" y="3879543"/>
              <a:ext cx="392539" cy="389640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Bùi Liễu 0968142780">
            <a:extLst>
              <a:ext uri="{FF2B5EF4-FFF2-40B4-BE49-F238E27FC236}">
                <a16:creationId xmlns:a16="http://schemas.microsoft.com/office/drawing/2014/main" id="{54AB8B68-5F2C-41A6-B586-7676A1259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30" y="2767597"/>
            <a:ext cx="436733" cy="436733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D602C1C-AF8B-46EA-9D5C-F29139B5B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6803" y="370799"/>
            <a:ext cx="285750" cy="246214"/>
          </a:xfrm>
          <a:prstGeom prst="rect">
            <a:avLst/>
          </a:prstGeom>
        </p:spPr>
      </p:pic>
      <p:pic>
        <p:nvPicPr>
          <p:cNvPr id="2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B6ECE80-68BF-486C-ABE2-5203913765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661" end="17746.562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821" y="3734612"/>
            <a:ext cx="319545" cy="349223"/>
          </a:xfrm>
          <a:prstGeom prst="rect">
            <a:avLst/>
          </a:prstGeom>
        </p:spPr>
      </p:pic>
      <p:pic>
        <p:nvPicPr>
          <p:cNvPr id="3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2E7E898-C453-435A-9068-5C9DC48FCA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6724" end="3315.5623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7635" y="3681621"/>
            <a:ext cx="319545" cy="402214"/>
          </a:xfrm>
          <a:prstGeom prst="rect">
            <a:avLst/>
          </a:prstGeom>
        </p:spPr>
      </p:pic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A5BF5434-0827-4663-8A4E-655F62766393}"/>
              </a:ext>
            </a:extLst>
          </p:cNvPr>
          <p:cNvSpPr/>
          <p:nvPr/>
        </p:nvSpPr>
        <p:spPr>
          <a:xfrm>
            <a:off x="617846" y="1400768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E33B090D-7FFB-43D0-94E9-2098D159D17E}"/>
              </a:ext>
            </a:extLst>
          </p:cNvPr>
          <p:cNvSpPr/>
          <p:nvPr/>
        </p:nvSpPr>
        <p:spPr>
          <a:xfrm>
            <a:off x="2616821" y="1400768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C9BD3DBF-8BB1-4C3B-B8F1-E719DEF6E4EE}"/>
              </a:ext>
            </a:extLst>
          </p:cNvPr>
          <p:cNvSpPr/>
          <p:nvPr/>
        </p:nvSpPr>
        <p:spPr>
          <a:xfrm>
            <a:off x="4731392" y="1363512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7" name="Bùi Liễu 0968142780">
            <a:extLst>
              <a:ext uri="{FF2B5EF4-FFF2-40B4-BE49-F238E27FC236}">
                <a16:creationId xmlns:a16="http://schemas.microsoft.com/office/drawing/2014/main" id="{EB6064E5-1D5C-4F99-A274-F99F29858777}"/>
              </a:ext>
            </a:extLst>
          </p:cNvPr>
          <p:cNvSpPr/>
          <p:nvPr/>
        </p:nvSpPr>
        <p:spPr>
          <a:xfrm>
            <a:off x="6688163" y="1363512"/>
            <a:ext cx="319545" cy="30425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9067800" y="2174878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32211957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9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55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9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09F94BFF-564D-46C2-864C-C708A55F0511}"/>
              </a:ext>
            </a:extLst>
          </p:cNvPr>
          <p:cNvGrpSpPr/>
          <p:nvPr/>
        </p:nvGrpSpPr>
        <p:grpSpPr>
          <a:xfrm>
            <a:off x="1039591" y="4108121"/>
            <a:ext cx="3362860" cy="746830"/>
            <a:chOff x="611526" y="865639"/>
            <a:chExt cx="3135552" cy="74682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0066DFA-EFDD-496C-8826-AA858056F732}"/>
                </a:ext>
              </a:extLst>
            </p:cNvPr>
            <p:cNvSpPr txBox="1"/>
            <p:nvPr/>
          </p:nvSpPr>
          <p:spPr>
            <a:xfrm>
              <a:off x="910622" y="966138"/>
              <a:ext cx="2836456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__________ is it today?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_______ Tuesday.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AA16F19-F77F-4113-A59F-A608F3225A0A}"/>
                </a:ext>
              </a:extLst>
            </p:cNvPr>
            <p:cNvSpPr txBox="1"/>
            <p:nvPr/>
          </p:nvSpPr>
          <p:spPr>
            <a:xfrm>
              <a:off x="611526" y="865639"/>
              <a:ext cx="400522" cy="50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vi-VN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FBB8E6A-6986-424A-A540-99BE9BE0D805}"/>
              </a:ext>
            </a:extLst>
          </p:cNvPr>
          <p:cNvGrpSpPr/>
          <p:nvPr/>
        </p:nvGrpSpPr>
        <p:grpSpPr>
          <a:xfrm>
            <a:off x="4839049" y="4084681"/>
            <a:ext cx="3847751" cy="715980"/>
            <a:chOff x="600196" y="883596"/>
            <a:chExt cx="4113476" cy="715979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69972D4-2421-4E58-B288-4F113EFFA148}"/>
                </a:ext>
              </a:extLst>
            </p:cNvPr>
            <p:cNvSpPr txBox="1"/>
            <p:nvPr/>
          </p:nvSpPr>
          <p:spPr>
            <a:xfrm>
              <a:off x="956118" y="953245"/>
              <a:ext cx="3757554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What day is it________?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_________________.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CDC4940-DF21-4A07-A6A1-42C6B995DDB6}"/>
                </a:ext>
              </a:extLst>
            </p:cNvPr>
            <p:cNvSpPr txBox="1"/>
            <p:nvPr/>
          </p:nvSpPr>
          <p:spPr>
            <a:xfrm>
              <a:off x="600196" y="883596"/>
              <a:ext cx="400522" cy="50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vi-VN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E81C68E-8E29-4810-9DED-A8594E0813BE}"/>
              </a:ext>
            </a:extLst>
          </p:cNvPr>
          <p:cNvGrpSpPr/>
          <p:nvPr/>
        </p:nvGrpSpPr>
        <p:grpSpPr>
          <a:xfrm>
            <a:off x="4839048" y="2102691"/>
            <a:ext cx="3276252" cy="728873"/>
            <a:chOff x="600196" y="883596"/>
            <a:chExt cx="3054798" cy="7288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327BD0-DFB0-49B8-9FF0-4F9EDFABCFF7}"/>
                </a:ext>
              </a:extLst>
            </p:cNvPr>
            <p:cNvSpPr txBox="1"/>
            <p:nvPr/>
          </p:nvSpPr>
          <p:spPr>
            <a:xfrm>
              <a:off x="910622" y="966138"/>
              <a:ext cx="2744372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What day is it today?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It’s _________.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5261381-7B1E-4A9C-B55A-75589BDBE4F9}"/>
                </a:ext>
              </a:extLst>
            </p:cNvPr>
            <p:cNvSpPr txBox="1"/>
            <p:nvPr/>
          </p:nvSpPr>
          <p:spPr>
            <a:xfrm>
              <a:off x="600196" y="883596"/>
              <a:ext cx="400522" cy="50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9C8996C-EE66-494C-A14A-113D0D86E138}"/>
              </a:ext>
            </a:extLst>
          </p:cNvPr>
          <p:cNvGrpSpPr/>
          <p:nvPr/>
        </p:nvGrpSpPr>
        <p:grpSpPr>
          <a:xfrm>
            <a:off x="977798" y="2080903"/>
            <a:ext cx="3334048" cy="739068"/>
            <a:chOff x="600196" y="883596"/>
            <a:chExt cx="3108687" cy="73906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EAE383A-6C74-426D-B61A-886BDEDC5588}"/>
                </a:ext>
              </a:extLst>
            </p:cNvPr>
            <p:cNvSpPr txBox="1"/>
            <p:nvPr/>
          </p:nvSpPr>
          <p:spPr>
            <a:xfrm>
              <a:off x="872427" y="976333"/>
              <a:ext cx="2836456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What day is it today?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It’s ________.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E76637D-AD1E-4B9F-9B41-85F4B835E63A}"/>
                </a:ext>
              </a:extLst>
            </p:cNvPr>
            <p:cNvSpPr txBox="1"/>
            <p:nvPr/>
          </p:nvSpPr>
          <p:spPr>
            <a:xfrm>
              <a:off x="600196" y="883596"/>
              <a:ext cx="400522" cy="507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vi-VN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65276" y="268161"/>
            <a:ext cx="518808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5. Look, complete and read.</a:t>
            </a:r>
          </a:p>
        </p:txBody>
      </p:sp>
      <p:sp>
        <p:nvSpPr>
          <p:cNvPr id="62" name="Bùi Liễu 0968142780">
            <a:extLst>
              <a:ext uri="{FF2B5EF4-FFF2-40B4-BE49-F238E27FC236}">
                <a16:creationId xmlns:a16="http://schemas.microsoft.com/office/drawing/2014/main" id="{1C5D3868-8A5C-4F45-BB49-48B87601E7F9}"/>
              </a:ext>
            </a:extLst>
          </p:cNvPr>
          <p:cNvSpPr txBox="1"/>
          <p:nvPr/>
        </p:nvSpPr>
        <p:spPr>
          <a:xfrm>
            <a:off x="1934558" y="2430432"/>
            <a:ext cx="95729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</a:p>
        </p:txBody>
      </p:sp>
      <p:sp>
        <p:nvSpPr>
          <p:cNvPr id="63" name="Bùi Liễu 0968142780">
            <a:extLst>
              <a:ext uri="{FF2B5EF4-FFF2-40B4-BE49-F238E27FC236}">
                <a16:creationId xmlns:a16="http://schemas.microsoft.com/office/drawing/2014/main" id="{AE0B6A91-397E-4718-AFE8-D3332017905C}"/>
              </a:ext>
            </a:extLst>
          </p:cNvPr>
          <p:cNvSpPr txBox="1"/>
          <p:nvPr/>
        </p:nvSpPr>
        <p:spPr>
          <a:xfrm>
            <a:off x="5906091" y="2439990"/>
            <a:ext cx="94035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</a:t>
            </a:r>
          </a:p>
        </p:txBody>
      </p:sp>
      <p:sp>
        <p:nvSpPr>
          <p:cNvPr id="64" name="Bùi Liễu 0968142780">
            <a:extLst>
              <a:ext uri="{FF2B5EF4-FFF2-40B4-BE49-F238E27FC236}">
                <a16:creationId xmlns:a16="http://schemas.microsoft.com/office/drawing/2014/main" id="{764BE982-2AD1-460B-ACDA-2ACEB44CBE23}"/>
              </a:ext>
            </a:extLst>
          </p:cNvPr>
          <p:cNvSpPr txBox="1"/>
          <p:nvPr/>
        </p:nvSpPr>
        <p:spPr>
          <a:xfrm>
            <a:off x="1740905" y="4187862"/>
            <a:ext cx="134459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day</a:t>
            </a:r>
          </a:p>
        </p:txBody>
      </p:sp>
      <p:sp>
        <p:nvSpPr>
          <p:cNvPr id="65" name="Bùi Liễu 0968142780">
            <a:extLst>
              <a:ext uri="{FF2B5EF4-FFF2-40B4-BE49-F238E27FC236}">
                <a16:creationId xmlns:a16="http://schemas.microsoft.com/office/drawing/2014/main" id="{825F9832-E00B-48BD-95BC-802EFB72D658}"/>
              </a:ext>
            </a:extLst>
          </p:cNvPr>
          <p:cNvSpPr txBox="1"/>
          <p:nvPr/>
        </p:nvSpPr>
        <p:spPr>
          <a:xfrm>
            <a:off x="1660729" y="4490220"/>
            <a:ext cx="91804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</a:p>
        </p:txBody>
      </p:sp>
      <p:sp>
        <p:nvSpPr>
          <p:cNvPr id="66" name="Bùi Liễu 0968142780">
            <a:extLst>
              <a:ext uri="{FF2B5EF4-FFF2-40B4-BE49-F238E27FC236}">
                <a16:creationId xmlns:a16="http://schemas.microsoft.com/office/drawing/2014/main" id="{C707B945-A94C-4D99-985A-78EFCC73C7A1}"/>
              </a:ext>
            </a:extLst>
          </p:cNvPr>
          <p:cNvSpPr txBox="1"/>
          <p:nvPr/>
        </p:nvSpPr>
        <p:spPr>
          <a:xfrm>
            <a:off x="6759812" y="4143971"/>
            <a:ext cx="134459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</a:p>
        </p:txBody>
      </p:sp>
      <p:sp>
        <p:nvSpPr>
          <p:cNvPr id="67" name="Bùi Liễu 0968142780">
            <a:extLst>
              <a:ext uri="{FF2B5EF4-FFF2-40B4-BE49-F238E27FC236}">
                <a16:creationId xmlns:a16="http://schemas.microsoft.com/office/drawing/2014/main" id="{5F58F6C8-1EED-450B-A724-7CA3661C6E3A}"/>
              </a:ext>
            </a:extLst>
          </p:cNvPr>
          <p:cNvSpPr txBox="1"/>
          <p:nvPr/>
        </p:nvSpPr>
        <p:spPr>
          <a:xfrm>
            <a:off x="5527066" y="4431329"/>
            <a:ext cx="1856671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Thursday</a:t>
            </a:r>
          </a:p>
        </p:txBody>
      </p:sp>
      <p:pic>
        <p:nvPicPr>
          <p:cNvPr id="4" name="Bùi Liễu 0968142780">
            <a:extLst>
              <a:ext uri="{FF2B5EF4-FFF2-40B4-BE49-F238E27FC236}">
                <a16:creationId xmlns:a16="http://schemas.microsoft.com/office/drawing/2014/main" id="{99C83E31-F711-4A8A-A460-BA7A3E8D4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06" y="798877"/>
            <a:ext cx="2358853" cy="1354346"/>
          </a:xfrm>
          <a:prstGeom prst="rect">
            <a:avLst/>
          </a:prstGeom>
          <a:ln>
            <a:noFill/>
          </a:ln>
        </p:spPr>
      </p:pic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E8881675-EAB0-4AD4-B681-C729797931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43" y="774411"/>
            <a:ext cx="2358852" cy="1425911"/>
          </a:xfrm>
          <a:prstGeom prst="rect">
            <a:avLst/>
          </a:prstGeom>
          <a:ln>
            <a:noFill/>
          </a:ln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7CDDB8B6-333C-482A-B6B4-C9BFA93652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97" y="2839379"/>
            <a:ext cx="2275369" cy="1339545"/>
          </a:xfrm>
          <a:prstGeom prst="rect">
            <a:avLst/>
          </a:prstGeom>
          <a:ln>
            <a:noFill/>
          </a:ln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7F5FBA0E-131B-4040-A394-3BB487695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903" y="2851162"/>
            <a:ext cx="2368821" cy="13394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996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43000" y="214860"/>
            <a:ext cx="22860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6. Let’s play.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161CDEB5-3132-4F89-8FA3-703907688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4" t="13541" r="10842" b="2208"/>
          <a:stretch/>
        </p:blipFill>
        <p:spPr>
          <a:xfrm>
            <a:off x="914400" y="974235"/>
            <a:ext cx="6972300" cy="3838510"/>
          </a:xfrm>
          <a:prstGeom prst="rect">
            <a:avLst/>
          </a:prstGeom>
        </p:spPr>
      </p:pic>
      <p:sp>
        <p:nvSpPr>
          <p:cNvPr id="7" name="Bùi Liễu">
            <a:extLst>
              <a:ext uri="{FF2B5EF4-FFF2-40B4-BE49-F238E27FC236}">
                <a16:creationId xmlns:a16="http://schemas.microsoft.com/office/drawing/2014/main" id="{E6F5DC46-C0FA-47E0-8850-20CD27E7DD95}"/>
              </a:ext>
            </a:extLst>
          </p:cNvPr>
          <p:cNvSpPr txBox="1">
            <a:spLocks/>
          </p:cNvSpPr>
          <p:nvPr/>
        </p:nvSpPr>
        <p:spPr>
          <a:xfrm>
            <a:off x="2971800" y="721110"/>
            <a:ext cx="32575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Slap the board</a:t>
            </a:r>
          </a:p>
        </p:txBody>
      </p:sp>
    </p:spTree>
    <p:extLst>
      <p:ext uri="{BB962C8B-B14F-4D97-AF65-F5344CB8AC3E}">
        <p14:creationId xmlns:p14="http://schemas.microsoft.com/office/powerpoint/2010/main" val="42656977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07" y="3095571"/>
            <a:ext cx="2140744" cy="768007"/>
          </a:xfrm>
          <a:prstGeom prst="rect">
            <a:avLst/>
          </a:prstGeom>
        </p:spPr>
      </p:pic>
      <p:pic>
        <p:nvPicPr>
          <p:cNvPr id="6" name="Crazy Arcade Music (크아 BGM) - Biển Cả (Aqu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4800" y="-4572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65" numSld="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319</Words>
  <Application>Microsoft Office PowerPoint</Application>
  <PresentationFormat>On-screen Show (16:9)</PresentationFormat>
  <Paragraphs>104</Paragraphs>
  <Slides>24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宋体</vt:lpstr>
      <vt:lpstr>Arial</vt:lpstr>
      <vt:lpstr>Berlin Sans FB Demi</vt:lpstr>
      <vt:lpstr>Calibri</vt:lpstr>
      <vt:lpstr>Comic Sans MS</vt:lpstr>
      <vt:lpstr>Fredoka One</vt:lpstr>
      <vt:lpstr>Nunito;800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122</cp:revision>
  <dcterms:created xsi:type="dcterms:W3CDTF">2006-08-16T00:00:00Z</dcterms:created>
  <dcterms:modified xsi:type="dcterms:W3CDTF">2024-12-02T08:51:36Z</dcterms:modified>
</cp:coreProperties>
</file>