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96" r:id="rId2"/>
    <p:sldId id="320" r:id="rId3"/>
    <p:sldId id="319" r:id="rId4"/>
    <p:sldId id="311" r:id="rId5"/>
    <p:sldId id="298" r:id="rId6"/>
    <p:sldId id="302" r:id="rId7"/>
    <p:sldId id="316" r:id="rId8"/>
    <p:sldId id="300" r:id="rId9"/>
    <p:sldId id="306" r:id="rId10"/>
    <p:sldId id="307" r:id="rId11"/>
    <p:sldId id="308" r:id="rId12"/>
    <p:sldId id="315" r:id="rId13"/>
    <p:sldId id="317" r:id="rId14"/>
    <p:sldId id="321" r:id="rId15"/>
    <p:sldId id="323" r:id="rId16"/>
    <p:sldId id="325" r:id="rId17"/>
    <p:sldId id="29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50" autoAdjust="0"/>
    <p:restoredTop sz="94660"/>
  </p:normalViewPr>
  <p:slideViewPr>
    <p:cSldViewPr>
      <p:cViewPr varScale="1">
        <p:scale>
          <a:sx n="75" d="100"/>
          <a:sy n="75" d="100"/>
        </p:scale>
        <p:origin x="1128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1BC78-FA38-42BE-A0F2-04C9B09F25E9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727898-55F8-4106-8023-F6C7B0657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901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1A1E-AD6D-4F3C-8CCD-371C7A434A1B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BF066-D7AD-4260-AFA4-0358B6381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27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1A1E-AD6D-4F3C-8CCD-371C7A434A1B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BF066-D7AD-4260-AFA4-0358B6381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923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1A1E-AD6D-4F3C-8CCD-371C7A434A1B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BF066-D7AD-4260-AFA4-0358B6381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01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4507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1A1E-AD6D-4F3C-8CCD-371C7A434A1B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BF066-D7AD-4260-AFA4-0358B6381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21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1A1E-AD6D-4F3C-8CCD-371C7A434A1B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BF066-D7AD-4260-AFA4-0358B6381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82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1A1E-AD6D-4F3C-8CCD-371C7A434A1B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BF066-D7AD-4260-AFA4-0358B6381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678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1A1E-AD6D-4F3C-8CCD-371C7A434A1B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BF066-D7AD-4260-AFA4-0358B6381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19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1A1E-AD6D-4F3C-8CCD-371C7A434A1B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BF066-D7AD-4260-AFA4-0358B6381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847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1A1E-AD6D-4F3C-8CCD-371C7A434A1B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BF066-D7AD-4260-AFA4-0358B6381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04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1A1E-AD6D-4F3C-8CCD-371C7A434A1B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BF066-D7AD-4260-AFA4-0358B6381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670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31A1E-AD6D-4F3C-8CCD-371C7A434A1B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BF066-D7AD-4260-AFA4-0358B6381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63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31A1E-AD6D-4F3C-8CCD-371C7A434A1B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BF066-D7AD-4260-AFA4-0358B63813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563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wm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5419224"/>
            <a:ext cx="1640979" cy="1438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126670" y="307708"/>
            <a:ext cx="6977743" cy="1158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smtClean="0">
                <a:latin typeface="Times New Roman" pitchFamily="18" charset="0"/>
              </a:rPr>
              <a:t>ỦY BAN ND TP THÁI NGUYÊN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smtClean="0">
                <a:latin typeface="Times New Roman" pitchFamily="18" charset="0"/>
              </a:rPr>
              <a:t>TRƯỜNG </a:t>
            </a:r>
            <a:r>
              <a:rPr lang="en-US" altLang="en-US" sz="2800" b="1" dirty="0">
                <a:latin typeface="Times New Roman" pitchFamily="18" charset="0"/>
              </a:rPr>
              <a:t>TIỂU HỌC THỊNH ĐỨC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051378" y="4232585"/>
            <a:ext cx="7543800" cy="144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011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011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Phan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Hiền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880835" y="2326648"/>
            <a:ext cx="7884885" cy="1312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0723" tIns="40361" rIns="80723" bIns="4036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3141889" y="1466436"/>
            <a:ext cx="3362778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7896909" y="329044"/>
            <a:ext cx="653218" cy="85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520120" y="4987772"/>
            <a:ext cx="600738" cy="43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54005" y="29059"/>
            <a:ext cx="776790" cy="928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1" y="29059"/>
            <a:ext cx="776790" cy="928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91198" y="6005198"/>
            <a:ext cx="776790" cy="928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285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4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80774"/>
            <a:ext cx="4191000" cy="498662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80774"/>
            <a:ext cx="4191000" cy="498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8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4" descr="资源 13430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8600"/>
            <a:ext cx="1524000" cy="457199"/>
          </a:xfrm>
          <a:prstGeom prst="rect">
            <a:avLst/>
          </a:prstGeom>
        </p:spPr>
      </p:pic>
      <p:pic>
        <p:nvPicPr>
          <p:cNvPr id="13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7620000" y="228600"/>
            <a:ext cx="1074548" cy="685800"/>
          </a:xfrm>
          <a:prstGeom prst="rect">
            <a:avLst/>
          </a:prstGeom>
        </p:spPr>
      </p:pic>
      <p:pic>
        <p:nvPicPr>
          <p:cNvPr id="9" name="Picture 8" descr="image (5).png"/>
          <p:cNvPicPr>
            <a:picLocks noChangeAspect="1"/>
          </p:cNvPicPr>
          <p:nvPr/>
        </p:nvPicPr>
        <p:blipFill rotWithShape="1">
          <a:blip r:embed="rId4"/>
          <a:srcRect l="5833" t="32450" r="2500" b="12081"/>
          <a:stretch/>
        </p:blipFill>
        <p:spPr>
          <a:xfrm>
            <a:off x="9938" y="990600"/>
            <a:ext cx="9134061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790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52" y="457200"/>
            <a:ext cx="4299648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384" y="457200"/>
            <a:ext cx="4657616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93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4" r="15970"/>
          <a:stretch/>
        </p:blipFill>
        <p:spPr>
          <a:xfrm>
            <a:off x="-2" y="533400"/>
            <a:ext cx="4572001" cy="5714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33401"/>
            <a:ext cx="4572000" cy="571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7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4" y="685800"/>
            <a:ext cx="4238007" cy="5410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767" y="685800"/>
            <a:ext cx="4494856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8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81001" y="2660915"/>
            <a:ext cx="7848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D529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6D529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6D529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6D529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6D529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6D529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6D529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6D529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6D529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6D529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6D529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6D529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6D529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6D529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6D529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6D529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6D529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6D529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6D529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6D529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6D529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6D529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6D529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6D529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6D529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6D529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DD410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97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ững điều thú vị theo ta từng ngày - Sáng tác- Nguyễn Hà Hải - Mai Loan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6108" y="76200"/>
            <a:ext cx="9170108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6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21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a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22225"/>
            <a:ext cx="773906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bia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27232" y="0"/>
            <a:ext cx="740569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mage (4).png"/>
          <p:cNvPicPr>
            <a:picLocks noChangeAspect="1"/>
          </p:cNvPicPr>
          <p:nvPr/>
        </p:nvPicPr>
        <p:blipFill rotWithShape="1">
          <a:blip r:embed="rId4" cstate="print"/>
          <a:srcRect t="12350" b="17912"/>
          <a:stretch/>
        </p:blipFill>
        <p:spPr>
          <a:xfrm>
            <a:off x="76200" y="828675"/>
            <a:ext cx="8991600" cy="587692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819399" y="977900"/>
            <a:ext cx="17526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932216" y="1244600"/>
            <a:ext cx="17526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590800" y="3984627"/>
            <a:ext cx="18288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571999" y="3779838"/>
            <a:ext cx="1828799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400798" y="4130676"/>
            <a:ext cx="1850232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8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(4).png"/>
          <p:cNvPicPr>
            <a:picLocks noChangeAspect="1"/>
          </p:cNvPicPr>
          <p:nvPr/>
        </p:nvPicPr>
        <p:blipFill rotWithShape="1">
          <a:blip r:embed="rId2" cstate="print"/>
          <a:srcRect l="6604" t="6759" r="3774" b="1851"/>
          <a:stretch/>
        </p:blipFill>
        <p:spPr>
          <a:xfrm>
            <a:off x="50800" y="614065"/>
            <a:ext cx="9017000" cy="61677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400" y="152400"/>
            <a:ext cx="64027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011"/>
              </a:spcBef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46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18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4" descr="资源 13430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8600"/>
            <a:ext cx="1524000" cy="457199"/>
          </a:xfrm>
          <a:prstGeom prst="rect">
            <a:avLst/>
          </a:prstGeom>
        </p:spPr>
      </p:pic>
      <p:pic>
        <p:nvPicPr>
          <p:cNvPr id="9" name="Picture 8" descr="image (5).png"/>
          <p:cNvPicPr>
            <a:picLocks noChangeAspect="1"/>
          </p:cNvPicPr>
          <p:nvPr/>
        </p:nvPicPr>
        <p:blipFill rotWithShape="1">
          <a:blip r:embed="rId3"/>
          <a:srcRect l="5833" t="34213" r="2500" b="12080"/>
          <a:stretch/>
        </p:blipFill>
        <p:spPr>
          <a:xfrm>
            <a:off x="76200" y="800100"/>
            <a:ext cx="8223083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04321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3"/>
            <a:ext cx="9144000" cy="685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23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1231</TotalTime>
  <Words>57</Words>
  <Application>Microsoft Office PowerPoint</Application>
  <PresentationFormat>On-screen Show (4:3)</PresentationFormat>
  <Paragraphs>9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72</cp:revision>
  <dcterms:created xsi:type="dcterms:W3CDTF">2022-08-29T20:22:14Z</dcterms:created>
  <dcterms:modified xsi:type="dcterms:W3CDTF">2024-11-25T02:43:18Z</dcterms:modified>
</cp:coreProperties>
</file>