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89" r:id="rId3"/>
    <p:sldId id="260" r:id="rId4"/>
    <p:sldId id="256" r:id="rId5"/>
    <p:sldId id="261" r:id="rId6"/>
    <p:sldId id="258" r:id="rId7"/>
    <p:sldId id="285" r:id="rId8"/>
    <p:sldId id="263" r:id="rId9"/>
    <p:sldId id="284" r:id="rId10"/>
    <p:sldId id="270" r:id="rId11"/>
    <p:sldId id="282" r:id="rId12"/>
    <p:sldId id="288" r:id="rId13"/>
    <p:sldId id="265" r:id="rId14"/>
    <p:sldId id="271" r:id="rId15"/>
    <p:sldId id="286" r:id="rId16"/>
    <p:sldId id="287" r:id="rId17"/>
    <p:sldId id="266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3716" autoAdjust="0"/>
  </p:normalViewPr>
  <p:slideViewPr>
    <p:cSldViewPr snapToGrid="0">
      <p:cViewPr varScale="1">
        <p:scale>
          <a:sx n="62" d="100"/>
          <a:sy n="62" d="100"/>
        </p:scale>
        <p:origin x="7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5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6655" cy="6994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073" y="2262909"/>
            <a:ext cx="8728363" cy="401781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6">
                <a:alpha val="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HoloLens MDL2 Assets" panose="050A0102010101010101" pitchFamily="18" charset="0"/>
              </a:rPr>
              <a:t>CHÀO MỪNG THẦY CÔ ĐẾN VỚI TIẾT  ĐẠO ĐỨC </a:t>
            </a:r>
          </a:p>
        </p:txBody>
      </p:sp>
    </p:spTree>
    <p:extLst>
      <p:ext uri="{BB962C8B-B14F-4D97-AF65-F5344CB8AC3E}">
        <p14:creationId xmlns:p14="http://schemas.microsoft.com/office/powerpoint/2010/main" val="152264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43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28417" r="50364" b="49360"/>
          <a:stretch/>
        </p:blipFill>
        <p:spPr>
          <a:xfrm>
            <a:off x="0" y="-1"/>
            <a:ext cx="3925455" cy="2721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27879" r="5406" b="49495"/>
          <a:stretch/>
        </p:blipFill>
        <p:spPr>
          <a:xfrm>
            <a:off x="3787244" y="-87746"/>
            <a:ext cx="4063266" cy="2809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52121" r="52184" b="27273"/>
          <a:stretch/>
        </p:blipFill>
        <p:spPr>
          <a:xfrm>
            <a:off x="7712699" y="-24743"/>
            <a:ext cx="4182076" cy="2746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4" t="52121" r="5952" b="27542"/>
          <a:stretch/>
        </p:blipFill>
        <p:spPr>
          <a:xfrm>
            <a:off x="-135788" y="3519055"/>
            <a:ext cx="4061243" cy="2503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74350" r="51091" b="3775"/>
          <a:stretch/>
        </p:blipFill>
        <p:spPr>
          <a:xfrm>
            <a:off x="4086893" y="3362037"/>
            <a:ext cx="3879270" cy="2660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8" t="74882" r="5224" b="3839"/>
          <a:stretch/>
        </p:blipFill>
        <p:spPr>
          <a:xfrm>
            <a:off x="8127601" y="3440546"/>
            <a:ext cx="3833790" cy="25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4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4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0" t="16152" r="35906" b="54173"/>
          <a:stretch/>
        </p:blipFill>
        <p:spPr>
          <a:xfrm>
            <a:off x="4518541" y="0"/>
            <a:ext cx="3268694" cy="2834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0" t="24855" r="6387" b="42046"/>
          <a:stretch/>
        </p:blipFill>
        <p:spPr>
          <a:xfrm>
            <a:off x="7787234" y="1183972"/>
            <a:ext cx="2964872" cy="3275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7" t="59951" r="4392" b="6093"/>
          <a:stretch/>
        </p:blipFill>
        <p:spPr>
          <a:xfrm>
            <a:off x="5746976" y="3821886"/>
            <a:ext cx="3443206" cy="3035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60950" r="64361" b="5951"/>
          <a:stretch/>
        </p:blipFill>
        <p:spPr>
          <a:xfrm>
            <a:off x="2361363" y="3854386"/>
            <a:ext cx="2995728" cy="2970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8372" r="34184" b="7795"/>
          <a:stretch/>
        </p:blipFill>
        <p:spPr>
          <a:xfrm>
            <a:off x="1263867" y="766366"/>
            <a:ext cx="3321827" cy="30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12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- Em tự giác làm việc của mình Đạo đức - Lớp 1 #Khônlớnmỗingà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84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2118" cy="3742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7" y="0"/>
            <a:ext cx="5606473" cy="374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15" y="3742321"/>
            <a:ext cx="5246255" cy="31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6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3" y="996629"/>
            <a:ext cx="8820727" cy="37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9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177C-4739-CCF8-6EB7-0FFD4AD2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B7C8-6648-09B4-E7AE-A1734B7C9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ne Little Finger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BF7C2E70-7F89-97D7-5AAC-9C39298AC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" y="-108415"/>
            <a:ext cx="12477161" cy="69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22" y="0"/>
            <a:ext cx="10014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2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9600" b="1" kern="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Khởi động</a:t>
              </a:r>
              <a:endParaRPr lang="en-US" sz="96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672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77" y="0"/>
            <a:ext cx="6600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1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2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0563"/>
            <a:ext cx="12192000" cy="2354413"/>
            <a:chOff x="-174173" y="2317255"/>
            <a:chExt cx="7499025" cy="1712686"/>
          </a:xfrm>
        </p:grpSpPr>
        <p:sp>
          <p:nvSpPr>
            <p:cNvPr id="3" name="Rounded Rectangle 2"/>
            <p:cNvSpPr/>
            <p:nvPr/>
          </p:nvSpPr>
          <p:spPr>
            <a:xfrm>
              <a:off x="-174173" y="2317255"/>
              <a:ext cx="7499025" cy="1712686"/>
            </a:xfrm>
            <a:prstGeom prst="round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3854" y="2513198"/>
              <a:ext cx="7082971" cy="1320799"/>
            </a:xfrm>
            <a:prstGeom prst="roundRect">
              <a:avLst/>
            </a:prstGeom>
            <a:solidFill>
              <a:srgbClr val="FF6600"/>
            </a:solidFill>
            <a:ln w="762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đề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TỰ GIÁC LÀM VIỆC CỦA MÌNH</a:t>
              </a:r>
              <a:endParaRPr lang="en-US" sz="40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65954" y="2525430"/>
            <a:ext cx="10378961" cy="4065597"/>
            <a:chOff x="457200" y="1239996"/>
            <a:chExt cx="2177144" cy="2804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 flipV="1">
            <a:off x="112182" y="2444101"/>
            <a:ext cx="11032733" cy="3482940"/>
            <a:chOff x="4763053" y="2429435"/>
            <a:chExt cx="2694760" cy="833718"/>
          </a:xfrm>
        </p:grpSpPr>
        <p:sp>
          <p:nvSpPr>
            <p:cNvPr id="9" name="Freeform 8"/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" name="Pie 9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25168" y="3563984"/>
            <a:ext cx="9060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6: EM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TỰ GIÁC LÀM VIỆC CỦA MÌNH (Tiết 1)</a:t>
            </a:r>
          </a:p>
        </p:txBody>
      </p:sp>
    </p:spTree>
    <p:extLst>
      <p:ext uri="{BB962C8B-B14F-4D97-AF65-F5344CB8AC3E}">
        <p14:creationId xmlns:p14="http://schemas.microsoft.com/office/powerpoint/2010/main" val="43385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4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3890" y="2493818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latin typeface="UTM Avo" panose="02040603050506020204" pitchFamily="18" charset="0"/>
              </a:rPr>
              <a:t>- Các bạn trong tranh đang làm gì?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b="1">
              <a:latin typeface="UTM Avo" panose="0204060305050602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latin typeface="UTM Avo" panose="02040603050506020204" pitchFamily="18" charset="0"/>
              </a:rPr>
              <a:t>- Theo em, 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bạn cảm thấy như thế nào sau khi tự giác làm việc của mình?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342" y="1659882"/>
            <a:ext cx="2762658" cy="2762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265381"/>
            <a:ext cx="2604656" cy="3157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91" y="1531065"/>
            <a:ext cx="3419199" cy="30202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8693" y="1265381"/>
            <a:ext cx="1016000" cy="376027"/>
          </a:xfrm>
          <a:prstGeom prst="rect">
            <a:avLst/>
          </a:prstGeom>
          <a:ln>
            <a:solidFill>
              <a:schemeClr val="accent6">
                <a:alpha val="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904693" y="2843960"/>
            <a:ext cx="2036762" cy="88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667926" y="2875028"/>
            <a:ext cx="2036762" cy="88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477078" y="4376919"/>
            <a:ext cx="11002617" cy="2481081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10265258" y="4299647"/>
            <a:ext cx="1391478" cy="1902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363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1401</TotalTime>
  <Words>62</Words>
  <Application>Microsoft Office PowerPoint</Application>
  <PresentationFormat>Widescreen</PresentationFormat>
  <Paragraphs>8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Century Gothic</vt:lpstr>
      <vt:lpstr>HoloLens MDL2 Assets</vt:lpstr>
      <vt:lpstr>Kozuka Gothic Pr6N B</vt:lpstr>
      <vt:lpstr>Tahoma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kieu chinh</cp:lastModifiedBy>
  <cp:revision>28</cp:revision>
  <dcterms:created xsi:type="dcterms:W3CDTF">2023-11-21T02:20:43Z</dcterms:created>
  <dcterms:modified xsi:type="dcterms:W3CDTF">2024-11-19T03:06:40Z</dcterms:modified>
</cp:coreProperties>
</file>