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90" r:id="rId2"/>
    <p:sldId id="378" r:id="rId3"/>
    <p:sldId id="589" r:id="rId4"/>
    <p:sldId id="592" r:id="rId5"/>
    <p:sldId id="583" r:id="rId6"/>
    <p:sldId id="369" r:id="rId7"/>
    <p:sldId id="585" r:id="rId8"/>
    <p:sldId id="379" r:id="rId9"/>
    <p:sldId id="372" r:id="rId10"/>
    <p:sldId id="588" r:id="rId11"/>
    <p:sldId id="586" r:id="rId12"/>
    <p:sldId id="380" r:id="rId13"/>
    <p:sldId id="375" r:id="rId14"/>
    <p:sldId id="593" r:id="rId15"/>
    <p:sldId id="594" r:id="rId16"/>
    <p:sldId id="374" r:id="rId17"/>
    <p:sldId id="381" r:id="rId18"/>
    <p:sldId id="300" r:id="rId19"/>
  </p:sldIdLst>
  <p:sldSz cx="12192000" cy="6858000"/>
  <p:notesSz cx="6858000" cy="9144000"/>
  <p:embeddedFontLs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169D0"/>
    <a:srgbClr val="E8EE59"/>
    <a:srgbClr val="FF8119"/>
    <a:srgbClr val="FF7707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vi-VN" altLang="en-US" sz="1200" dirty="0">
                <a:solidFill>
                  <a:srgbClr val="000000"/>
                </a:solidFill>
                <a:latin typeface="Calibri" panose="020F0502020204030204" charset="0"/>
              </a:rPr>
              <a:t>13</a:t>
            </a:fld>
            <a:endParaRPr lang="vi-VN" altLang="en-US" sz="120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3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24/10/2024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566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72C7F95D-C698-6D0C-17BD-E0C9B78DF6D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90" cy="70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464550-381D-ADB2-D7A2-4E13B86346E6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6C6FD0FF-1E83-2066-FA69-8E255ADB5C0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B112C24-275F-2E13-F516-099034FEBB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60" r:id="rId9"/>
    <p:sldLayoutId id="2147483666" r:id="rId10"/>
    <p:sldLayoutId id="214748366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9706B9-8FB0-4A9D-5A9B-027C03B48E28}"/>
              </a:ext>
            </a:extLst>
          </p:cNvPr>
          <p:cNvSpPr/>
          <p:nvPr/>
        </p:nvSpPr>
        <p:spPr bwMode="auto">
          <a:xfrm>
            <a:off x="-87602" y="-74596"/>
            <a:ext cx="12609095" cy="7007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0E3CBE81-ED95-5F92-68BE-5F5B70946725}"/>
              </a:ext>
            </a:extLst>
          </p:cNvPr>
          <p:cNvSpPr/>
          <p:nvPr/>
        </p:nvSpPr>
        <p:spPr>
          <a:xfrm>
            <a:off x="1529862" y="6359704"/>
            <a:ext cx="9144000" cy="463062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9DDE096F-6413-05F0-F8E6-BAC29235B137}"/>
              </a:ext>
            </a:extLst>
          </p:cNvPr>
          <p:cNvSpPr/>
          <p:nvPr/>
        </p:nvSpPr>
        <p:spPr>
          <a:xfrm>
            <a:off x="1524000" y="990600"/>
            <a:ext cx="9144000" cy="76200"/>
          </a:xfrm>
          <a:prstGeom prst="roundRect">
            <a:avLst>
              <a:gd name="adj" fmla="val 37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C130A1E-147F-6818-DEBE-F058A495D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24" y="28545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DBB7359-C709-6667-0ADB-3B97EA4F5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208" y="282714"/>
            <a:ext cx="76730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UỶ BAN NHÂN DÂN THÀNH PHỐ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 NGUYÊN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 THỊNH ĐỨC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E5546657-BB9F-895A-C816-044CE07F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88" y="2946434"/>
            <a:ext cx="11321682" cy="202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QUÝ BAN GIÁM KHẢO VỀ DỰ GIỜ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LỚP 1D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4C4587-766F-93CA-B5EE-2A904F46996B}"/>
              </a:ext>
            </a:extLst>
          </p:cNvPr>
          <p:cNvSpPr/>
          <p:nvPr/>
        </p:nvSpPr>
        <p:spPr>
          <a:xfrm>
            <a:off x="4495800" y="6427160"/>
            <a:ext cx="29963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THÁI NGUYÊN </a:t>
            </a:r>
            <a:r>
              <a:rPr lang="en-US" sz="2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- 2024</a:t>
            </a:r>
            <a:endParaRPr lang="en-US" sz="2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A408A7C-88C0-EF33-DDED-EF8CFFF5B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49" y="490343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 THỰC HIỆN: DIỆP THỊ KIỀU CHINH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324627.png">
            <a:extLst>
              <a:ext uri="{FF2B5EF4-FFF2-40B4-BE49-F238E27FC236}">
                <a16:creationId xmlns:a16="http://schemas.microsoft.com/office/drawing/2014/main" id="{50E409BA-2BC0-9189-F8B6-12B98AA77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3548" y="228600"/>
            <a:ext cx="2637693" cy="137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00A31-E0F0-4438-16BB-160B5347A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22" y="-74596"/>
            <a:ext cx="1743977" cy="17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6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7F1A-33CB-A71A-ED1B-06E0D2F8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129C4B-6740-DC48-0CC2-BA3275734AF7}"/>
              </a:ext>
            </a:extLst>
          </p:cNvPr>
          <p:cNvSpPr/>
          <p:nvPr/>
        </p:nvSpPr>
        <p:spPr>
          <a:xfrm>
            <a:off x="-227330" y="1621790"/>
            <a:ext cx="6896100" cy="5462905"/>
          </a:xfrm>
          <a:prstGeom prst="rect">
            <a:avLst/>
          </a:prstGeom>
          <a:blipFill>
            <a:blip r:embed="rId2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066AE9B-47C6-87C3-0680-B166B475FD9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85225" y="4152900"/>
            <a:ext cx="3406775" cy="2640013"/>
          </a:xfrm>
          <a:prstGeom prst="rect">
            <a:avLst/>
          </a:prstGeom>
        </p:spPr>
      </p:pic>
      <p:pic>
        <p:nvPicPr>
          <p:cNvPr id="3" name="图形 1">
            <a:extLst>
              <a:ext uri="{FF2B5EF4-FFF2-40B4-BE49-F238E27FC236}">
                <a16:creationId xmlns:a16="http://schemas.microsoft.com/office/drawing/2014/main" id="{5782C82A-0CF7-BDBC-7256-B8885CE3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745"/>
            <a:ext cx="854710" cy="112204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2332DE67-64EE-F4EB-3DD7-F8958122B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80" y="1023620"/>
            <a:ext cx="751840" cy="9798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8C4B3A9-C999-6E50-235E-AEE3FBD11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60" y="399415"/>
            <a:ext cx="688975" cy="10763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E24731-1988-B75E-28D7-221B17DCF941}"/>
              </a:ext>
            </a:extLst>
          </p:cNvPr>
          <p:cNvSpPr/>
          <p:nvPr/>
        </p:nvSpPr>
        <p:spPr bwMode="auto">
          <a:xfrm>
            <a:off x="5573027" y="399415"/>
            <a:ext cx="6618973" cy="2964581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5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 lập bảng cộng 6</a:t>
            </a:r>
            <a:endParaRPr kumimoji="0" lang="vi-VN" sz="5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9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7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F19CF4-9555-4861-A6C3-0E5C6759EBD7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0"/>
          <p:cNvSpPr txBox="1"/>
          <p:nvPr/>
        </p:nvSpPr>
        <p:spPr>
          <a:xfrm>
            <a:off x="507683" y="612140"/>
            <a:ext cx="11176000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27" y="1495425"/>
            <a:ext cx="12204833" cy="399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925" y="190500"/>
            <a:ext cx="11080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1315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"/>
          <p:cNvSpPr txBox="1"/>
          <p:nvPr/>
        </p:nvSpPr>
        <p:spPr>
          <a:xfrm>
            <a:off x="423863" y="669925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2959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+ 1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5 + 1 =  …..</a:t>
            </a:r>
          </a:p>
        </p:txBody>
      </p:sp>
      <p:sp>
        <p:nvSpPr>
          <p:cNvPr id="12292" name="Text Box 20"/>
          <p:cNvSpPr txBox="1"/>
          <p:nvPr/>
        </p:nvSpPr>
        <p:spPr>
          <a:xfrm>
            <a:off x="1151573" y="579120"/>
            <a:ext cx="11176000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1: Tính nhẩm: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5323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3 + 2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+ 2 =  …..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7687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+ 3 =   </a:t>
            </a: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 ….. 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388938" y="3303588"/>
            <a:ext cx="11176000" cy="904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8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  <a:endParaRPr lang="en-US" altLang="en-US" sz="28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965" y="4472305"/>
            <a:ext cx="325564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2 + 1 = ……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1 + 2 = ……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85323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3 + 1 = ……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1 + 3 = 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57687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</a:t>
            </a: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…… 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+ 4 = ……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2572891" y="2211347"/>
            <a:ext cx="1095375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20"/>
          <p:cNvSpPr txBox="1"/>
          <p:nvPr/>
        </p:nvSpPr>
        <p:spPr>
          <a:xfrm>
            <a:off x="2566274" y="2879780"/>
            <a:ext cx="1095375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20"/>
          <p:cNvSpPr txBox="1"/>
          <p:nvPr/>
        </p:nvSpPr>
        <p:spPr>
          <a:xfrm>
            <a:off x="6204348" y="1746696"/>
            <a:ext cx="1095375" cy="90749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6164421" y="2865327"/>
            <a:ext cx="1095375" cy="3940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/>
          <p:nvPr/>
        </p:nvSpPr>
        <p:spPr>
          <a:xfrm>
            <a:off x="9489121" y="2239539"/>
            <a:ext cx="1095375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20"/>
          <p:cNvSpPr txBox="1"/>
          <p:nvPr/>
        </p:nvSpPr>
        <p:spPr>
          <a:xfrm>
            <a:off x="9489121" y="2889945"/>
            <a:ext cx="1095375" cy="3940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/>
          <p:nvPr/>
        </p:nvSpPr>
        <p:spPr>
          <a:xfrm>
            <a:off x="2036127" y="4946569"/>
            <a:ext cx="1095375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20"/>
          <p:cNvSpPr txBox="1"/>
          <p:nvPr/>
        </p:nvSpPr>
        <p:spPr>
          <a:xfrm>
            <a:off x="5849600" y="4955289"/>
            <a:ext cx="1095375" cy="3940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20"/>
          <p:cNvSpPr txBox="1"/>
          <p:nvPr/>
        </p:nvSpPr>
        <p:spPr>
          <a:xfrm>
            <a:off x="5851489" y="5571954"/>
            <a:ext cx="1095375" cy="3940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20"/>
          <p:cNvSpPr txBox="1"/>
          <p:nvPr/>
        </p:nvSpPr>
        <p:spPr>
          <a:xfrm>
            <a:off x="9394189" y="4968492"/>
            <a:ext cx="1095375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20"/>
          <p:cNvSpPr txBox="1"/>
          <p:nvPr/>
        </p:nvSpPr>
        <p:spPr>
          <a:xfrm>
            <a:off x="9394188" y="5588433"/>
            <a:ext cx="1095375" cy="4027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20"/>
          <p:cNvSpPr txBox="1"/>
          <p:nvPr/>
        </p:nvSpPr>
        <p:spPr>
          <a:xfrm>
            <a:off x="2036127" y="5610225"/>
            <a:ext cx="1095375" cy="39401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altLang="en-US" sz="20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图片 4" descr="资源 13430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rot="2700000">
            <a:off x="8788400" y="471488"/>
            <a:ext cx="3403600" cy="1571625"/>
          </a:xfrm>
          <a:prstGeom prst="rect">
            <a:avLst/>
          </a:prstGeom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97" y="2937665"/>
            <a:ext cx="1109663" cy="130492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000">
            <a:off x="9674225" y="957580"/>
            <a:ext cx="2279015" cy="782955"/>
          </a:xfrm>
          <a:prstGeom prst="rect">
            <a:avLst/>
          </a:prstGeom>
        </p:spPr>
      </p:pic>
      <p:pic>
        <p:nvPicPr>
          <p:cNvPr id="6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410" y="309245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65" y="555371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46" y="567798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31899" y="277336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1">
            <a:extLst>
              <a:ext uri="{FF2B5EF4-FFF2-40B4-BE49-F238E27FC236}">
                <a16:creationId xmlns:a16="http://schemas.microsoft.com/office/drawing/2014/main" id="{B4F648AA-4B1F-5628-B281-A6EA00E9DD38}"/>
              </a:ext>
            </a:extLst>
          </p:cNvPr>
          <p:cNvSpPr txBox="1"/>
          <p:nvPr/>
        </p:nvSpPr>
        <p:spPr>
          <a:xfrm>
            <a:off x="2519680" y="516890"/>
            <a:ext cx="8915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CỘNG TRONG PHẠM VI 6</a:t>
            </a:r>
            <a:endParaRPr lang="en-US" altLang="vi-VN" sz="3200" b="1" dirty="0">
              <a:solidFill>
                <a:srgbClr val="FFC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2B8DD608-1A95-E095-1892-6A907D224ADA}"/>
              </a:ext>
            </a:extLst>
          </p:cNvPr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8ED503AD-5BC2-B83E-08F3-EE03CEA11AF1}"/>
              </a:ext>
            </a:extLst>
          </p:cNvPr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2BF557EF-046C-565F-B1A7-6143CFAC7D92}"/>
              </a:ext>
            </a:extLst>
          </p:cNvPr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80F445F5-A715-8EEC-70CA-A119917A3A76}"/>
              </a:ext>
            </a:extLst>
          </p:cNvPr>
          <p:cNvSpPr/>
          <p:nvPr/>
        </p:nvSpPr>
        <p:spPr>
          <a:xfrm>
            <a:off x="75272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4BBB4317-3172-8D8F-B630-FD214D9C5994}"/>
              </a:ext>
            </a:extLst>
          </p:cNvPr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91619DF1-5EEE-0E0E-E2C8-A4EC9CC119DE}"/>
              </a:ext>
            </a:extLst>
          </p:cNvPr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76EE8FDC-E329-241D-A804-BA4673D32C38}"/>
              </a:ext>
            </a:extLst>
          </p:cNvPr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B1910608-EA85-B48A-5B96-9822C17ABC92}"/>
              </a:ext>
            </a:extLst>
          </p:cNvPr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5DBA335D-1E24-3AD1-DE58-A6A708455A50}"/>
              </a:ext>
            </a:extLst>
          </p:cNvPr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B0F4D3E5-A9CE-5E62-85EB-A69A362237EB}"/>
              </a:ext>
            </a:extLst>
          </p:cNvPr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36FBB5C9-637F-BB8F-191B-056C6F60570D}"/>
              </a:ext>
            </a:extLst>
          </p:cNvPr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0902E140-B957-3B9E-3860-AF222487215D}"/>
              </a:ext>
            </a:extLst>
          </p:cNvPr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DEF835E5-3C3D-3CA0-6AC8-AB0C8352B6AF}"/>
              </a:ext>
            </a:extLst>
          </p:cNvPr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95199E72-ECAB-1B22-037D-8F428F70F4A9}"/>
              </a:ext>
            </a:extLst>
          </p:cNvPr>
          <p:cNvSpPr/>
          <p:nvPr/>
        </p:nvSpPr>
        <p:spPr>
          <a:xfrm>
            <a:off x="3082290" y="4526280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C1CCC8D0-8E21-7B0D-0C64-F42D19C8334D}"/>
              </a:ext>
            </a:extLst>
          </p:cNvPr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8FFB74D-07E7-E766-9ABB-147C937B8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07452145-62CC-A40B-4018-55FF2DE39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FCADB1BD-9E11-3C98-7DC0-79225D833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  <p:pic>
        <p:nvPicPr>
          <p:cNvPr id="21" name="图片 33">
            <a:extLst>
              <a:ext uri="{FF2B5EF4-FFF2-40B4-BE49-F238E27FC236}">
                <a16:creationId xmlns:a16="http://schemas.microsoft.com/office/drawing/2014/main" id="{50B088CF-D58C-5E32-CF91-4D46E3126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542" y="1368712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33">
            <a:extLst>
              <a:ext uri="{FF2B5EF4-FFF2-40B4-BE49-F238E27FC236}">
                <a16:creationId xmlns:a16="http://schemas.microsoft.com/office/drawing/2014/main" id="{CD6889F6-9C96-E198-F5FB-5A4F863FB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940" y="1308040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33">
            <a:extLst>
              <a:ext uri="{FF2B5EF4-FFF2-40B4-BE49-F238E27FC236}">
                <a16:creationId xmlns:a16="http://schemas.microsoft.com/office/drawing/2014/main" id="{1A820075-D269-E717-058D-F98754ABC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5080" y="1381178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33">
            <a:extLst>
              <a:ext uri="{FF2B5EF4-FFF2-40B4-BE49-F238E27FC236}">
                <a16:creationId xmlns:a16="http://schemas.microsoft.com/office/drawing/2014/main" id="{E01E650F-8954-27F9-0CF0-5FA1CEEE5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003" y="2434894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">
            <a:extLst>
              <a:ext uri="{FF2B5EF4-FFF2-40B4-BE49-F238E27FC236}">
                <a16:creationId xmlns:a16="http://schemas.microsoft.com/office/drawing/2014/main" id="{7B07755D-73B1-F279-BF9F-264304E15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0510" y="2434894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33">
            <a:extLst>
              <a:ext uri="{FF2B5EF4-FFF2-40B4-BE49-F238E27FC236}">
                <a16:creationId xmlns:a16="http://schemas.microsoft.com/office/drawing/2014/main" id="{13E865FE-1E0D-9554-0C1F-E3C04B146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540" y="3399459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33">
            <a:extLst>
              <a:ext uri="{FF2B5EF4-FFF2-40B4-BE49-F238E27FC236}">
                <a16:creationId xmlns:a16="http://schemas.microsoft.com/office/drawing/2014/main" id="{11CC45C0-F6A6-35D6-D330-F4E25930A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33" y="4484474"/>
            <a:ext cx="923925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3">
            <a:extLst>
              <a:ext uri="{FF2B5EF4-FFF2-40B4-BE49-F238E27FC236}">
                <a16:creationId xmlns:a16="http://schemas.microsoft.com/office/drawing/2014/main" id="{DFBFC3E8-C530-9FCE-E825-D8BACCDCD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235" y="5611295"/>
            <a:ext cx="923925" cy="812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8728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/>
          <p:cNvSpPr txBox="1"/>
          <p:nvPr/>
        </p:nvSpPr>
        <p:spPr>
          <a:xfrm>
            <a:off x="2519680" y="516890"/>
            <a:ext cx="8915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2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CỘNG TRONG PHẠM VI 6</a:t>
            </a:r>
            <a:endParaRPr lang="en-US" altLang="vi-VN" sz="3200" b="1" dirty="0">
              <a:solidFill>
                <a:srgbClr val="FFC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72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2290" y="4526280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2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4" name="图形 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0" grpId="0" animBg="1"/>
      <p:bldP spid="30" grpId="1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F43FE-95AF-4BE7-9115-BF04527308B1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" y="0"/>
            <a:ext cx="115596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04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ập đế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8C3DDDB-A4D8-4714-463C-EFE5B1EAF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02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11578" y="2610808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b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b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Tiết 20: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    (Tiếp theo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4800" b="1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AI MỚI NHẤT">
            <a:hlinkClick r:id="" action="ppaction://media"/>
            <a:extLst>
              <a:ext uri="{FF2B5EF4-FFF2-40B4-BE49-F238E27FC236}">
                <a16:creationId xmlns:a16="http://schemas.microsoft.com/office/drawing/2014/main" id="{90CAB6B3-BE6C-0D85-F953-4DA1C0044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8180" y="423512"/>
            <a:ext cx="9732103" cy="643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2C446-CC52-FC6B-1CBC-33BC13102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01" y="-469817"/>
            <a:ext cx="12269002" cy="73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3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48310"/>
            <a:ext cx="12192000" cy="64096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48945"/>
            <a:ext cx="12192000" cy="6409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E28E52-3678-45C7-92A6-6A85FC754B10}"/>
              </a:ext>
            </a:extLst>
          </p:cNvPr>
          <p:cNvSpPr/>
          <p:nvPr/>
        </p:nvSpPr>
        <p:spPr>
          <a:xfrm>
            <a:off x="5047508" y="1985010"/>
            <a:ext cx="5729652" cy="1242646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2"/>
          <p:cNvSpPr/>
          <p:nvPr/>
        </p:nvSpPr>
        <p:spPr>
          <a:xfrm>
            <a:off x="4832350" y="399415"/>
            <a:ext cx="6896100" cy="2385695"/>
          </a:xfrm>
          <a:prstGeom prst="cloudCallout">
            <a:avLst>
              <a:gd name="adj1" fmla="val -42288"/>
              <a:gd name="adj2" fmla="val 82525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SG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tìm kết quả từng phép cộng trong phạm vi 6</a:t>
            </a:r>
            <a:endParaRPr lang="vi-VN" altLang="en-SG" sz="32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27330" y="1621790"/>
            <a:ext cx="6896100" cy="5462905"/>
          </a:xfrm>
          <a:prstGeom prst="rect">
            <a:avLst/>
          </a:prstGeom>
          <a:blipFill>
            <a:blip r:embed="rId2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图片 10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85225" y="4152900"/>
            <a:ext cx="3406775" cy="2640013"/>
          </a:xfrm>
          <a:prstGeom prst="rect">
            <a:avLst/>
          </a:prstGeom>
        </p:spPr>
      </p:pic>
      <p:pic>
        <p:nvPicPr>
          <p:cNvPr id="3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745"/>
            <a:ext cx="854710" cy="112204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80" y="1023620"/>
            <a:ext cx="751840" cy="979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60" y="399415"/>
            <a:ext cx="688975" cy="10763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354</Words>
  <Application>Microsoft Office PowerPoint</Application>
  <PresentationFormat>Widescreen</PresentationFormat>
  <Paragraphs>82</Paragraphs>
  <Slides>18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UTM Avo</vt:lpstr>
      <vt:lpstr>Times New Roman</vt:lpstr>
      <vt:lpstr>Green Color</vt:lpstr>
      <vt:lpstr>PowerPoint Presentation</vt:lpstr>
      <vt:lpstr>PowerPoint Presentation</vt:lpstr>
      <vt:lpstr>PowerPoint Presentation</vt:lpstr>
      <vt:lpstr>PowerPoint Presentation</vt:lpstr>
      <vt:lpstr> Toán Tiết 20: Phép cộng trong phạm vi 6      (Tiếp theo – 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kieu chinh</cp:lastModifiedBy>
  <cp:revision>70</cp:revision>
  <dcterms:created xsi:type="dcterms:W3CDTF">2021-11-01T08:16:00Z</dcterms:created>
  <dcterms:modified xsi:type="dcterms:W3CDTF">2024-10-24T02:15:13Z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51CF13D98E464049B0BC2D64141A099E</vt:lpwstr>
  </property>
  <property fmtid="{D5CDD505-2E9C-101B-9397-08002B2CF9AE}" pid="3" name="KSOProductBuildVer">
    <vt:lpwstr>1033-11.2.0.10382</vt:lpwstr>
  </property>
</Properties>
</file>