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736" r:id="rId3"/>
  </p:sldMasterIdLst>
  <p:notesMasterIdLst>
    <p:notesMasterId r:id="rId33"/>
  </p:notesMasterIdLst>
  <p:sldIdLst>
    <p:sldId id="306" r:id="rId4"/>
    <p:sldId id="300" r:id="rId5"/>
    <p:sldId id="336" r:id="rId6"/>
    <p:sldId id="301" r:id="rId7"/>
    <p:sldId id="346" r:id="rId8"/>
    <p:sldId id="302" r:id="rId9"/>
    <p:sldId id="340" r:id="rId10"/>
    <p:sldId id="334" r:id="rId11"/>
    <p:sldId id="342" r:id="rId12"/>
    <p:sldId id="307" r:id="rId13"/>
    <p:sldId id="275" r:id="rId14"/>
    <p:sldId id="348" r:id="rId15"/>
    <p:sldId id="311" r:id="rId16"/>
    <p:sldId id="309" r:id="rId17"/>
    <p:sldId id="350" r:id="rId18"/>
    <p:sldId id="312" r:id="rId19"/>
    <p:sldId id="351" r:id="rId20"/>
    <p:sldId id="276" r:id="rId21"/>
    <p:sldId id="352" r:id="rId22"/>
    <p:sldId id="316" r:id="rId23"/>
    <p:sldId id="317" r:id="rId24"/>
    <p:sldId id="318" r:id="rId25"/>
    <p:sldId id="320" r:id="rId26"/>
    <p:sldId id="321" r:id="rId27"/>
    <p:sldId id="283" r:id="rId28"/>
    <p:sldId id="284" r:id="rId29"/>
    <p:sldId id="323" r:id="rId30"/>
    <p:sldId id="327" r:id="rId31"/>
    <p:sldId id="329"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F1DB2"/>
    <a:srgbClr val="7ECEF4"/>
    <a:srgbClr val="FA85A7"/>
    <a:srgbClr val="0265FF"/>
    <a:srgbClr val="121CB1"/>
    <a:srgbClr val="7030A0"/>
    <a:srgbClr val="CC00FF"/>
    <a:srgbClr val="00722F"/>
    <a:srgbClr val="E37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7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01610-4D06-4EE4-97AE-9488F3CB3A50}"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424A8-F6FA-4E36-9A7D-B0E83D92E41D}" type="slidenum">
              <a:rPr lang="en-US" smtClean="0"/>
              <a:t>‹#›</a:t>
            </a:fld>
            <a:endParaRPr lang="en-US"/>
          </a:p>
        </p:txBody>
      </p:sp>
    </p:spTree>
    <p:extLst>
      <p:ext uri="{BB962C8B-B14F-4D97-AF65-F5344CB8AC3E}">
        <p14:creationId xmlns:p14="http://schemas.microsoft.com/office/powerpoint/2010/main" val="1140566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sp>
        <p:nvSpPr>
          <p:cNvPr id="44" name="Google Shape;44;p3"/>
          <p:cNvSpPr/>
          <p:nvPr/>
        </p:nvSpPr>
        <p:spPr>
          <a:xfrm>
            <a:off x="8181867" y="12668"/>
            <a:ext cx="4415984" cy="3603689"/>
          </a:xfrm>
          <a:custGeom>
            <a:avLst/>
            <a:gdLst/>
            <a:ahLst/>
            <a:cxnLst/>
            <a:rect l="l" t="t" r="r" b="b"/>
            <a:pathLst>
              <a:path w="125288" h="102242" extrusionOk="0">
                <a:moveTo>
                  <a:pt x="0" y="0"/>
                </a:moveTo>
                <a:cubicBezTo>
                  <a:pt x="1621" y="14589"/>
                  <a:pt x="8721" y="29637"/>
                  <a:pt x="19694" y="39388"/>
                </a:cubicBezTo>
                <a:cubicBezTo>
                  <a:pt x="24405" y="43574"/>
                  <a:pt x="34262" y="38603"/>
                  <a:pt x="38131" y="43578"/>
                </a:cubicBezTo>
                <a:cubicBezTo>
                  <a:pt x="47169" y="55198"/>
                  <a:pt x="49567" y="73303"/>
                  <a:pt x="62435" y="80452"/>
                </a:cubicBezTo>
                <a:cubicBezTo>
                  <a:pt x="74868" y="87360"/>
                  <a:pt x="90770" y="83310"/>
                  <a:pt x="104756" y="85900"/>
                </a:cubicBezTo>
                <a:cubicBezTo>
                  <a:pt x="113357" y="87493"/>
                  <a:pt x="119356" y="95814"/>
                  <a:pt x="125288" y="102242"/>
                </a:cubicBezTo>
              </a:path>
            </a:pathLst>
          </a:custGeom>
          <a:noFill/>
          <a:ln w="19050" cap="flat" cmpd="sng">
            <a:solidFill>
              <a:schemeClr val="accent1"/>
            </a:solidFill>
            <a:prstDash val="solid"/>
            <a:round/>
            <a:headEnd type="none" w="med" len="med"/>
            <a:tailEnd type="none" w="med" len="med"/>
          </a:ln>
        </p:spPr>
      </p:sp>
      <p:sp>
        <p:nvSpPr>
          <p:cNvPr id="45" name="Google Shape;45;p3"/>
          <p:cNvSpPr/>
          <p:nvPr/>
        </p:nvSpPr>
        <p:spPr>
          <a:xfrm rot="5400000" flipH="1">
            <a:off x="-613244" y="-470429"/>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p:nvPr/>
        </p:nvSpPr>
        <p:spPr>
          <a:xfrm rot="5400000" flipH="1">
            <a:off x="115553" y="539294"/>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 name="Google Shape;47;p3"/>
          <p:cNvGrpSpPr/>
          <p:nvPr/>
        </p:nvGrpSpPr>
        <p:grpSpPr>
          <a:xfrm rot="-10119719" flipH="1">
            <a:off x="-1137271" y="4749619"/>
            <a:ext cx="4687592" cy="3257840"/>
            <a:chOff x="-154942" y="-422500"/>
            <a:chExt cx="3515639" cy="2443341"/>
          </a:xfrm>
        </p:grpSpPr>
        <p:sp>
          <p:nvSpPr>
            <p:cNvPr id="48" name="Google Shape;48;p3"/>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 name="Google Shape;54;p3"/>
          <p:cNvSpPr/>
          <p:nvPr/>
        </p:nvSpPr>
        <p:spPr>
          <a:xfrm rot="-5400000">
            <a:off x="9409435" y="4595552"/>
            <a:ext cx="4184005" cy="1695083"/>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3"/>
          <p:cNvSpPr txBox="1">
            <a:spLocks noGrp="1"/>
          </p:cNvSpPr>
          <p:nvPr>
            <p:ph type="title"/>
          </p:nvPr>
        </p:nvSpPr>
        <p:spPr>
          <a:xfrm>
            <a:off x="3031000" y="3868667"/>
            <a:ext cx="6130000" cy="10140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56" name="Google Shape;56;p3"/>
          <p:cNvSpPr txBox="1">
            <a:spLocks noGrp="1"/>
          </p:cNvSpPr>
          <p:nvPr>
            <p:ph type="title" idx="2" hasCustomPrompt="1"/>
          </p:nvPr>
        </p:nvSpPr>
        <p:spPr>
          <a:xfrm>
            <a:off x="8774349" y="1838333"/>
            <a:ext cx="1999600" cy="9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3"/>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7" name="Google Shape;57;p3"/>
          <p:cNvSpPr txBox="1">
            <a:spLocks noGrp="1"/>
          </p:cNvSpPr>
          <p:nvPr>
            <p:ph type="subTitle" idx="1"/>
          </p:nvPr>
        </p:nvSpPr>
        <p:spPr>
          <a:xfrm>
            <a:off x="2248600" y="5134968"/>
            <a:ext cx="7694800" cy="5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667">
                <a:solidFill>
                  <a:schemeClr val="accent3"/>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9172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8"/>
        <p:cNvGrpSpPr/>
        <p:nvPr/>
      </p:nvGrpSpPr>
      <p:grpSpPr>
        <a:xfrm>
          <a:off x="0" y="0"/>
          <a:ext cx="0" cy="0"/>
          <a:chOff x="0" y="0"/>
          <a:chExt cx="0" cy="0"/>
        </a:xfrm>
      </p:grpSpPr>
      <p:sp>
        <p:nvSpPr>
          <p:cNvPr id="189" name="Google Shape;189;p11"/>
          <p:cNvSpPr/>
          <p:nvPr/>
        </p:nvSpPr>
        <p:spPr>
          <a:xfrm rot="5400000">
            <a:off x="5044077" y="-1475057"/>
            <a:ext cx="2669887" cy="268812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5400000">
            <a:off x="-595838" y="3442974"/>
            <a:ext cx="4004511" cy="409163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1" name="Google Shape;191;p11"/>
          <p:cNvGrpSpPr/>
          <p:nvPr/>
        </p:nvGrpSpPr>
        <p:grpSpPr>
          <a:xfrm rot="5400000">
            <a:off x="-1049457" y="74020"/>
            <a:ext cx="3673608" cy="2553128"/>
            <a:chOff x="-154942" y="-422500"/>
            <a:chExt cx="3515639" cy="2443341"/>
          </a:xfrm>
        </p:grpSpPr>
        <p:sp>
          <p:nvSpPr>
            <p:cNvPr id="192" name="Google Shape;192;p11"/>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 name="Google Shape;198;p11"/>
          <p:cNvGrpSpPr/>
          <p:nvPr/>
        </p:nvGrpSpPr>
        <p:grpSpPr>
          <a:xfrm>
            <a:off x="4062211" y="-65078"/>
            <a:ext cx="1475492" cy="1497057"/>
            <a:chOff x="6575458" y="1821066"/>
            <a:chExt cx="1106619" cy="1122793"/>
          </a:xfrm>
        </p:grpSpPr>
        <p:sp>
          <p:nvSpPr>
            <p:cNvPr id="199" name="Google Shape;199;p11"/>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1"/>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1"/>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1"/>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1"/>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1"/>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1"/>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1"/>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1"/>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1"/>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1"/>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1"/>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1"/>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1"/>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1"/>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1"/>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5" name="Google Shape;215;p11"/>
          <p:cNvSpPr/>
          <p:nvPr/>
        </p:nvSpPr>
        <p:spPr>
          <a:xfrm rot="5400000">
            <a:off x="-446210" y="5316575"/>
            <a:ext cx="1987785" cy="1630107"/>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6" name="Google Shape;216;p11"/>
          <p:cNvGrpSpPr/>
          <p:nvPr/>
        </p:nvGrpSpPr>
        <p:grpSpPr>
          <a:xfrm>
            <a:off x="7533903" y="5820873"/>
            <a:ext cx="753684" cy="764124"/>
            <a:chOff x="5650427" y="4365654"/>
            <a:chExt cx="565263" cy="573093"/>
          </a:xfrm>
        </p:grpSpPr>
        <p:sp>
          <p:nvSpPr>
            <p:cNvPr id="217" name="Google Shape;217;p11"/>
            <p:cNvSpPr/>
            <p:nvPr/>
          </p:nvSpPr>
          <p:spPr>
            <a:xfrm rot="5400000">
              <a:off x="5639315" y="4630294"/>
              <a:ext cx="176516" cy="154293"/>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1"/>
            <p:cNvSpPr/>
            <p:nvPr/>
          </p:nvSpPr>
          <p:spPr>
            <a:xfrm rot="5400000">
              <a:off x="6111300" y="4363750"/>
              <a:ext cx="78988" cy="82797"/>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1"/>
            <p:cNvSpPr/>
            <p:nvPr/>
          </p:nvSpPr>
          <p:spPr>
            <a:xfrm rot="5400000">
              <a:off x="6111367" y="4834425"/>
              <a:ext cx="102354" cy="106291"/>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0" name="Google Shape;220;p11"/>
          <p:cNvSpPr txBox="1">
            <a:spLocks noGrp="1"/>
          </p:cNvSpPr>
          <p:nvPr>
            <p:ph type="title" hasCustomPrompt="1"/>
          </p:nvPr>
        </p:nvSpPr>
        <p:spPr>
          <a:xfrm>
            <a:off x="2002800" y="2271167"/>
            <a:ext cx="8186400" cy="116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0000"/>
              <a:buNone/>
              <a:defRPr sz="12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21" name="Google Shape;221;p11"/>
          <p:cNvSpPr txBox="1">
            <a:spLocks noGrp="1"/>
          </p:cNvSpPr>
          <p:nvPr>
            <p:ph type="subTitle" idx="1"/>
          </p:nvPr>
        </p:nvSpPr>
        <p:spPr>
          <a:xfrm>
            <a:off x="2002800" y="3864375"/>
            <a:ext cx="8186400" cy="479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a:solidFill>
                  <a:schemeClr val="accent3"/>
                </a:solidFill>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222" name="Google Shape;222;p11"/>
          <p:cNvSpPr/>
          <p:nvPr/>
        </p:nvSpPr>
        <p:spPr>
          <a:xfrm>
            <a:off x="9830333" y="-377100"/>
            <a:ext cx="2821400" cy="2192867"/>
          </a:xfrm>
          <a:custGeom>
            <a:avLst/>
            <a:gdLst/>
            <a:ahLst/>
            <a:cxnLst/>
            <a:rect l="l" t="t" r="r" b="b"/>
            <a:pathLst>
              <a:path w="84642" h="65786" extrusionOk="0">
                <a:moveTo>
                  <a:pt x="0" y="0"/>
                </a:moveTo>
                <a:cubicBezTo>
                  <a:pt x="11767" y="13075"/>
                  <a:pt x="21055" y="29331"/>
                  <a:pt x="36036" y="38550"/>
                </a:cubicBezTo>
                <a:cubicBezTo>
                  <a:pt x="45424" y="44327"/>
                  <a:pt x="58162" y="40411"/>
                  <a:pt x="68720" y="43578"/>
                </a:cubicBezTo>
                <a:cubicBezTo>
                  <a:pt x="77444" y="46195"/>
                  <a:pt x="80568" y="57639"/>
                  <a:pt x="84642" y="65786"/>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2172040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24"/>
        <p:cNvGrpSpPr/>
        <p:nvPr/>
      </p:nvGrpSpPr>
      <p:grpSpPr>
        <a:xfrm>
          <a:off x="0" y="0"/>
          <a:ext cx="0" cy="0"/>
          <a:chOff x="0" y="0"/>
          <a:chExt cx="0" cy="0"/>
        </a:xfrm>
      </p:grpSpPr>
      <p:sp>
        <p:nvSpPr>
          <p:cNvPr id="225" name="Google Shape;225;p13"/>
          <p:cNvSpPr/>
          <p:nvPr/>
        </p:nvSpPr>
        <p:spPr>
          <a:xfrm rot="5400000">
            <a:off x="-1086149"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3"/>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13"/>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3"/>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3"/>
          <p:cNvSpPr/>
          <p:nvPr/>
        </p:nvSpPr>
        <p:spPr>
          <a:xfrm rot="5400000">
            <a:off x="10446283" y="2012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13"/>
          <p:cNvGrpSpPr/>
          <p:nvPr/>
        </p:nvGrpSpPr>
        <p:grpSpPr>
          <a:xfrm rot="3841766">
            <a:off x="8795629" y="-527717"/>
            <a:ext cx="4687419" cy="3257719"/>
            <a:chOff x="-154942" y="-422500"/>
            <a:chExt cx="3515639" cy="2443341"/>
          </a:xfrm>
        </p:grpSpPr>
        <p:sp>
          <p:nvSpPr>
            <p:cNvPr id="231" name="Google Shape;231;p13"/>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3"/>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3"/>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3"/>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3"/>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3"/>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7" name="Google Shape;237;p13"/>
          <p:cNvSpPr txBox="1">
            <a:spLocks noGrp="1"/>
          </p:cNvSpPr>
          <p:nvPr>
            <p:ph type="title"/>
          </p:nvPr>
        </p:nvSpPr>
        <p:spPr>
          <a:xfrm>
            <a:off x="3188399" y="19008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8" name="Google Shape;238;p13"/>
          <p:cNvSpPr txBox="1">
            <a:spLocks noGrp="1"/>
          </p:cNvSpPr>
          <p:nvPr>
            <p:ph type="subTitle" idx="1"/>
          </p:nvPr>
        </p:nvSpPr>
        <p:spPr>
          <a:xfrm>
            <a:off x="3188399" y="22619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9" name="Google Shape;239;p13"/>
          <p:cNvSpPr txBox="1">
            <a:spLocks noGrp="1"/>
          </p:cNvSpPr>
          <p:nvPr>
            <p:ph type="title" idx="2" hasCustomPrompt="1"/>
          </p:nvPr>
        </p:nvSpPr>
        <p:spPr>
          <a:xfrm>
            <a:off x="2122036" y="2030896"/>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0" name="Google Shape;240;p13"/>
          <p:cNvSpPr txBox="1">
            <a:spLocks noGrp="1"/>
          </p:cNvSpPr>
          <p:nvPr>
            <p:ph type="title" idx="3"/>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1" name="Google Shape;241;p13"/>
          <p:cNvSpPr txBox="1">
            <a:spLocks noGrp="1"/>
          </p:cNvSpPr>
          <p:nvPr>
            <p:ph type="title" idx="4"/>
          </p:nvPr>
        </p:nvSpPr>
        <p:spPr>
          <a:xfrm>
            <a:off x="3188399" y="33453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2" name="Google Shape;242;p13"/>
          <p:cNvSpPr txBox="1">
            <a:spLocks noGrp="1"/>
          </p:cNvSpPr>
          <p:nvPr>
            <p:ph type="subTitle" idx="5"/>
          </p:nvPr>
        </p:nvSpPr>
        <p:spPr>
          <a:xfrm>
            <a:off x="3188399" y="37064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13"/>
          <p:cNvSpPr txBox="1">
            <a:spLocks noGrp="1"/>
          </p:cNvSpPr>
          <p:nvPr>
            <p:ph type="title" idx="6" hasCustomPrompt="1"/>
          </p:nvPr>
        </p:nvSpPr>
        <p:spPr>
          <a:xfrm>
            <a:off x="2122036" y="3475431"/>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4" name="Google Shape;244;p13"/>
          <p:cNvSpPr txBox="1">
            <a:spLocks noGrp="1"/>
          </p:cNvSpPr>
          <p:nvPr>
            <p:ph type="title" idx="7"/>
          </p:nvPr>
        </p:nvSpPr>
        <p:spPr>
          <a:xfrm>
            <a:off x="3188399" y="47898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5" name="Google Shape;245;p13"/>
          <p:cNvSpPr txBox="1">
            <a:spLocks noGrp="1"/>
          </p:cNvSpPr>
          <p:nvPr>
            <p:ph type="subTitle" idx="8"/>
          </p:nvPr>
        </p:nvSpPr>
        <p:spPr>
          <a:xfrm>
            <a:off x="3188399" y="51509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6" name="Google Shape;246;p13"/>
          <p:cNvSpPr txBox="1">
            <a:spLocks noGrp="1"/>
          </p:cNvSpPr>
          <p:nvPr>
            <p:ph type="title" idx="9" hasCustomPrompt="1"/>
          </p:nvPr>
        </p:nvSpPr>
        <p:spPr>
          <a:xfrm>
            <a:off x="2122036" y="4919965"/>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7" name="Google Shape;247;p13"/>
          <p:cNvSpPr txBox="1">
            <a:spLocks noGrp="1"/>
          </p:cNvSpPr>
          <p:nvPr>
            <p:ph type="title" idx="13"/>
          </p:nvPr>
        </p:nvSpPr>
        <p:spPr>
          <a:xfrm>
            <a:off x="7559832" y="19008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8" name="Google Shape;248;p13"/>
          <p:cNvSpPr txBox="1">
            <a:spLocks noGrp="1"/>
          </p:cNvSpPr>
          <p:nvPr>
            <p:ph type="subTitle" idx="14"/>
          </p:nvPr>
        </p:nvSpPr>
        <p:spPr>
          <a:xfrm>
            <a:off x="7559832" y="22619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9" name="Google Shape;249;p13"/>
          <p:cNvSpPr txBox="1">
            <a:spLocks noGrp="1"/>
          </p:cNvSpPr>
          <p:nvPr>
            <p:ph type="title" idx="15" hasCustomPrompt="1"/>
          </p:nvPr>
        </p:nvSpPr>
        <p:spPr>
          <a:xfrm>
            <a:off x="6493469" y="2030896"/>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50" name="Google Shape;250;p13"/>
          <p:cNvSpPr txBox="1">
            <a:spLocks noGrp="1"/>
          </p:cNvSpPr>
          <p:nvPr>
            <p:ph type="title" idx="16"/>
          </p:nvPr>
        </p:nvSpPr>
        <p:spPr>
          <a:xfrm>
            <a:off x="7559832" y="33453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1" name="Google Shape;251;p13"/>
          <p:cNvSpPr txBox="1">
            <a:spLocks noGrp="1"/>
          </p:cNvSpPr>
          <p:nvPr>
            <p:ph type="subTitle" idx="17"/>
          </p:nvPr>
        </p:nvSpPr>
        <p:spPr>
          <a:xfrm>
            <a:off x="7559832" y="37064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 name="Google Shape;252;p13"/>
          <p:cNvSpPr txBox="1">
            <a:spLocks noGrp="1"/>
          </p:cNvSpPr>
          <p:nvPr>
            <p:ph type="title" idx="18" hasCustomPrompt="1"/>
          </p:nvPr>
        </p:nvSpPr>
        <p:spPr>
          <a:xfrm>
            <a:off x="6493469" y="3475399"/>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53" name="Google Shape;253;p13"/>
          <p:cNvSpPr txBox="1">
            <a:spLocks noGrp="1"/>
          </p:cNvSpPr>
          <p:nvPr>
            <p:ph type="title" idx="19"/>
          </p:nvPr>
        </p:nvSpPr>
        <p:spPr>
          <a:xfrm>
            <a:off x="7559832" y="4789817"/>
            <a:ext cx="2574800" cy="3220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4" name="Google Shape;254;p13"/>
          <p:cNvSpPr txBox="1">
            <a:spLocks noGrp="1"/>
          </p:cNvSpPr>
          <p:nvPr>
            <p:ph type="subTitle" idx="20"/>
          </p:nvPr>
        </p:nvSpPr>
        <p:spPr>
          <a:xfrm>
            <a:off x="7559832" y="5150917"/>
            <a:ext cx="2574800" cy="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5" name="Google Shape;255;p13"/>
          <p:cNvSpPr txBox="1">
            <a:spLocks noGrp="1"/>
          </p:cNvSpPr>
          <p:nvPr>
            <p:ph type="title" idx="21" hasCustomPrompt="1"/>
          </p:nvPr>
        </p:nvSpPr>
        <p:spPr>
          <a:xfrm>
            <a:off x="6493469" y="4919965"/>
            <a:ext cx="846800" cy="6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i="0">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892254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6"/>
        <p:cNvGrpSpPr/>
        <p:nvPr/>
      </p:nvGrpSpPr>
      <p:grpSpPr>
        <a:xfrm>
          <a:off x="0" y="0"/>
          <a:ext cx="0" cy="0"/>
          <a:chOff x="0" y="0"/>
          <a:chExt cx="0" cy="0"/>
        </a:xfrm>
      </p:grpSpPr>
      <p:sp>
        <p:nvSpPr>
          <p:cNvPr id="257" name="Google Shape;257;p14"/>
          <p:cNvSpPr/>
          <p:nvPr/>
        </p:nvSpPr>
        <p:spPr>
          <a:xfrm>
            <a:off x="10168267" y="-209500"/>
            <a:ext cx="2290667" cy="3366133"/>
          </a:xfrm>
          <a:custGeom>
            <a:avLst/>
            <a:gdLst/>
            <a:ahLst/>
            <a:cxnLst/>
            <a:rect l="l" t="t" r="r" b="b"/>
            <a:pathLst>
              <a:path w="68720" h="100984" extrusionOk="0">
                <a:moveTo>
                  <a:pt x="0" y="0"/>
                </a:moveTo>
                <a:cubicBezTo>
                  <a:pt x="11625" y="19375"/>
                  <a:pt x="15426" y="42682"/>
                  <a:pt x="26399" y="62434"/>
                </a:cubicBezTo>
                <a:cubicBezTo>
                  <a:pt x="29249" y="67563"/>
                  <a:pt x="31900" y="73951"/>
                  <a:pt x="37293" y="76262"/>
                </a:cubicBezTo>
                <a:cubicBezTo>
                  <a:pt x="40750" y="77744"/>
                  <a:pt x="45529" y="76536"/>
                  <a:pt x="48188" y="79195"/>
                </a:cubicBezTo>
                <a:cubicBezTo>
                  <a:pt x="55245" y="86252"/>
                  <a:pt x="59794" y="96521"/>
                  <a:pt x="68720" y="100984"/>
                </a:cubicBezTo>
              </a:path>
            </a:pathLst>
          </a:custGeom>
          <a:noFill/>
          <a:ln w="19050" cap="flat" cmpd="sng">
            <a:solidFill>
              <a:schemeClr val="accent1"/>
            </a:solidFill>
            <a:prstDash val="solid"/>
            <a:round/>
            <a:headEnd type="none" w="med" len="med"/>
            <a:tailEnd type="none" w="med" len="med"/>
          </a:ln>
        </p:spPr>
      </p:sp>
      <p:sp>
        <p:nvSpPr>
          <p:cNvPr id="258" name="Google Shape;258;p14"/>
          <p:cNvSpPr/>
          <p:nvPr/>
        </p:nvSpPr>
        <p:spPr>
          <a:xfrm rot="5400000" flipH="1">
            <a:off x="-1785310" y="-1668045"/>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4"/>
          <p:cNvSpPr/>
          <p:nvPr/>
        </p:nvSpPr>
        <p:spPr>
          <a:xfrm rot="5400000" flipH="1">
            <a:off x="-541348" y="-41239"/>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0" name="Google Shape;260;p14"/>
          <p:cNvGrpSpPr/>
          <p:nvPr/>
        </p:nvGrpSpPr>
        <p:grpSpPr>
          <a:xfrm rot="-10119719" flipH="1">
            <a:off x="-1137271" y="4749619"/>
            <a:ext cx="4687592" cy="3257840"/>
            <a:chOff x="-154942" y="-422500"/>
            <a:chExt cx="3515639" cy="2443341"/>
          </a:xfrm>
        </p:grpSpPr>
        <p:sp>
          <p:nvSpPr>
            <p:cNvPr id="261" name="Google Shape;261;p14"/>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4"/>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4"/>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4"/>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4"/>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4"/>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7" name="Google Shape;267;p14"/>
          <p:cNvSpPr/>
          <p:nvPr/>
        </p:nvSpPr>
        <p:spPr>
          <a:xfrm rot="-5400000">
            <a:off x="9996568" y="4643952"/>
            <a:ext cx="4184005" cy="1695083"/>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14"/>
          <p:cNvSpPr/>
          <p:nvPr/>
        </p:nvSpPr>
        <p:spPr>
          <a:xfrm rot="5400000">
            <a:off x="10073469" y="-500325"/>
            <a:ext cx="2656696" cy="2574983"/>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9" name="Google Shape;269;p14"/>
          <p:cNvGrpSpPr/>
          <p:nvPr/>
        </p:nvGrpSpPr>
        <p:grpSpPr>
          <a:xfrm>
            <a:off x="10114345" y="598756"/>
            <a:ext cx="1475492" cy="1497057"/>
            <a:chOff x="6575458" y="1821066"/>
            <a:chExt cx="1106619" cy="1122793"/>
          </a:xfrm>
        </p:grpSpPr>
        <p:sp>
          <p:nvSpPr>
            <p:cNvPr id="270" name="Google Shape;270;p14"/>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4"/>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4"/>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4"/>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4"/>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4"/>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4"/>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4"/>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4"/>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4"/>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4"/>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4"/>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4"/>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4"/>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4"/>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4"/>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6" name="Google Shape;286;p14"/>
          <p:cNvSpPr txBox="1">
            <a:spLocks noGrp="1"/>
          </p:cNvSpPr>
          <p:nvPr>
            <p:ph type="title"/>
          </p:nvPr>
        </p:nvSpPr>
        <p:spPr>
          <a:xfrm>
            <a:off x="960000" y="698199"/>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50054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322"/>
        <p:cNvGrpSpPr/>
        <p:nvPr/>
      </p:nvGrpSpPr>
      <p:grpSpPr>
        <a:xfrm>
          <a:off x="0" y="0"/>
          <a:ext cx="0" cy="0"/>
          <a:chOff x="0" y="0"/>
          <a:chExt cx="0" cy="0"/>
        </a:xfrm>
      </p:grpSpPr>
      <p:sp>
        <p:nvSpPr>
          <p:cNvPr id="323" name="Google Shape;323;p16"/>
          <p:cNvSpPr/>
          <p:nvPr/>
        </p:nvSpPr>
        <p:spPr>
          <a:xfrm rot="5400000">
            <a:off x="-2748481" y="1650543"/>
            <a:ext cx="7689157" cy="3505205"/>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4" name="Google Shape;324;p16"/>
          <p:cNvGrpSpPr/>
          <p:nvPr/>
        </p:nvGrpSpPr>
        <p:grpSpPr>
          <a:xfrm rot="563218" flipH="1">
            <a:off x="8795600" y="-527911"/>
            <a:ext cx="4687473" cy="3257757"/>
            <a:chOff x="-154942" y="-422500"/>
            <a:chExt cx="3515639" cy="2443341"/>
          </a:xfrm>
        </p:grpSpPr>
        <p:sp>
          <p:nvSpPr>
            <p:cNvPr id="325" name="Google Shape;325;p1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1" name="Google Shape;331;p16"/>
          <p:cNvSpPr/>
          <p:nvPr/>
        </p:nvSpPr>
        <p:spPr>
          <a:xfrm rot="-5400000" flipH="1">
            <a:off x="8349357" y="2828972"/>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6"/>
          <p:cNvSpPr/>
          <p:nvPr/>
        </p:nvSpPr>
        <p:spPr>
          <a:xfrm rot="-5400000" flipH="1">
            <a:off x="10860447" y="5462322"/>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6"/>
          <p:cNvSpPr txBox="1">
            <a:spLocks noGrp="1"/>
          </p:cNvSpPr>
          <p:nvPr>
            <p:ph type="subTitle" idx="1"/>
          </p:nvPr>
        </p:nvSpPr>
        <p:spPr>
          <a:xfrm>
            <a:off x="2236451" y="5097367"/>
            <a:ext cx="5094000" cy="103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334" name="Google Shape;334;p16"/>
          <p:cNvSpPr txBox="1">
            <a:spLocks noGrp="1"/>
          </p:cNvSpPr>
          <p:nvPr>
            <p:ph type="title"/>
          </p:nvPr>
        </p:nvSpPr>
        <p:spPr>
          <a:xfrm>
            <a:off x="2236451" y="4407700"/>
            <a:ext cx="5094000" cy="704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188672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35"/>
        <p:cNvGrpSpPr/>
        <p:nvPr/>
      </p:nvGrpSpPr>
      <p:grpSpPr>
        <a:xfrm>
          <a:off x="0" y="0"/>
          <a:ext cx="0" cy="0"/>
          <a:chOff x="0" y="0"/>
          <a:chExt cx="0" cy="0"/>
        </a:xfrm>
      </p:grpSpPr>
      <p:sp>
        <p:nvSpPr>
          <p:cNvPr id="336" name="Google Shape;336;p17"/>
          <p:cNvSpPr/>
          <p:nvPr/>
        </p:nvSpPr>
        <p:spPr>
          <a:xfrm rot="5400000">
            <a:off x="-882949"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7"/>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7"/>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7"/>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7"/>
          <p:cNvSpPr/>
          <p:nvPr/>
        </p:nvSpPr>
        <p:spPr>
          <a:xfrm rot="5400000">
            <a:off x="10642267" y="2355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1" name="Google Shape;341;p17"/>
          <p:cNvGrpSpPr/>
          <p:nvPr/>
        </p:nvGrpSpPr>
        <p:grpSpPr>
          <a:xfrm rot="3841766">
            <a:off x="8795629" y="-527717"/>
            <a:ext cx="4687419" cy="3257719"/>
            <a:chOff x="-154942" y="-422500"/>
            <a:chExt cx="3515639" cy="2443341"/>
          </a:xfrm>
        </p:grpSpPr>
        <p:sp>
          <p:nvSpPr>
            <p:cNvPr id="342" name="Google Shape;342;p17"/>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7"/>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7"/>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7"/>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7"/>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7"/>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8" name="Google Shape;348;p17"/>
          <p:cNvSpPr txBox="1">
            <a:spLocks noGrp="1"/>
          </p:cNvSpPr>
          <p:nvPr>
            <p:ph type="title"/>
          </p:nvPr>
        </p:nvSpPr>
        <p:spPr>
          <a:xfrm>
            <a:off x="1676384" y="1699633"/>
            <a:ext cx="6145200" cy="55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49" name="Google Shape;349;p17"/>
          <p:cNvSpPr txBox="1">
            <a:spLocks noGrp="1"/>
          </p:cNvSpPr>
          <p:nvPr>
            <p:ph type="subTitle" idx="1"/>
          </p:nvPr>
        </p:nvSpPr>
        <p:spPr>
          <a:xfrm>
            <a:off x="1676400" y="2262800"/>
            <a:ext cx="6145200" cy="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 name="Google Shape;350;p17"/>
          <p:cNvSpPr txBox="1">
            <a:spLocks noGrp="1"/>
          </p:cNvSpPr>
          <p:nvPr>
            <p:ph type="title" idx="2"/>
          </p:nvPr>
        </p:nvSpPr>
        <p:spPr>
          <a:xfrm>
            <a:off x="1676384" y="3231717"/>
            <a:ext cx="6145200" cy="55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51" name="Google Shape;351;p17"/>
          <p:cNvSpPr txBox="1">
            <a:spLocks noGrp="1"/>
          </p:cNvSpPr>
          <p:nvPr>
            <p:ph type="subTitle" idx="3"/>
          </p:nvPr>
        </p:nvSpPr>
        <p:spPr>
          <a:xfrm>
            <a:off x="1676400" y="3794883"/>
            <a:ext cx="6145200" cy="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17"/>
          <p:cNvSpPr txBox="1">
            <a:spLocks noGrp="1"/>
          </p:cNvSpPr>
          <p:nvPr>
            <p:ph type="title" idx="4"/>
          </p:nvPr>
        </p:nvSpPr>
        <p:spPr>
          <a:xfrm>
            <a:off x="1676384" y="4763800"/>
            <a:ext cx="6145200" cy="552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53" name="Google Shape;353;p17"/>
          <p:cNvSpPr txBox="1">
            <a:spLocks noGrp="1"/>
          </p:cNvSpPr>
          <p:nvPr>
            <p:ph type="subTitle" idx="5"/>
          </p:nvPr>
        </p:nvSpPr>
        <p:spPr>
          <a:xfrm>
            <a:off x="1676400" y="5326967"/>
            <a:ext cx="6145200" cy="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17"/>
          <p:cNvSpPr txBox="1">
            <a:spLocks noGrp="1"/>
          </p:cNvSpPr>
          <p:nvPr>
            <p:ph type="title" idx="6"/>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3580032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55"/>
        <p:cNvGrpSpPr/>
        <p:nvPr/>
      </p:nvGrpSpPr>
      <p:grpSpPr>
        <a:xfrm>
          <a:off x="0" y="0"/>
          <a:ext cx="0" cy="0"/>
          <a:chOff x="0" y="0"/>
          <a:chExt cx="0" cy="0"/>
        </a:xfrm>
      </p:grpSpPr>
      <p:sp>
        <p:nvSpPr>
          <p:cNvPr id="356" name="Google Shape;356;p18"/>
          <p:cNvSpPr/>
          <p:nvPr/>
        </p:nvSpPr>
        <p:spPr>
          <a:xfrm rot="5400000">
            <a:off x="-882949"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8"/>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8"/>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8"/>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8"/>
          <p:cNvSpPr/>
          <p:nvPr/>
        </p:nvSpPr>
        <p:spPr>
          <a:xfrm rot="5400000">
            <a:off x="10642267" y="2355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1" name="Google Shape;361;p18"/>
          <p:cNvGrpSpPr/>
          <p:nvPr/>
        </p:nvGrpSpPr>
        <p:grpSpPr>
          <a:xfrm rot="3841766">
            <a:off x="8795629" y="-527717"/>
            <a:ext cx="4687419" cy="3257719"/>
            <a:chOff x="-154942" y="-422500"/>
            <a:chExt cx="3515639" cy="2443341"/>
          </a:xfrm>
        </p:grpSpPr>
        <p:sp>
          <p:nvSpPr>
            <p:cNvPr id="362" name="Google Shape;362;p18"/>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8"/>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8"/>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8"/>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8"/>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8"/>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8" name="Google Shape;368;p18"/>
          <p:cNvSpPr txBox="1">
            <a:spLocks noGrp="1"/>
          </p:cNvSpPr>
          <p:nvPr>
            <p:ph type="title"/>
          </p:nvPr>
        </p:nvSpPr>
        <p:spPr>
          <a:xfrm>
            <a:off x="1676400" y="2211800"/>
            <a:ext cx="2950400" cy="591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69" name="Google Shape;369;p18"/>
          <p:cNvSpPr txBox="1">
            <a:spLocks noGrp="1"/>
          </p:cNvSpPr>
          <p:nvPr>
            <p:ph type="subTitle" idx="1"/>
          </p:nvPr>
        </p:nvSpPr>
        <p:spPr>
          <a:xfrm>
            <a:off x="1676808" y="2803121"/>
            <a:ext cx="294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0" name="Google Shape;370;p18"/>
          <p:cNvSpPr txBox="1">
            <a:spLocks noGrp="1"/>
          </p:cNvSpPr>
          <p:nvPr>
            <p:ph type="title" idx="2"/>
          </p:nvPr>
        </p:nvSpPr>
        <p:spPr>
          <a:xfrm>
            <a:off x="4934333" y="2211800"/>
            <a:ext cx="2950400" cy="591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71" name="Google Shape;371;p18"/>
          <p:cNvSpPr txBox="1">
            <a:spLocks noGrp="1"/>
          </p:cNvSpPr>
          <p:nvPr>
            <p:ph type="subTitle" idx="3"/>
          </p:nvPr>
        </p:nvSpPr>
        <p:spPr>
          <a:xfrm>
            <a:off x="4934740" y="2803121"/>
            <a:ext cx="294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2" name="Google Shape;372;p18"/>
          <p:cNvSpPr txBox="1">
            <a:spLocks noGrp="1"/>
          </p:cNvSpPr>
          <p:nvPr>
            <p:ph type="title" idx="4"/>
          </p:nvPr>
        </p:nvSpPr>
        <p:spPr>
          <a:xfrm>
            <a:off x="1676400" y="4133735"/>
            <a:ext cx="2950400" cy="591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73" name="Google Shape;373;p18"/>
          <p:cNvSpPr txBox="1">
            <a:spLocks noGrp="1"/>
          </p:cNvSpPr>
          <p:nvPr>
            <p:ph type="subTitle" idx="5"/>
          </p:nvPr>
        </p:nvSpPr>
        <p:spPr>
          <a:xfrm>
            <a:off x="1676808" y="4725059"/>
            <a:ext cx="294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18"/>
          <p:cNvSpPr txBox="1">
            <a:spLocks noGrp="1"/>
          </p:cNvSpPr>
          <p:nvPr>
            <p:ph type="title" idx="6"/>
          </p:nvPr>
        </p:nvSpPr>
        <p:spPr>
          <a:xfrm>
            <a:off x="4934333" y="4133735"/>
            <a:ext cx="2950400" cy="591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75" name="Google Shape;375;p18"/>
          <p:cNvSpPr txBox="1">
            <a:spLocks noGrp="1"/>
          </p:cNvSpPr>
          <p:nvPr>
            <p:ph type="subTitle" idx="7"/>
          </p:nvPr>
        </p:nvSpPr>
        <p:spPr>
          <a:xfrm>
            <a:off x="4934740" y="4725059"/>
            <a:ext cx="294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18"/>
          <p:cNvSpPr txBox="1">
            <a:spLocks noGrp="1"/>
          </p:cNvSpPr>
          <p:nvPr>
            <p:ph type="title" idx="8"/>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2731182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7"/>
        <p:cNvGrpSpPr/>
        <p:nvPr/>
      </p:nvGrpSpPr>
      <p:grpSpPr>
        <a:xfrm>
          <a:off x="0" y="0"/>
          <a:ext cx="0" cy="0"/>
          <a:chOff x="0" y="0"/>
          <a:chExt cx="0" cy="0"/>
        </a:xfrm>
      </p:grpSpPr>
      <p:sp>
        <p:nvSpPr>
          <p:cNvPr id="378" name="Google Shape;378;p19"/>
          <p:cNvSpPr/>
          <p:nvPr/>
        </p:nvSpPr>
        <p:spPr>
          <a:xfrm rot="5400000">
            <a:off x="-882949"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9"/>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9"/>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9"/>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19"/>
          <p:cNvSpPr/>
          <p:nvPr/>
        </p:nvSpPr>
        <p:spPr>
          <a:xfrm rot="5400000">
            <a:off x="10642267" y="2355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3" name="Google Shape;383;p19"/>
          <p:cNvGrpSpPr/>
          <p:nvPr/>
        </p:nvGrpSpPr>
        <p:grpSpPr>
          <a:xfrm rot="3841766">
            <a:off x="8795629" y="-527717"/>
            <a:ext cx="4687419" cy="3257719"/>
            <a:chOff x="-154942" y="-422500"/>
            <a:chExt cx="3515639" cy="2443341"/>
          </a:xfrm>
        </p:grpSpPr>
        <p:sp>
          <p:nvSpPr>
            <p:cNvPr id="384" name="Google Shape;384;p19"/>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9"/>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9"/>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9"/>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9"/>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9"/>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0" name="Google Shape;390;p19"/>
          <p:cNvSpPr txBox="1">
            <a:spLocks noGrp="1"/>
          </p:cNvSpPr>
          <p:nvPr>
            <p:ph type="title"/>
          </p:nvPr>
        </p:nvSpPr>
        <p:spPr>
          <a:xfrm>
            <a:off x="1674303" y="2378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1" name="Google Shape;391;p19"/>
          <p:cNvSpPr txBox="1">
            <a:spLocks noGrp="1"/>
          </p:cNvSpPr>
          <p:nvPr>
            <p:ph type="subTitle" idx="1"/>
          </p:nvPr>
        </p:nvSpPr>
        <p:spPr>
          <a:xfrm>
            <a:off x="1674303" y="2845435"/>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2" name="Google Shape;392;p19"/>
          <p:cNvSpPr txBox="1">
            <a:spLocks noGrp="1"/>
          </p:cNvSpPr>
          <p:nvPr>
            <p:ph type="title" idx="2"/>
          </p:nvPr>
        </p:nvSpPr>
        <p:spPr>
          <a:xfrm>
            <a:off x="4689221" y="2378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3" name="Google Shape;393;p19"/>
          <p:cNvSpPr txBox="1">
            <a:spLocks noGrp="1"/>
          </p:cNvSpPr>
          <p:nvPr>
            <p:ph type="subTitle" idx="3"/>
          </p:nvPr>
        </p:nvSpPr>
        <p:spPr>
          <a:xfrm>
            <a:off x="4689216" y="2845435"/>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4" name="Google Shape;394;p19"/>
          <p:cNvSpPr txBox="1">
            <a:spLocks noGrp="1"/>
          </p:cNvSpPr>
          <p:nvPr>
            <p:ph type="title" idx="4"/>
          </p:nvPr>
        </p:nvSpPr>
        <p:spPr>
          <a:xfrm>
            <a:off x="1674303" y="4304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5" name="Google Shape;395;p19"/>
          <p:cNvSpPr txBox="1">
            <a:spLocks noGrp="1"/>
          </p:cNvSpPr>
          <p:nvPr>
            <p:ph type="subTitle" idx="5"/>
          </p:nvPr>
        </p:nvSpPr>
        <p:spPr>
          <a:xfrm>
            <a:off x="1674303" y="4771433"/>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6" name="Google Shape;396;p19"/>
          <p:cNvSpPr txBox="1">
            <a:spLocks noGrp="1"/>
          </p:cNvSpPr>
          <p:nvPr>
            <p:ph type="title" idx="6"/>
          </p:nvPr>
        </p:nvSpPr>
        <p:spPr>
          <a:xfrm>
            <a:off x="4689221" y="4304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7" name="Google Shape;397;p19"/>
          <p:cNvSpPr txBox="1">
            <a:spLocks noGrp="1"/>
          </p:cNvSpPr>
          <p:nvPr>
            <p:ph type="subTitle" idx="7"/>
          </p:nvPr>
        </p:nvSpPr>
        <p:spPr>
          <a:xfrm>
            <a:off x="4689216" y="4771433"/>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8" name="Google Shape;398;p19"/>
          <p:cNvSpPr txBox="1">
            <a:spLocks noGrp="1"/>
          </p:cNvSpPr>
          <p:nvPr>
            <p:ph type="title" idx="8"/>
          </p:nvPr>
        </p:nvSpPr>
        <p:spPr>
          <a:xfrm>
            <a:off x="7704097" y="2378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99" name="Google Shape;399;p19"/>
          <p:cNvSpPr txBox="1">
            <a:spLocks noGrp="1"/>
          </p:cNvSpPr>
          <p:nvPr>
            <p:ph type="subTitle" idx="9"/>
          </p:nvPr>
        </p:nvSpPr>
        <p:spPr>
          <a:xfrm>
            <a:off x="7704088" y="2845435"/>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 name="Google Shape;400;p19"/>
          <p:cNvSpPr txBox="1">
            <a:spLocks noGrp="1"/>
          </p:cNvSpPr>
          <p:nvPr>
            <p:ph type="title" idx="13"/>
          </p:nvPr>
        </p:nvSpPr>
        <p:spPr>
          <a:xfrm>
            <a:off x="7704097" y="4304248"/>
            <a:ext cx="2813600" cy="408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1" name="Google Shape;401;p19"/>
          <p:cNvSpPr txBox="1">
            <a:spLocks noGrp="1"/>
          </p:cNvSpPr>
          <p:nvPr>
            <p:ph type="subTitle" idx="14"/>
          </p:nvPr>
        </p:nvSpPr>
        <p:spPr>
          <a:xfrm>
            <a:off x="7704088" y="4771433"/>
            <a:ext cx="2813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 name="Google Shape;402;p19"/>
          <p:cNvSpPr txBox="1">
            <a:spLocks noGrp="1"/>
          </p:cNvSpPr>
          <p:nvPr>
            <p:ph type="title" idx="15"/>
          </p:nvPr>
        </p:nvSpPr>
        <p:spPr>
          <a:xfrm>
            <a:off x="960000" y="698199"/>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4189264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03"/>
        <p:cNvGrpSpPr/>
        <p:nvPr/>
      </p:nvGrpSpPr>
      <p:grpSpPr>
        <a:xfrm>
          <a:off x="0" y="0"/>
          <a:ext cx="0" cy="0"/>
          <a:chOff x="0" y="0"/>
          <a:chExt cx="0" cy="0"/>
        </a:xfrm>
      </p:grpSpPr>
      <p:sp>
        <p:nvSpPr>
          <p:cNvPr id="404" name="Google Shape;404;p20"/>
          <p:cNvSpPr/>
          <p:nvPr/>
        </p:nvSpPr>
        <p:spPr>
          <a:xfrm>
            <a:off x="10168267" y="-209500"/>
            <a:ext cx="2290667" cy="3366133"/>
          </a:xfrm>
          <a:custGeom>
            <a:avLst/>
            <a:gdLst/>
            <a:ahLst/>
            <a:cxnLst/>
            <a:rect l="l" t="t" r="r" b="b"/>
            <a:pathLst>
              <a:path w="68720" h="100984" extrusionOk="0">
                <a:moveTo>
                  <a:pt x="0" y="0"/>
                </a:moveTo>
                <a:cubicBezTo>
                  <a:pt x="11625" y="19375"/>
                  <a:pt x="15426" y="42682"/>
                  <a:pt x="26399" y="62434"/>
                </a:cubicBezTo>
                <a:cubicBezTo>
                  <a:pt x="29249" y="67563"/>
                  <a:pt x="31900" y="73951"/>
                  <a:pt x="37293" y="76262"/>
                </a:cubicBezTo>
                <a:cubicBezTo>
                  <a:pt x="40750" y="77744"/>
                  <a:pt x="45529" y="76536"/>
                  <a:pt x="48188" y="79195"/>
                </a:cubicBezTo>
                <a:cubicBezTo>
                  <a:pt x="55245" y="86252"/>
                  <a:pt x="59794" y="96521"/>
                  <a:pt x="68720" y="100984"/>
                </a:cubicBezTo>
              </a:path>
            </a:pathLst>
          </a:custGeom>
          <a:noFill/>
          <a:ln w="19050" cap="flat" cmpd="sng">
            <a:solidFill>
              <a:schemeClr val="accent1"/>
            </a:solidFill>
            <a:prstDash val="solid"/>
            <a:round/>
            <a:headEnd type="none" w="med" len="med"/>
            <a:tailEnd type="none" w="med" len="med"/>
          </a:ln>
        </p:spPr>
      </p:sp>
      <p:sp>
        <p:nvSpPr>
          <p:cNvPr id="405" name="Google Shape;405;p20"/>
          <p:cNvSpPr/>
          <p:nvPr/>
        </p:nvSpPr>
        <p:spPr>
          <a:xfrm rot="5400000" flipH="1">
            <a:off x="-1785310" y="-1668045"/>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0"/>
          <p:cNvSpPr/>
          <p:nvPr/>
        </p:nvSpPr>
        <p:spPr>
          <a:xfrm rot="5400000" flipH="1">
            <a:off x="-541348" y="-41239"/>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7" name="Google Shape;407;p20"/>
          <p:cNvGrpSpPr/>
          <p:nvPr/>
        </p:nvGrpSpPr>
        <p:grpSpPr>
          <a:xfrm rot="-10119719" flipH="1">
            <a:off x="-1137271" y="4749619"/>
            <a:ext cx="4687592" cy="3257840"/>
            <a:chOff x="-154942" y="-422500"/>
            <a:chExt cx="3515639" cy="2443341"/>
          </a:xfrm>
        </p:grpSpPr>
        <p:sp>
          <p:nvSpPr>
            <p:cNvPr id="408" name="Google Shape;408;p20"/>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0"/>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0"/>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0"/>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0"/>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0"/>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20"/>
          <p:cNvSpPr/>
          <p:nvPr/>
        </p:nvSpPr>
        <p:spPr>
          <a:xfrm rot="-5400000">
            <a:off x="9996568" y="4643952"/>
            <a:ext cx="4184005" cy="1695083"/>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20"/>
          <p:cNvSpPr/>
          <p:nvPr/>
        </p:nvSpPr>
        <p:spPr>
          <a:xfrm rot="5400000">
            <a:off x="10073469" y="-500325"/>
            <a:ext cx="2656696" cy="2574983"/>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6" name="Google Shape;416;p20"/>
          <p:cNvGrpSpPr/>
          <p:nvPr/>
        </p:nvGrpSpPr>
        <p:grpSpPr>
          <a:xfrm>
            <a:off x="10114345" y="598756"/>
            <a:ext cx="1475492" cy="1497057"/>
            <a:chOff x="6575458" y="1821066"/>
            <a:chExt cx="1106619" cy="1122793"/>
          </a:xfrm>
        </p:grpSpPr>
        <p:sp>
          <p:nvSpPr>
            <p:cNvPr id="417" name="Google Shape;417;p20"/>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0"/>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0"/>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0"/>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0"/>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0"/>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0"/>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0"/>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0"/>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0"/>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0"/>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0"/>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0"/>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0"/>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0"/>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0"/>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3" name="Google Shape;433;p20"/>
          <p:cNvSpPr txBox="1">
            <a:spLocks noGrp="1"/>
          </p:cNvSpPr>
          <p:nvPr>
            <p:ph type="subTitle" idx="1"/>
          </p:nvPr>
        </p:nvSpPr>
        <p:spPr>
          <a:xfrm>
            <a:off x="5961500" y="2319948"/>
            <a:ext cx="4523600" cy="720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20"/>
          <p:cNvSpPr txBox="1">
            <a:spLocks noGrp="1"/>
          </p:cNvSpPr>
          <p:nvPr>
            <p:ph type="subTitle" idx="2"/>
          </p:nvPr>
        </p:nvSpPr>
        <p:spPr>
          <a:xfrm>
            <a:off x="5961500" y="3725013"/>
            <a:ext cx="4523200" cy="720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5" name="Google Shape;435;p20"/>
          <p:cNvSpPr txBox="1">
            <a:spLocks noGrp="1"/>
          </p:cNvSpPr>
          <p:nvPr>
            <p:ph type="title"/>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36" name="Google Shape;436;p20"/>
          <p:cNvSpPr txBox="1">
            <a:spLocks noGrp="1"/>
          </p:cNvSpPr>
          <p:nvPr>
            <p:ph type="title" idx="3" hasCustomPrompt="1"/>
          </p:nvPr>
        </p:nvSpPr>
        <p:spPr>
          <a:xfrm>
            <a:off x="1706900" y="2008733"/>
            <a:ext cx="1120400" cy="31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667">
                <a:solidFill>
                  <a:schemeClr val="l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37" name="Google Shape;437;p20"/>
          <p:cNvSpPr txBox="1">
            <a:spLocks noGrp="1"/>
          </p:cNvSpPr>
          <p:nvPr>
            <p:ph type="title" idx="4" hasCustomPrompt="1"/>
          </p:nvPr>
        </p:nvSpPr>
        <p:spPr>
          <a:xfrm>
            <a:off x="1707209" y="3416699"/>
            <a:ext cx="1120000" cy="30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667">
                <a:solidFill>
                  <a:schemeClr val="l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38" name="Google Shape;438;p20"/>
          <p:cNvSpPr txBox="1">
            <a:spLocks noGrp="1"/>
          </p:cNvSpPr>
          <p:nvPr>
            <p:ph type="title" idx="5"/>
          </p:nvPr>
        </p:nvSpPr>
        <p:spPr>
          <a:xfrm>
            <a:off x="5961500" y="2008733"/>
            <a:ext cx="4522400" cy="311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439" name="Google Shape;439;p20"/>
          <p:cNvSpPr txBox="1">
            <a:spLocks noGrp="1"/>
          </p:cNvSpPr>
          <p:nvPr>
            <p:ph type="title" idx="6"/>
          </p:nvPr>
        </p:nvSpPr>
        <p:spPr>
          <a:xfrm>
            <a:off x="5961500" y="3412832"/>
            <a:ext cx="4522400" cy="307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
        <p:nvSpPr>
          <p:cNvPr id="440" name="Google Shape;440;p20"/>
          <p:cNvSpPr txBox="1">
            <a:spLocks noGrp="1"/>
          </p:cNvSpPr>
          <p:nvPr>
            <p:ph type="subTitle" idx="7"/>
          </p:nvPr>
        </p:nvSpPr>
        <p:spPr>
          <a:xfrm>
            <a:off x="5961500" y="5172868"/>
            <a:ext cx="4523200" cy="76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1" name="Google Shape;441;p20"/>
          <p:cNvSpPr txBox="1">
            <a:spLocks noGrp="1"/>
          </p:cNvSpPr>
          <p:nvPr>
            <p:ph type="title" idx="8" hasCustomPrompt="1"/>
          </p:nvPr>
        </p:nvSpPr>
        <p:spPr>
          <a:xfrm>
            <a:off x="1707209" y="4858900"/>
            <a:ext cx="1120000" cy="3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667">
                <a:solidFill>
                  <a:schemeClr val="l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42" name="Google Shape;442;p20"/>
          <p:cNvSpPr txBox="1">
            <a:spLocks noGrp="1"/>
          </p:cNvSpPr>
          <p:nvPr>
            <p:ph type="title" idx="9"/>
          </p:nvPr>
        </p:nvSpPr>
        <p:spPr>
          <a:xfrm>
            <a:off x="5961500" y="4858029"/>
            <a:ext cx="4522400" cy="310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i="0">
                <a:solidFill>
                  <a:schemeClr val="lt2"/>
                </a:solidFill>
              </a:defRPr>
            </a:lvl1pPr>
            <a:lvl2pPr lvl="1" rtl="0">
              <a:spcBef>
                <a:spcPts val="0"/>
              </a:spcBef>
              <a:spcAft>
                <a:spcPts val="0"/>
              </a:spcAft>
              <a:buSzPts val="2500"/>
              <a:buNone/>
              <a:defRPr sz="3333"/>
            </a:lvl2pPr>
            <a:lvl3pPr lvl="2" rtl="0">
              <a:spcBef>
                <a:spcPts val="0"/>
              </a:spcBef>
              <a:spcAft>
                <a:spcPts val="0"/>
              </a:spcAft>
              <a:buSzPts val="2500"/>
              <a:buNone/>
              <a:defRPr sz="3333"/>
            </a:lvl3pPr>
            <a:lvl4pPr lvl="3" rtl="0">
              <a:spcBef>
                <a:spcPts val="0"/>
              </a:spcBef>
              <a:spcAft>
                <a:spcPts val="0"/>
              </a:spcAft>
              <a:buSzPts val="2500"/>
              <a:buNone/>
              <a:defRPr sz="3333"/>
            </a:lvl4pPr>
            <a:lvl5pPr lvl="4" rtl="0">
              <a:spcBef>
                <a:spcPts val="0"/>
              </a:spcBef>
              <a:spcAft>
                <a:spcPts val="0"/>
              </a:spcAft>
              <a:buSzPts val="2500"/>
              <a:buNone/>
              <a:defRPr sz="3333"/>
            </a:lvl5pPr>
            <a:lvl6pPr lvl="5" rtl="0">
              <a:spcBef>
                <a:spcPts val="0"/>
              </a:spcBef>
              <a:spcAft>
                <a:spcPts val="0"/>
              </a:spcAft>
              <a:buSzPts val="2500"/>
              <a:buNone/>
              <a:defRPr sz="3333"/>
            </a:lvl6pPr>
            <a:lvl7pPr lvl="6" rtl="0">
              <a:spcBef>
                <a:spcPts val="0"/>
              </a:spcBef>
              <a:spcAft>
                <a:spcPts val="0"/>
              </a:spcAft>
              <a:buSzPts val="2500"/>
              <a:buNone/>
              <a:defRPr sz="3333"/>
            </a:lvl7pPr>
            <a:lvl8pPr lvl="7" rtl="0">
              <a:spcBef>
                <a:spcPts val="0"/>
              </a:spcBef>
              <a:spcAft>
                <a:spcPts val="0"/>
              </a:spcAft>
              <a:buSzPts val="2500"/>
              <a:buNone/>
              <a:defRPr sz="3333"/>
            </a:lvl8pPr>
            <a:lvl9pPr lvl="8" rtl="0">
              <a:spcBef>
                <a:spcPts val="0"/>
              </a:spcBef>
              <a:spcAft>
                <a:spcPts val="0"/>
              </a:spcAft>
              <a:buSzPts val="2500"/>
              <a:buNone/>
              <a:defRPr sz="3333"/>
            </a:lvl9pPr>
          </a:lstStyle>
          <a:p>
            <a:endParaRPr/>
          </a:p>
        </p:txBody>
      </p:sp>
    </p:spTree>
    <p:extLst>
      <p:ext uri="{BB962C8B-B14F-4D97-AF65-F5344CB8AC3E}">
        <p14:creationId xmlns:p14="http://schemas.microsoft.com/office/powerpoint/2010/main" val="115820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43"/>
        <p:cNvGrpSpPr/>
        <p:nvPr/>
      </p:nvGrpSpPr>
      <p:grpSpPr>
        <a:xfrm>
          <a:off x="0" y="0"/>
          <a:ext cx="0" cy="0"/>
          <a:chOff x="0" y="0"/>
          <a:chExt cx="0" cy="0"/>
        </a:xfrm>
      </p:grpSpPr>
      <p:grpSp>
        <p:nvGrpSpPr>
          <p:cNvPr id="444" name="Google Shape;444;p21"/>
          <p:cNvGrpSpPr/>
          <p:nvPr/>
        </p:nvGrpSpPr>
        <p:grpSpPr>
          <a:xfrm>
            <a:off x="2631537" y="4520073"/>
            <a:ext cx="753684" cy="764124"/>
            <a:chOff x="5650427" y="4365654"/>
            <a:chExt cx="565263" cy="573093"/>
          </a:xfrm>
        </p:grpSpPr>
        <p:sp>
          <p:nvSpPr>
            <p:cNvPr id="445" name="Google Shape;445;p21"/>
            <p:cNvSpPr/>
            <p:nvPr/>
          </p:nvSpPr>
          <p:spPr>
            <a:xfrm rot="5400000">
              <a:off x="5639315" y="4630294"/>
              <a:ext cx="176516" cy="154293"/>
            </a:xfrm>
            <a:custGeom>
              <a:avLst/>
              <a:gdLst/>
              <a:ahLst/>
              <a:cxnLst/>
              <a:rect l="l" t="t" r="r" b="b"/>
              <a:pathLst>
                <a:path w="1390" h="1215" extrusionOk="0">
                  <a:moveTo>
                    <a:pt x="659" y="0"/>
                  </a:moveTo>
                  <a:cubicBezTo>
                    <a:pt x="567" y="0"/>
                    <a:pt x="458" y="18"/>
                    <a:pt x="366" y="37"/>
                  </a:cubicBezTo>
                  <a:cubicBezTo>
                    <a:pt x="147" y="128"/>
                    <a:pt x="38" y="311"/>
                    <a:pt x="19" y="530"/>
                  </a:cubicBezTo>
                  <a:cubicBezTo>
                    <a:pt x="1" y="749"/>
                    <a:pt x="129" y="950"/>
                    <a:pt x="312" y="1096"/>
                  </a:cubicBezTo>
                  <a:cubicBezTo>
                    <a:pt x="414" y="1178"/>
                    <a:pt x="539" y="1214"/>
                    <a:pt x="664" y="1214"/>
                  </a:cubicBezTo>
                  <a:cubicBezTo>
                    <a:pt x="763" y="1214"/>
                    <a:pt x="862" y="1192"/>
                    <a:pt x="951" y="1151"/>
                  </a:cubicBezTo>
                  <a:cubicBezTo>
                    <a:pt x="1134" y="1060"/>
                    <a:pt x="1298" y="877"/>
                    <a:pt x="1353" y="658"/>
                  </a:cubicBezTo>
                  <a:cubicBezTo>
                    <a:pt x="1390" y="439"/>
                    <a:pt x="1317" y="164"/>
                    <a:pt x="1097" y="55"/>
                  </a:cubicBezTo>
                  <a:cubicBezTo>
                    <a:pt x="1028" y="20"/>
                    <a:pt x="966" y="7"/>
                    <a:pt x="897" y="7"/>
                  </a:cubicBezTo>
                  <a:cubicBezTo>
                    <a:pt x="857" y="7"/>
                    <a:pt x="815" y="12"/>
                    <a:pt x="768" y="18"/>
                  </a:cubicBezTo>
                  <a:cubicBezTo>
                    <a:pt x="732" y="0"/>
                    <a:pt x="695" y="0"/>
                    <a:pt x="6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1"/>
            <p:cNvSpPr/>
            <p:nvPr/>
          </p:nvSpPr>
          <p:spPr>
            <a:xfrm rot="5400000">
              <a:off x="6111300" y="4363750"/>
              <a:ext cx="78988" cy="82797"/>
            </a:xfrm>
            <a:custGeom>
              <a:avLst/>
              <a:gdLst/>
              <a:ahLst/>
              <a:cxnLst/>
              <a:rect l="l" t="t" r="r" b="b"/>
              <a:pathLst>
                <a:path w="622" h="652" extrusionOk="0">
                  <a:moveTo>
                    <a:pt x="311" y="0"/>
                  </a:moveTo>
                  <a:cubicBezTo>
                    <a:pt x="256" y="0"/>
                    <a:pt x="220" y="18"/>
                    <a:pt x="165" y="37"/>
                  </a:cubicBezTo>
                  <a:cubicBezTo>
                    <a:pt x="146" y="73"/>
                    <a:pt x="128" y="73"/>
                    <a:pt x="92" y="91"/>
                  </a:cubicBezTo>
                  <a:cubicBezTo>
                    <a:pt x="73" y="110"/>
                    <a:pt x="73" y="128"/>
                    <a:pt x="55" y="165"/>
                  </a:cubicBezTo>
                  <a:cubicBezTo>
                    <a:pt x="37" y="183"/>
                    <a:pt x="0" y="219"/>
                    <a:pt x="0" y="256"/>
                  </a:cubicBezTo>
                  <a:lnTo>
                    <a:pt x="0" y="402"/>
                  </a:lnTo>
                  <a:lnTo>
                    <a:pt x="0" y="439"/>
                  </a:lnTo>
                  <a:cubicBezTo>
                    <a:pt x="0" y="457"/>
                    <a:pt x="37" y="475"/>
                    <a:pt x="37" y="494"/>
                  </a:cubicBezTo>
                  <a:cubicBezTo>
                    <a:pt x="55" y="548"/>
                    <a:pt x="92" y="567"/>
                    <a:pt x="146" y="621"/>
                  </a:cubicBezTo>
                  <a:cubicBezTo>
                    <a:pt x="168" y="643"/>
                    <a:pt x="208" y="652"/>
                    <a:pt x="252" y="652"/>
                  </a:cubicBezTo>
                  <a:cubicBezTo>
                    <a:pt x="284" y="652"/>
                    <a:pt x="317" y="647"/>
                    <a:pt x="347" y="640"/>
                  </a:cubicBezTo>
                  <a:cubicBezTo>
                    <a:pt x="402" y="621"/>
                    <a:pt x="439" y="603"/>
                    <a:pt x="494" y="548"/>
                  </a:cubicBezTo>
                  <a:cubicBezTo>
                    <a:pt x="530" y="530"/>
                    <a:pt x="549" y="475"/>
                    <a:pt x="585" y="439"/>
                  </a:cubicBezTo>
                  <a:lnTo>
                    <a:pt x="585" y="402"/>
                  </a:lnTo>
                  <a:lnTo>
                    <a:pt x="603" y="384"/>
                  </a:lnTo>
                  <a:lnTo>
                    <a:pt x="603" y="366"/>
                  </a:lnTo>
                  <a:cubicBezTo>
                    <a:pt x="622" y="293"/>
                    <a:pt x="622" y="219"/>
                    <a:pt x="585" y="165"/>
                  </a:cubicBezTo>
                  <a:cubicBezTo>
                    <a:pt x="549" y="110"/>
                    <a:pt x="512" y="91"/>
                    <a:pt x="494" y="55"/>
                  </a:cubicBezTo>
                  <a:cubicBezTo>
                    <a:pt x="494" y="55"/>
                    <a:pt x="457" y="55"/>
                    <a:pt x="457" y="18"/>
                  </a:cubicBezTo>
                  <a:cubicBezTo>
                    <a:pt x="439" y="18"/>
                    <a:pt x="421" y="0"/>
                    <a:pt x="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1"/>
            <p:cNvSpPr/>
            <p:nvPr/>
          </p:nvSpPr>
          <p:spPr>
            <a:xfrm rot="5400000">
              <a:off x="6111367" y="4834425"/>
              <a:ext cx="102354" cy="106291"/>
            </a:xfrm>
            <a:custGeom>
              <a:avLst/>
              <a:gdLst/>
              <a:ahLst/>
              <a:cxnLst/>
              <a:rect l="l" t="t" r="r" b="b"/>
              <a:pathLst>
                <a:path w="806" h="837" extrusionOk="0">
                  <a:moveTo>
                    <a:pt x="328" y="1"/>
                  </a:moveTo>
                  <a:cubicBezTo>
                    <a:pt x="234" y="1"/>
                    <a:pt x="131" y="30"/>
                    <a:pt x="74" y="117"/>
                  </a:cubicBezTo>
                  <a:cubicBezTo>
                    <a:pt x="38" y="208"/>
                    <a:pt x="1" y="281"/>
                    <a:pt x="1" y="372"/>
                  </a:cubicBezTo>
                  <a:cubicBezTo>
                    <a:pt x="1" y="409"/>
                    <a:pt x="1" y="464"/>
                    <a:pt x="38" y="519"/>
                  </a:cubicBezTo>
                  <a:cubicBezTo>
                    <a:pt x="38" y="555"/>
                    <a:pt x="56" y="592"/>
                    <a:pt x="74" y="628"/>
                  </a:cubicBezTo>
                  <a:cubicBezTo>
                    <a:pt x="92" y="646"/>
                    <a:pt x="129" y="701"/>
                    <a:pt x="147" y="720"/>
                  </a:cubicBezTo>
                  <a:cubicBezTo>
                    <a:pt x="165" y="738"/>
                    <a:pt x="220" y="756"/>
                    <a:pt x="239" y="774"/>
                  </a:cubicBezTo>
                  <a:cubicBezTo>
                    <a:pt x="307" y="816"/>
                    <a:pt x="376" y="836"/>
                    <a:pt x="444" y="836"/>
                  </a:cubicBezTo>
                  <a:cubicBezTo>
                    <a:pt x="467" y="836"/>
                    <a:pt x="490" y="834"/>
                    <a:pt x="513" y="829"/>
                  </a:cubicBezTo>
                  <a:cubicBezTo>
                    <a:pt x="604" y="811"/>
                    <a:pt x="677" y="756"/>
                    <a:pt x="714" y="665"/>
                  </a:cubicBezTo>
                  <a:cubicBezTo>
                    <a:pt x="805" y="628"/>
                    <a:pt x="805" y="537"/>
                    <a:pt x="787" y="445"/>
                  </a:cubicBezTo>
                  <a:cubicBezTo>
                    <a:pt x="787" y="409"/>
                    <a:pt x="787" y="409"/>
                    <a:pt x="768" y="391"/>
                  </a:cubicBezTo>
                  <a:cubicBezTo>
                    <a:pt x="787" y="354"/>
                    <a:pt x="787" y="299"/>
                    <a:pt x="768" y="281"/>
                  </a:cubicBezTo>
                  <a:cubicBezTo>
                    <a:pt x="714" y="208"/>
                    <a:pt x="677" y="171"/>
                    <a:pt x="604" y="117"/>
                  </a:cubicBezTo>
                  <a:cubicBezTo>
                    <a:pt x="586" y="98"/>
                    <a:pt x="567" y="98"/>
                    <a:pt x="531" y="80"/>
                  </a:cubicBezTo>
                  <a:lnTo>
                    <a:pt x="513" y="62"/>
                  </a:lnTo>
                  <a:cubicBezTo>
                    <a:pt x="513" y="62"/>
                    <a:pt x="494" y="62"/>
                    <a:pt x="476" y="25"/>
                  </a:cubicBezTo>
                  <a:cubicBezTo>
                    <a:pt x="440" y="25"/>
                    <a:pt x="421" y="7"/>
                    <a:pt x="403" y="7"/>
                  </a:cubicBezTo>
                  <a:cubicBezTo>
                    <a:pt x="379" y="3"/>
                    <a:pt x="354" y="1"/>
                    <a:pt x="3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8" name="Google Shape;448;p21"/>
          <p:cNvSpPr/>
          <p:nvPr/>
        </p:nvSpPr>
        <p:spPr>
          <a:xfrm rot="5400000">
            <a:off x="5044077" y="-1475057"/>
            <a:ext cx="2669887" cy="2688128"/>
          </a:xfrm>
          <a:custGeom>
            <a:avLst/>
            <a:gdLst/>
            <a:ahLst/>
            <a:cxnLst/>
            <a:rect l="l" t="t" r="r" b="b"/>
            <a:pathLst>
              <a:path w="31322" h="31536" extrusionOk="0">
                <a:moveTo>
                  <a:pt x="15862" y="1"/>
                </a:moveTo>
                <a:cubicBezTo>
                  <a:pt x="13706" y="1"/>
                  <a:pt x="11622" y="513"/>
                  <a:pt x="9777" y="1280"/>
                </a:cubicBezTo>
                <a:cubicBezTo>
                  <a:pt x="7840" y="2084"/>
                  <a:pt x="6268" y="3436"/>
                  <a:pt x="4806" y="4898"/>
                </a:cubicBezTo>
                <a:cubicBezTo>
                  <a:pt x="3344" y="6360"/>
                  <a:pt x="1572" y="7786"/>
                  <a:pt x="786" y="9704"/>
                </a:cubicBezTo>
                <a:cubicBezTo>
                  <a:pt x="0" y="11568"/>
                  <a:pt x="622" y="13798"/>
                  <a:pt x="622" y="15954"/>
                </a:cubicBezTo>
                <a:cubicBezTo>
                  <a:pt x="622" y="18092"/>
                  <a:pt x="512" y="20121"/>
                  <a:pt x="1279" y="21984"/>
                </a:cubicBezTo>
                <a:cubicBezTo>
                  <a:pt x="2083" y="23921"/>
                  <a:pt x="3637" y="25237"/>
                  <a:pt x="5099" y="26699"/>
                </a:cubicBezTo>
                <a:cubicBezTo>
                  <a:pt x="6561" y="28161"/>
                  <a:pt x="7931" y="29660"/>
                  <a:pt x="9850" y="30445"/>
                </a:cubicBezTo>
                <a:cubicBezTo>
                  <a:pt x="11732" y="31231"/>
                  <a:pt x="13706" y="31414"/>
                  <a:pt x="15862" y="31414"/>
                </a:cubicBezTo>
                <a:cubicBezTo>
                  <a:pt x="16990" y="31414"/>
                  <a:pt x="18153" y="31536"/>
                  <a:pt x="19272" y="31536"/>
                </a:cubicBezTo>
                <a:cubicBezTo>
                  <a:pt x="20274" y="31536"/>
                  <a:pt x="21240" y="31438"/>
                  <a:pt x="22112" y="31067"/>
                </a:cubicBezTo>
                <a:cubicBezTo>
                  <a:pt x="24031" y="30263"/>
                  <a:pt x="25182" y="28216"/>
                  <a:pt x="26644" y="26754"/>
                </a:cubicBezTo>
                <a:cubicBezTo>
                  <a:pt x="28087" y="25310"/>
                  <a:pt x="29202" y="23757"/>
                  <a:pt x="30006" y="21838"/>
                </a:cubicBezTo>
                <a:cubicBezTo>
                  <a:pt x="30774" y="19993"/>
                  <a:pt x="31103" y="18147"/>
                  <a:pt x="31103" y="15991"/>
                </a:cubicBezTo>
                <a:cubicBezTo>
                  <a:pt x="31103" y="13871"/>
                  <a:pt x="31322" y="11769"/>
                  <a:pt x="30573" y="9851"/>
                </a:cubicBezTo>
                <a:cubicBezTo>
                  <a:pt x="29769" y="7932"/>
                  <a:pt x="28873" y="5849"/>
                  <a:pt x="27411" y="4387"/>
                </a:cubicBezTo>
                <a:cubicBezTo>
                  <a:pt x="25949" y="2925"/>
                  <a:pt x="23994" y="1737"/>
                  <a:pt x="22075" y="933"/>
                </a:cubicBezTo>
                <a:cubicBezTo>
                  <a:pt x="20211" y="184"/>
                  <a:pt x="18000" y="1"/>
                  <a:pt x="1586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9" name="Google Shape;449;p21"/>
          <p:cNvSpPr/>
          <p:nvPr/>
        </p:nvSpPr>
        <p:spPr>
          <a:xfrm rot="5400000">
            <a:off x="-595838" y="3442974"/>
            <a:ext cx="4004511" cy="4091633"/>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0" name="Google Shape;450;p21"/>
          <p:cNvGrpSpPr/>
          <p:nvPr/>
        </p:nvGrpSpPr>
        <p:grpSpPr>
          <a:xfrm rot="5400000">
            <a:off x="-1049457" y="74020"/>
            <a:ext cx="3673608" cy="2553128"/>
            <a:chOff x="-154942" y="-422500"/>
            <a:chExt cx="3515639" cy="2443341"/>
          </a:xfrm>
        </p:grpSpPr>
        <p:sp>
          <p:nvSpPr>
            <p:cNvPr id="451" name="Google Shape;451;p21"/>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1"/>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1"/>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1"/>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1"/>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1"/>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 name="Google Shape;457;p21"/>
          <p:cNvGrpSpPr/>
          <p:nvPr/>
        </p:nvGrpSpPr>
        <p:grpSpPr>
          <a:xfrm>
            <a:off x="4062211" y="-65078"/>
            <a:ext cx="1475492" cy="1497057"/>
            <a:chOff x="6575458" y="1821066"/>
            <a:chExt cx="1106619" cy="1122793"/>
          </a:xfrm>
        </p:grpSpPr>
        <p:sp>
          <p:nvSpPr>
            <p:cNvPr id="458" name="Google Shape;458;p21"/>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1"/>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1"/>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1"/>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1"/>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1"/>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1"/>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1"/>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1"/>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1"/>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1"/>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1"/>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1"/>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1"/>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1"/>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1"/>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4" name="Google Shape;474;p21"/>
          <p:cNvSpPr/>
          <p:nvPr/>
        </p:nvSpPr>
        <p:spPr>
          <a:xfrm rot="5400000">
            <a:off x="-446210" y="5316575"/>
            <a:ext cx="1987785" cy="1630107"/>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21"/>
          <p:cNvSpPr/>
          <p:nvPr/>
        </p:nvSpPr>
        <p:spPr>
          <a:xfrm>
            <a:off x="8742833" y="-1509745"/>
            <a:ext cx="4052867" cy="3651200"/>
          </a:xfrm>
          <a:custGeom>
            <a:avLst/>
            <a:gdLst/>
            <a:ahLst/>
            <a:cxnLst/>
            <a:rect l="l" t="t" r="r" b="b"/>
            <a:pathLst>
              <a:path w="121586" h="109536" extrusionOk="0">
                <a:moveTo>
                  <a:pt x="0" y="1755"/>
                </a:moveTo>
                <a:cubicBezTo>
                  <a:pt x="10508" y="-1748"/>
                  <a:pt x="25950" y="175"/>
                  <a:pt x="32388" y="9188"/>
                </a:cubicBezTo>
                <a:cubicBezTo>
                  <a:pt x="39200" y="18725"/>
                  <a:pt x="37061" y="32287"/>
                  <a:pt x="41414" y="43168"/>
                </a:cubicBezTo>
                <a:cubicBezTo>
                  <a:pt x="44515" y="50919"/>
                  <a:pt x="49343" y="57992"/>
                  <a:pt x="54687" y="64406"/>
                </a:cubicBezTo>
                <a:cubicBezTo>
                  <a:pt x="58140" y="68550"/>
                  <a:pt x="62074" y="72613"/>
                  <a:pt x="66899" y="75025"/>
                </a:cubicBezTo>
                <a:cubicBezTo>
                  <a:pt x="77649" y="80400"/>
                  <a:pt x="91191" y="78144"/>
                  <a:pt x="101941" y="83520"/>
                </a:cubicBezTo>
                <a:cubicBezTo>
                  <a:pt x="111660" y="88380"/>
                  <a:pt x="116726" y="99817"/>
                  <a:pt x="121586" y="109536"/>
                </a:cubicBezTo>
              </a:path>
            </a:pathLst>
          </a:custGeom>
          <a:noFill/>
          <a:ln w="19050" cap="flat" cmpd="sng">
            <a:solidFill>
              <a:schemeClr val="accent1"/>
            </a:solidFill>
            <a:prstDash val="solid"/>
            <a:round/>
            <a:headEnd type="none" w="med" len="med"/>
            <a:tailEnd type="none" w="med" len="med"/>
          </a:ln>
        </p:spPr>
      </p:sp>
      <p:sp>
        <p:nvSpPr>
          <p:cNvPr id="476" name="Google Shape;476;p21"/>
          <p:cNvSpPr txBox="1">
            <a:spLocks noGrp="1"/>
          </p:cNvSpPr>
          <p:nvPr>
            <p:ph type="ctrTitle"/>
          </p:nvPr>
        </p:nvSpPr>
        <p:spPr>
          <a:xfrm>
            <a:off x="5892233" y="1433667"/>
            <a:ext cx="53488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73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477" name="Google Shape;477;p21"/>
          <p:cNvSpPr txBox="1">
            <a:spLocks noGrp="1"/>
          </p:cNvSpPr>
          <p:nvPr>
            <p:ph type="subTitle" idx="1"/>
          </p:nvPr>
        </p:nvSpPr>
        <p:spPr>
          <a:xfrm>
            <a:off x="5892233" y="2764067"/>
            <a:ext cx="5348800" cy="171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478" name="Google Shape;478;p21"/>
          <p:cNvSpPr txBox="1"/>
          <p:nvPr/>
        </p:nvSpPr>
        <p:spPr>
          <a:xfrm>
            <a:off x="5892233" y="4916333"/>
            <a:ext cx="5348800" cy="10060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None/>
            </a:pPr>
            <a:r>
              <a:rPr lang="en" sz="1600">
                <a:solidFill>
                  <a:schemeClr val="accent1"/>
                </a:solidFill>
                <a:latin typeface="Zilla Slab"/>
                <a:ea typeface="Zilla Slab"/>
                <a:cs typeface="Zilla Slab"/>
                <a:sym typeface="Zilla Slab"/>
              </a:rPr>
              <a:t>CRÉDITOS: este modelo de apresentação foi criado pelo </a:t>
            </a:r>
            <a:r>
              <a:rPr lang="en" sz="1600" b="1">
                <a:solidFill>
                  <a:schemeClr val="accent1"/>
                </a:solidFill>
                <a:latin typeface="Zilla Slab"/>
                <a:ea typeface="Zilla Slab"/>
                <a:cs typeface="Zilla Slab"/>
                <a:sym typeface="Zilla Slab"/>
              </a:rPr>
              <a:t>Slidesgo</a:t>
            </a:r>
            <a:r>
              <a:rPr lang="en" sz="1600">
                <a:solidFill>
                  <a:schemeClr val="accent1"/>
                </a:solidFill>
                <a:latin typeface="Zilla Slab"/>
                <a:ea typeface="Zilla Slab"/>
                <a:cs typeface="Zilla Slab"/>
                <a:sym typeface="Zilla Slab"/>
              </a:rPr>
              <a:t>, e inclui ícones da </a:t>
            </a:r>
            <a:r>
              <a:rPr lang="en" sz="1600" b="1">
                <a:solidFill>
                  <a:schemeClr val="accent1"/>
                </a:solidFill>
                <a:latin typeface="Zilla Slab"/>
                <a:ea typeface="Zilla Slab"/>
                <a:cs typeface="Zilla Slab"/>
                <a:sym typeface="Zilla Slab"/>
              </a:rPr>
              <a:t>Flaticon</a:t>
            </a:r>
            <a:r>
              <a:rPr lang="en" sz="1600">
                <a:solidFill>
                  <a:schemeClr val="accent1"/>
                </a:solidFill>
                <a:latin typeface="Zilla Slab"/>
                <a:ea typeface="Zilla Slab"/>
                <a:cs typeface="Zilla Slab"/>
                <a:sym typeface="Zilla Slab"/>
              </a:rPr>
              <a:t> e infográficos e imagens da </a:t>
            </a:r>
            <a:r>
              <a:rPr lang="en" sz="1600" b="1">
                <a:solidFill>
                  <a:schemeClr val="accent1"/>
                </a:solidFill>
                <a:latin typeface="Zilla Slab"/>
                <a:ea typeface="Zilla Slab"/>
                <a:cs typeface="Zilla Slab"/>
                <a:sym typeface="Zilla Slab"/>
              </a:rPr>
              <a:t>Freepik</a:t>
            </a:r>
            <a:endParaRPr sz="1600" b="1">
              <a:solidFill>
                <a:schemeClr val="accent1"/>
              </a:solidFill>
              <a:latin typeface="Zilla Slab"/>
              <a:ea typeface="Zilla Slab"/>
              <a:cs typeface="Zilla Slab"/>
              <a:sym typeface="Zilla Slab"/>
            </a:endParaRPr>
          </a:p>
        </p:txBody>
      </p:sp>
    </p:spTree>
    <p:extLst>
      <p:ext uri="{BB962C8B-B14F-4D97-AF65-F5344CB8AC3E}">
        <p14:creationId xmlns:p14="http://schemas.microsoft.com/office/powerpoint/2010/main" val="1984881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79"/>
        <p:cNvGrpSpPr/>
        <p:nvPr/>
      </p:nvGrpSpPr>
      <p:grpSpPr>
        <a:xfrm>
          <a:off x="0" y="0"/>
          <a:ext cx="0" cy="0"/>
          <a:chOff x="0" y="0"/>
          <a:chExt cx="0" cy="0"/>
        </a:xfrm>
      </p:grpSpPr>
      <p:sp>
        <p:nvSpPr>
          <p:cNvPr id="480" name="Google Shape;480;p22"/>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22"/>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2" name="Google Shape;482;p22"/>
          <p:cNvSpPr/>
          <p:nvPr/>
        </p:nvSpPr>
        <p:spPr>
          <a:xfrm rot="5400000">
            <a:off x="10498256" y="3651923"/>
            <a:ext cx="2384843" cy="1612229"/>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3" name="Google Shape;483;p22"/>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4" name="Google Shape;484;p22"/>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5" name="Google Shape;485;p22"/>
          <p:cNvGrpSpPr/>
          <p:nvPr/>
        </p:nvGrpSpPr>
        <p:grpSpPr>
          <a:xfrm>
            <a:off x="11" y="5573506"/>
            <a:ext cx="1475492" cy="1497057"/>
            <a:chOff x="6575458" y="1821066"/>
            <a:chExt cx="1106619" cy="1122793"/>
          </a:xfrm>
        </p:grpSpPr>
        <p:sp>
          <p:nvSpPr>
            <p:cNvPr id="486" name="Google Shape;486;p22"/>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2"/>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2"/>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2"/>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2"/>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2"/>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2"/>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2"/>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2"/>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2"/>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2"/>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2"/>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2"/>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2"/>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2"/>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2"/>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2" name="Google Shape;502;p22"/>
          <p:cNvGrpSpPr/>
          <p:nvPr/>
        </p:nvGrpSpPr>
        <p:grpSpPr>
          <a:xfrm rot="3841766">
            <a:off x="8795629" y="-527717"/>
            <a:ext cx="4687419" cy="3257719"/>
            <a:chOff x="-154942" y="-422500"/>
            <a:chExt cx="3515639" cy="2443341"/>
          </a:xfrm>
        </p:grpSpPr>
        <p:sp>
          <p:nvSpPr>
            <p:cNvPr id="503" name="Google Shape;503;p22"/>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2"/>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2"/>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2"/>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2"/>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2"/>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9" name="Google Shape;509;p22"/>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109834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4"/>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rot="5400000">
            <a:off x="10498256" y="3651923"/>
            <a:ext cx="2384843" cy="1612229"/>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 name="Google Shape;64;p4"/>
          <p:cNvGrpSpPr/>
          <p:nvPr/>
        </p:nvGrpSpPr>
        <p:grpSpPr>
          <a:xfrm>
            <a:off x="11" y="5573506"/>
            <a:ext cx="1475492" cy="1497057"/>
            <a:chOff x="6575458" y="1821066"/>
            <a:chExt cx="1106619" cy="1122793"/>
          </a:xfrm>
        </p:grpSpPr>
        <p:sp>
          <p:nvSpPr>
            <p:cNvPr id="65" name="Google Shape;65;p4"/>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4"/>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 name="Google Shape;81;p4"/>
          <p:cNvGrpSpPr/>
          <p:nvPr/>
        </p:nvGrpSpPr>
        <p:grpSpPr>
          <a:xfrm rot="3841766">
            <a:off x="8795629" y="-527717"/>
            <a:ext cx="4687419" cy="3257719"/>
            <a:chOff x="-154942" y="-422500"/>
            <a:chExt cx="3515639" cy="2443341"/>
          </a:xfrm>
        </p:grpSpPr>
        <p:sp>
          <p:nvSpPr>
            <p:cNvPr id="82" name="Google Shape;82;p4"/>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4"/>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 name="Google Shape;88;p4"/>
          <p:cNvSpPr txBox="1">
            <a:spLocks noGrp="1"/>
          </p:cNvSpPr>
          <p:nvPr>
            <p:ph type="title"/>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Font typeface="Montserrat ExtraBold"/>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9" name="Google Shape;89;p4"/>
          <p:cNvSpPr txBox="1">
            <a:spLocks noGrp="1"/>
          </p:cNvSpPr>
          <p:nvPr>
            <p:ph type="body" idx="1"/>
          </p:nvPr>
        </p:nvSpPr>
        <p:spPr>
          <a:xfrm>
            <a:off x="960000" y="1482933"/>
            <a:ext cx="10272000" cy="4634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AutoNum type="arabicPeriod"/>
              <a:defRPr/>
            </a:lvl1pPr>
            <a:lvl2pPr marL="1219170" lvl="1" indent="-423323" rtl="0">
              <a:lnSpc>
                <a:spcPct val="115000"/>
              </a:lnSpc>
              <a:spcBef>
                <a:spcPts val="0"/>
              </a:spcBef>
              <a:spcAft>
                <a:spcPts val="0"/>
              </a:spcAft>
              <a:buSzPts val="1400"/>
              <a:buFont typeface="Darker Grotesque SemiBold"/>
              <a:buAutoNum type="alphaLcPeriod"/>
              <a:defRPr/>
            </a:lvl2pPr>
            <a:lvl3pPr marL="1828754" lvl="2" indent="-423323" rtl="0">
              <a:lnSpc>
                <a:spcPct val="115000"/>
              </a:lnSpc>
              <a:spcBef>
                <a:spcPts val="0"/>
              </a:spcBef>
              <a:spcAft>
                <a:spcPts val="0"/>
              </a:spcAft>
              <a:buSzPts val="1400"/>
              <a:buFont typeface="Darker Grotesque SemiBold"/>
              <a:buAutoNum type="romanLcPeriod"/>
              <a:defRPr/>
            </a:lvl3pPr>
            <a:lvl4pPr marL="2438339" lvl="3" indent="-423323" rtl="0">
              <a:lnSpc>
                <a:spcPct val="115000"/>
              </a:lnSpc>
              <a:spcBef>
                <a:spcPts val="0"/>
              </a:spcBef>
              <a:spcAft>
                <a:spcPts val="0"/>
              </a:spcAft>
              <a:buSzPts val="1400"/>
              <a:buFont typeface="Darker Grotesque SemiBold"/>
              <a:buAutoNum type="arabicPeriod"/>
              <a:defRPr/>
            </a:lvl4pPr>
            <a:lvl5pPr marL="3047924" lvl="4" indent="-423323" rtl="0">
              <a:lnSpc>
                <a:spcPct val="115000"/>
              </a:lnSpc>
              <a:spcBef>
                <a:spcPts val="0"/>
              </a:spcBef>
              <a:spcAft>
                <a:spcPts val="0"/>
              </a:spcAft>
              <a:buSzPts val="1400"/>
              <a:buFont typeface="Darker Grotesque SemiBold"/>
              <a:buAutoNum type="alphaLcPeriod"/>
              <a:defRPr/>
            </a:lvl5pPr>
            <a:lvl6pPr marL="3657509" lvl="5" indent="-423323" rtl="0">
              <a:lnSpc>
                <a:spcPct val="115000"/>
              </a:lnSpc>
              <a:spcBef>
                <a:spcPts val="0"/>
              </a:spcBef>
              <a:spcAft>
                <a:spcPts val="0"/>
              </a:spcAft>
              <a:buSzPts val="1400"/>
              <a:buFont typeface="Darker Grotesque SemiBold"/>
              <a:buAutoNum type="romanLcPeriod"/>
              <a:defRPr/>
            </a:lvl6pPr>
            <a:lvl7pPr marL="4267093" lvl="6" indent="-423323" rtl="0">
              <a:lnSpc>
                <a:spcPct val="115000"/>
              </a:lnSpc>
              <a:spcBef>
                <a:spcPts val="0"/>
              </a:spcBef>
              <a:spcAft>
                <a:spcPts val="0"/>
              </a:spcAft>
              <a:buSzPts val="1400"/>
              <a:buFont typeface="Darker Grotesque SemiBold"/>
              <a:buAutoNum type="arabicPeriod"/>
              <a:defRPr/>
            </a:lvl7pPr>
            <a:lvl8pPr marL="4876678" lvl="7" indent="-423323" rtl="0">
              <a:lnSpc>
                <a:spcPct val="115000"/>
              </a:lnSpc>
              <a:spcBef>
                <a:spcPts val="0"/>
              </a:spcBef>
              <a:spcAft>
                <a:spcPts val="0"/>
              </a:spcAft>
              <a:buSzPts val="1400"/>
              <a:buFont typeface="Darker Grotesque SemiBold"/>
              <a:buAutoNum type="alphaLcPeriod"/>
              <a:defRPr/>
            </a:lvl8pPr>
            <a:lvl9pPr marL="5486263" lvl="8" indent="-423323" rtl="0">
              <a:lnSpc>
                <a:spcPct val="115000"/>
              </a:lnSpc>
              <a:spcBef>
                <a:spcPts val="0"/>
              </a:spcBef>
              <a:spcAft>
                <a:spcPts val="0"/>
              </a:spcAft>
              <a:buSzPts val="1400"/>
              <a:buFont typeface="Darker Grotesque SemiBold"/>
              <a:buAutoNum type="romanLcPeriod"/>
              <a:defRPr/>
            </a:lvl9pPr>
          </a:lstStyle>
          <a:p>
            <a:endParaRPr/>
          </a:p>
        </p:txBody>
      </p:sp>
      <p:sp>
        <p:nvSpPr>
          <p:cNvPr id="90" name="Google Shape;90;p4"/>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1"/>
            </a:solidFill>
            <a:prstDash val="solid"/>
            <a:round/>
            <a:headEnd type="none" w="med" len="med"/>
            <a:tailEnd type="none" w="med" len="med"/>
          </a:ln>
        </p:spPr>
      </p:sp>
    </p:spTree>
    <p:extLst>
      <p:ext uri="{BB962C8B-B14F-4D97-AF65-F5344CB8AC3E}">
        <p14:creationId xmlns:p14="http://schemas.microsoft.com/office/powerpoint/2010/main" val="1194604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10"/>
        <p:cNvGrpSpPr/>
        <p:nvPr/>
      </p:nvGrpSpPr>
      <p:grpSpPr>
        <a:xfrm>
          <a:off x="0" y="0"/>
          <a:ext cx="0" cy="0"/>
          <a:chOff x="0" y="0"/>
          <a:chExt cx="0" cy="0"/>
        </a:xfrm>
      </p:grpSpPr>
      <p:sp>
        <p:nvSpPr>
          <p:cNvPr id="511" name="Google Shape;511;p23"/>
          <p:cNvSpPr/>
          <p:nvPr/>
        </p:nvSpPr>
        <p:spPr>
          <a:xfrm>
            <a:off x="10168267" y="-209500"/>
            <a:ext cx="2290667" cy="3366133"/>
          </a:xfrm>
          <a:custGeom>
            <a:avLst/>
            <a:gdLst/>
            <a:ahLst/>
            <a:cxnLst/>
            <a:rect l="l" t="t" r="r" b="b"/>
            <a:pathLst>
              <a:path w="68720" h="100984" extrusionOk="0">
                <a:moveTo>
                  <a:pt x="0" y="0"/>
                </a:moveTo>
                <a:cubicBezTo>
                  <a:pt x="11625" y="19375"/>
                  <a:pt x="15426" y="42682"/>
                  <a:pt x="26399" y="62434"/>
                </a:cubicBezTo>
                <a:cubicBezTo>
                  <a:pt x="29249" y="67563"/>
                  <a:pt x="31900" y="73951"/>
                  <a:pt x="37293" y="76262"/>
                </a:cubicBezTo>
                <a:cubicBezTo>
                  <a:pt x="40750" y="77744"/>
                  <a:pt x="45529" y="76536"/>
                  <a:pt x="48188" y="79195"/>
                </a:cubicBezTo>
                <a:cubicBezTo>
                  <a:pt x="55245" y="86252"/>
                  <a:pt x="59794" y="96521"/>
                  <a:pt x="68720" y="100984"/>
                </a:cubicBezTo>
              </a:path>
            </a:pathLst>
          </a:custGeom>
          <a:noFill/>
          <a:ln w="19050" cap="flat" cmpd="sng">
            <a:solidFill>
              <a:schemeClr val="accent1"/>
            </a:solidFill>
            <a:prstDash val="solid"/>
            <a:round/>
            <a:headEnd type="none" w="med" len="med"/>
            <a:tailEnd type="none" w="med" len="med"/>
          </a:ln>
        </p:spPr>
      </p:sp>
      <p:sp>
        <p:nvSpPr>
          <p:cNvPr id="512" name="Google Shape;512;p23"/>
          <p:cNvSpPr/>
          <p:nvPr/>
        </p:nvSpPr>
        <p:spPr>
          <a:xfrm rot="5400000" flipH="1">
            <a:off x="-1785310" y="-1668045"/>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3"/>
          <p:cNvSpPr/>
          <p:nvPr/>
        </p:nvSpPr>
        <p:spPr>
          <a:xfrm rot="5400000" flipH="1">
            <a:off x="-541348" y="-41239"/>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4" name="Google Shape;514;p23"/>
          <p:cNvGrpSpPr/>
          <p:nvPr/>
        </p:nvGrpSpPr>
        <p:grpSpPr>
          <a:xfrm rot="-10119719" flipH="1">
            <a:off x="-1137271" y="4749619"/>
            <a:ext cx="4687592" cy="3257840"/>
            <a:chOff x="-154942" y="-422500"/>
            <a:chExt cx="3515639" cy="2443341"/>
          </a:xfrm>
        </p:grpSpPr>
        <p:sp>
          <p:nvSpPr>
            <p:cNvPr id="515" name="Google Shape;515;p23"/>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3"/>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3"/>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3"/>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3"/>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3"/>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1" name="Google Shape;521;p23"/>
          <p:cNvSpPr/>
          <p:nvPr/>
        </p:nvSpPr>
        <p:spPr>
          <a:xfrm rot="-5400000">
            <a:off x="9996568" y="4643952"/>
            <a:ext cx="4184005" cy="1695083"/>
          </a:xfrm>
          <a:custGeom>
            <a:avLst/>
            <a:gdLst/>
            <a:ahLst/>
            <a:cxnLst/>
            <a:rect l="l" t="t" r="r" b="b"/>
            <a:pathLst>
              <a:path w="49085" h="19886" extrusionOk="0">
                <a:moveTo>
                  <a:pt x="11630" y="0"/>
                </a:moveTo>
                <a:cubicBezTo>
                  <a:pt x="8332" y="0"/>
                  <a:pt x="4868" y="371"/>
                  <a:pt x="2577" y="2663"/>
                </a:cubicBezTo>
                <a:cubicBezTo>
                  <a:pt x="1078" y="4143"/>
                  <a:pt x="347" y="6299"/>
                  <a:pt x="183" y="8401"/>
                </a:cubicBezTo>
                <a:cubicBezTo>
                  <a:pt x="0" y="10904"/>
                  <a:pt x="92" y="14449"/>
                  <a:pt x="2285" y="16149"/>
                </a:cubicBezTo>
                <a:cubicBezTo>
                  <a:pt x="5208" y="18397"/>
                  <a:pt x="8991" y="19493"/>
                  <a:pt x="12609" y="19804"/>
                </a:cubicBezTo>
                <a:cubicBezTo>
                  <a:pt x="13337" y="19859"/>
                  <a:pt x="14065" y="19885"/>
                  <a:pt x="14794" y="19885"/>
                </a:cubicBezTo>
                <a:cubicBezTo>
                  <a:pt x="18131" y="19885"/>
                  <a:pt x="21477" y="19346"/>
                  <a:pt x="24761" y="18671"/>
                </a:cubicBezTo>
                <a:cubicBezTo>
                  <a:pt x="29988" y="17611"/>
                  <a:pt x="35123" y="16149"/>
                  <a:pt x="40240" y="14705"/>
                </a:cubicBezTo>
                <a:cubicBezTo>
                  <a:pt x="41775" y="14267"/>
                  <a:pt x="43310" y="13828"/>
                  <a:pt x="44717" y="13079"/>
                </a:cubicBezTo>
                <a:cubicBezTo>
                  <a:pt x="46124" y="12330"/>
                  <a:pt x="47366" y="11233"/>
                  <a:pt x="48043" y="9790"/>
                </a:cubicBezTo>
                <a:cubicBezTo>
                  <a:pt x="49084" y="7451"/>
                  <a:pt x="48189" y="4417"/>
                  <a:pt x="46051" y="3010"/>
                </a:cubicBezTo>
                <a:cubicBezTo>
                  <a:pt x="44607" y="2060"/>
                  <a:pt x="42834" y="1859"/>
                  <a:pt x="41117" y="1676"/>
                </a:cubicBezTo>
                <a:cubicBezTo>
                  <a:pt x="31706" y="744"/>
                  <a:pt x="22240" y="178"/>
                  <a:pt x="12774" y="13"/>
                </a:cubicBezTo>
                <a:cubicBezTo>
                  <a:pt x="12396" y="5"/>
                  <a:pt x="12014" y="0"/>
                  <a:pt x="116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3"/>
          <p:cNvSpPr/>
          <p:nvPr/>
        </p:nvSpPr>
        <p:spPr>
          <a:xfrm rot="5400000">
            <a:off x="10073469" y="-500325"/>
            <a:ext cx="2656696" cy="2574983"/>
          </a:xfrm>
          <a:custGeom>
            <a:avLst/>
            <a:gdLst/>
            <a:ahLst/>
            <a:cxnLst/>
            <a:rect l="l" t="t" r="r" b="b"/>
            <a:pathLst>
              <a:path w="32675" h="31670" extrusionOk="0">
                <a:moveTo>
                  <a:pt x="16338" y="1"/>
                </a:moveTo>
                <a:cubicBezTo>
                  <a:pt x="14200" y="1"/>
                  <a:pt x="12336" y="677"/>
                  <a:pt x="10472" y="1426"/>
                </a:cubicBezTo>
                <a:cubicBezTo>
                  <a:pt x="8553" y="2230"/>
                  <a:pt x="7018" y="3381"/>
                  <a:pt x="5575" y="4843"/>
                </a:cubicBezTo>
                <a:cubicBezTo>
                  <a:pt x="4113" y="6305"/>
                  <a:pt x="2687" y="7676"/>
                  <a:pt x="1883" y="9613"/>
                </a:cubicBezTo>
                <a:cubicBezTo>
                  <a:pt x="1079" y="11495"/>
                  <a:pt x="1" y="13468"/>
                  <a:pt x="1" y="15606"/>
                </a:cubicBezTo>
                <a:cubicBezTo>
                  <a:pt x="1" y="17745"/>
                  <a:pt x="531" y="19956"/>
                  <a:pt x="1317" y="21820"/>
                </a:cubicBezTo>
                <a:cubicBezTo>
                  <a:pt x="2102" y="23720"/>
                  <a:pt x="3345" y="25675"/>
                  <a:pt x="4807" y="27101"/>
                </a:cubicBezTo>
                <a:cubicBezTo>
                  <a:pt x="6269" y="28563"/>
                  <a:pt x="8590" y="28819"/>
                  <a:pt x="10508" y="29623"/>
                </a:cubicBezTo>
                <a:cubicBezTo>
                  <a:pt x="12372" y="30390"/>
                  <a:pt x="14200" y="31669"/>
                  <a:pt x="16338" y="31669"/>
                </a:cubicBezTo>
                <a:cubicBezTo>
                  <a:pt x="18494" y="31669"/>
                  <a:pt x="20541" y="31011"/>
                  <a:pt x="22423" y="30244"/>
                </a:cubicBezTo>
                <a:cubicBezTo>
                  <a:pt x="24342" y="29440"/>
                  <a:pt x="26462" y="28599"/>
                  <a:pt x="27905" y="27137"/>
                </a:cubicBezTo>
                <a:cubicBezTo>
                  <a:pt x="29367" y="25675"/>
                  <a:pt x="30135" y="23537"/>
                  <a:pt x="30939" y="21619"/>
                </a:cubicBezTo>
                <a:cubicBezTo>
                  <a:pt x="31706" y="19773"/>
                  <a:pt x="32675" y="17726"/>
                  <a:pt x="32675" y="15570"/>
                </a:cubicBezTo>
                <a:cubicBezTo>
                  <a:pt x="32675" y="13432"/>
                  <a:pt x="31213" y="11604"/>
                  <a:pt x="30427" y="9741"/>
                </a:cubicBezTo>
                <a:cubicBezTo>
                  <a:pt x="29641" y="7822"/>
                  <a:pt x="29057" y="5775"/>
                  <a:pt x="27595" y="4331"/>
                </a:cubicBezTo>
                <a:cubicBezTo>
                  <a:pt x="26133" y="2870"/>
                  <a:pt x="24269" y="1919"/>
                  <a:pt x="22350" y="1115"/>
                </a:cubicBezTo>
                <a:cubicBezTo>
                  <a:pt x="20504" y="329"/>
                  <a:pt x="18494" y="1"/>
                  <a:pt x="163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3" name="Google Shape;523;p23"/>
          <p:cNvGrpSpPr/>
          <p:nvPr/>
        </p:nvGrpSpPr>
        <p:grpSpPr>
          <a:xfrm>
            <a:off x="10114345" y="598756"/>
            <a:ext cx="1475492" cy="1497057"/>
            <a:chOff x="6575458" y="1821066"/>
            <a:chExt cx="1106619" cy="1122793"/>
          </a:xfrm>
        </p:grpSpPr>
        <p:sp>
          <p:nvSpPr>
            <p:cNvPr id="524" name="Google Shape;524;p23"/>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3"/>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3"/>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3"/>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3"/>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3"/>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3"/>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3"/>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3"/>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3"/>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3"/>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3"/>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3"/>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3"/>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3"/>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3"/>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60390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982240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4016120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CF314E3E-0DE1-458D-B6BF-2C9BA4A57121}" type="datetimeFigureOut">
              <a:rPr lang="en-US"/>
              <a:pPr>
                <a:defRPr/>
              </a:pPr>
              <a:t>1/12/2024</a:t>
            </a:fld>
            <a:endParaRPr lang="en-US" dirty="0"/>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E982099A-47ED-4859-95E4-B49854728224}" type="slidenum">
              <a:rPr lang="en-US"/>
              <a:pPr>
                <a:defRPr/>
              </a:pPr>
              <a:t>‹#›</a:t>
            </a:fld>
            <a:endParaRPr lang="en-US" dirty="0"/>
          </a:p>
        </p:txBody>
      </p:sp>
    </p:spTree>
    <p:extLst>
      <p:ext uri="{BB962C8B-B14F-4D97-AF65-F5344CB8AC3E}">
        <p14:creationId xmlns:p14="http://schemas.microsoft.com/office/powerpoint/2010/main" val="1304666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34028212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7221144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3055797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5105788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5763040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8428841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1"/>
        <p:cNvGrpSpPr/>
        <p:nvPr/>
      </p:nvGrpSpPr>
      <p:grpSpPr>
        <a:xfrm>
          <a:off x="0" y="0"/>
          <a:ext cx="0" cy="0"/>
          <a:chOff x="0" y="0"/>
          <a:chExt cx="0" cy="0"/>
        </a:xfrm>
      </p:grpSpPr>
      <p:sp>
        <p:nvSpPr>
          <p:cNvPr id="92" name="Google Shape;92;p5"/>
          <p:cNvSpPr/>
          <p:nvPr/>
        </p:nvSpPr>
        <p:spPr>
          <a:xfrm rot="5400000">
            <a:off x="-910884" y="5097851"/>
            <a:ext cx="2837445" cy="123453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5"/>
          <p:cNvSpPr/>
          <p:nvPr/>
        </p:nvSpPr>
        <p:spPr>
          <a:xfrm rot="5400000">
            <a:off x="-466289" y="-205153"/>
            <a:ext cx="3465928" cy="3472973"/>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5"/>
          <p:cNvSpPr/>
          <p:nvPr/>
        </p:nvSpPr>
        <p:spPr>
          <a:xfrm rot="5400000">
            <a:off x="10650853" y="4010039"/>
            <a:ext cx="3108491" cy="4308356"/>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5"/>
          <p:cNvSpPr/>
          <p:nvPr/>
        </p:nvSpPr>
        <p:spPr>
          <a:xfrm rot="5400000">
            <a:off x="10488027" y="5428584"/>
            <a:ext cx="1793959" cy="1471281"/>
          </a:xfrm>
          <a:custGeom>
            <a:avLst/>
            <a:gdLst/>
            <a:ahLst/>
            <a:cxnLst/>
            <a:rect l="l" t="t" r="r" b="b"/>
            <a:pathLst>
              <a:path w="19353" h="15872" extrusionOk="0">
                <a:moveTo>
                  <a:pt x="7968" y="4098"/>
                </a:moveTo>
                <a:cubicBezTo>
                  <a:pt x="7968" y="5323"/>
                  <a:pt x="7932" y="6565"/>
                  <a:pt x="7932" y="7790"/>
                </a:cubicBezTo>
                <a:lnTo>
                  <a:pt x="7804" y="7790"/>
                </a:lnTo>
                <a:cubicBezTo>
                  <a:pt x="6616" y="7790"/>
                  <a:pt x="5446" y="7771"/>
                  <a:pt x="4259" y="7771"/>
                </a:cubicBezTo>
                <a:cubicBezTo>
                  <a:pt x="4259" y="6529"/>
                  <a:pt x="4259" y="5323"/>
                  <a:pt x="4240" y="4098"/>
                </a:cubicBezTo>
                <a:close/>
                <a:moveTo>
                  <a:pt x="12391" y="4098"/>
                </a:moveTo>
                <a:lnTo>
                  <a:pt x="12391" y="7790"/>
                </a:lnTo>
                <a:lnTo>
                  <a:pt x="8334" y="7790"/>
                </a:lnTo>
                <a:cubicBezTo>
                  <a:pt x="8334" y="6547"/>
                  <a:pt x="8334" y="5323"/>
                  <a:pt x="8297" y="4098"/>
                </a:cubicBezTo>
                <a:close/>
                <a:moveTo>
                  <a:pt x="17014" y="4062"/>
                </a:moveTo>
                <a:lnTo>
                  <a:pt x="17014" y="4062"/>
                </a:lnTo>
                <a:cubicBezTo>
                  <a:pt x="16977" y="5304"/>
                  <a:pt x="16977" y="6529"/>
                  <a:pt x="16977" y="7790"/>
                </a:cubicBezTo>
                <a:lnTo>
                  <a:pt x="12573" y="7790"/>
                </a:lnTo>
                <a:lnTo>
                  <a:pt x="12573" y="4098"/>
                </a:lnTo>
                <a:lnTo>
                  <a:pt x="15607" y="4098"/>
                </a:lnTo>
                <a:cubicBezTo>
                  <a:pt x="16100" y="4098"/>
                  <a:pt x="16557" y="4098"/>
                  <a:pt x="17014" y="4062"/>
                </a:cubicBezTo>
                <a:close/>
                <a:moveTo>
                  <a:pt x="12391" y="8082"/>
                </a:moveTo>
                <a:lnTo>
                  <a:pt x="12391" y="8320"/>
                </a:lnTo>
                <a:cubicBezTo>
                  <a:pt x="12391" y="9361"/>
                  <a:pt x="12372" y="10421"/>
                  <a:pt x="12391" y="11463"/>
                </a:cubicBezTo>
                <a:lnTo>
                  <a:pt x="8297" y="11463"/>
                </a:lnTo>
                <a:lnTo>
                  <a:pt x="8297" y="11079"/>
                </a:lnTo>
                <a:lnTo>
                  <a:pt x="8297" y="8082"/>
                </a:lnTo>
                <a:close/>
                <a:moveTo>
                  <a:pt x="7932" y="8119"/>
                </a:moveTo>
                <a:lnTo>
                  <a:pt x="7932" y="8850"/>
                </a:lnTo>
                <a:cubicBezTo>
                  <a:pt x="7932" y="9727"/>
                  <a:pt x="7913" y="10604"/>
                  <a:pt x="7913" y="11499"/>
                </a:cubicBezTo>
                <a:lnTo>
                  <a:pt x="4277" y="11499"/>
                </a:lnTo>
                <a:lnTo>
                  <a:pt x="4277" y="11463"/>
                </a:lnTo>
                <a:lnTo>
                  <a:pt x="4277" y="8119"/>
                </a:lnTo>
                <a:close/>
                <a:moveTo>
                  <a:pt x="17014" y="8119"/>
                </a:moveTo>
                <a:lnTo>
                  <a:pt x="17014" y="8575"/>
                </a:lnTo>
                <a:lnTo>
                  <a:pt x="17014" y="10988"/>
                </a:lnTo>
                <a:lnTo>
                  <a:pt x="17014" y="11518"/>
                </a:lnTo>
                <a:lnTo>
                  <a:pt x="16648" y="11518"/>
                </a:lnTo>
                <a:cubicBezTo>
                  <a:pt x="15972" y="11518"/>
                  <a:pt x="15314" y="11499"/>
                  <a:pt x="14638" y="11499"/>
                </a:cubicBezTo>
                <a:lnTo>
                  <a:pt x="12592" y="11499"/>
                </a:lnTo>
                <a:lnTo>
                  <a:pt x="12592" y="10640"/>
                </a:lnTo>
                <a:lnTo>
                  <a:pt x="12592" y="8119"/>
                </a:lnTo>
                <a:close/>
                <a:moveTo>
                  <a:pt x="12500" y="0"/>
                </a:moveTo>
                <a:cubicBezTo>
                  <a:pt x="12454" y="0"/>
                  <a:pt x="12409" y="32"/>
                  <a:pt x="12409" y="96"/>
                </a:cubicBezTo>
                <a:cubicBezTo>
                  <a:pt x="12409" y="1065"/>
                  <a:pt x="12391" y="2052"/>
                  <a:pt x="12391" y="3038"/>
                </a:cubicBezTo>
                <a:lnTo>
                  <a:pt x="12391" y="3678"/>
                </a:lnTo>
                <a:lnTo>
                  <a:pt x="8297" y="3678"/>
                </a:lnTo>
                <a:cubicBezTo>
                  <a:pt x="8279" y="2582"/>
                  <a:pt x="8279" y="1503"/>
                  <a:pt x="8242" y="407"/>
                </a:cubicBezTo>
                <a:cubicBezTo>
                  <a:pt x="8242" y="343"/>
                  <a:pt x="8197" y="311"/>
                  <a:pt x="8146" y="311"/>
                </a:cubicBezTo>
                <a:cubicBezTo>
                  <a:pt x="8096" y="311"/>
                  <a:pt x="8041" y="343"/>
                  <a:pt x="8023" y="407"/>
                </a:cubicBezTo>
                <a:cubicBezTo>
                  <a:pt x="8005" y="1412"/>
                  <a:pt x="7986" y="2435"/>
                  <a:pt x="7968" y="3440"/>
                </a:cubicBezTo>
                <a:lnTo>
                  <a:pt x="7968" y="3660"/>
                </a:lnTo>
                <a:cubicBezTo>
                  <a:pt x="6726" y="3660"/>
                  <a:pt x="5501" y="3623"/>
                  <a:pt x="4240" y="3623"/>
                </a:cubicBezTo>
                <a:cubicBezTo>
                  <a:pt x="4222" y="2691"/>
                  <a:pt x="4222" y="1778"/>
                  <a:pt x="4185" y="846"/>
                </a:cubicBezTo>
                <a:cubicBezTo>
                  <a:pt x="4185" y="772"/>
                  <a:pt x="4135" y="736"/>
                  <a:pt x="4085" y="736"/>
                </a:cubicBezTo>
                <a:cubicBezTo>
                  <a:pt x="4035" y="736"/>
                  <a:pt x="3984" y="772"/>
                  <a:pt x="3984" y="846"/>
                </a:cubicBezTo>
                <a:cubicBezTo>
                  <a:pt x="3966" y="1778"/>
                  <a:pt x="3948" y="2691"/>
                  <a:pt x="3948" y="3623"/>
                </a:cubicBezTo>
                <a:cubicBezTo>
                  <a:pt x="2888" y="3623"/>
                  <a:pt x="1865" y="3660"/>
                  <a:pt x="805" y="3715"/>
                </a:cubicBezTo>
                <a:cubicBezTo>
                  <a:pt x="677" y="3715"/>
                  <a:pt x="677" y="3934"/>
                  <a:pt x="805" y="3952"/>
                </a:cubicBezTo>
                <a:cubicBezTo>
                  <a:pt x="1846" y="4025"/>
                  <a:pt x="2888" y="4025"/>
                  <a:pt x="3948" y="4025"/>
                </a:cubicBezTo>
                <a:lnTo>
                  <a:pt x="3948" y="4117"/>
                </a:lnTo>
                <a:cubicBezTo>
                  <a:pt x="3948" y="5304"/>
                  <a:pt x="3948" y="6510"/>
                  <a:pt x="3911" y="7698"/>
                </a:cubicBezTo>
                <a:cubicBezTo>
                  <a:pt x="2888" y="7698"/>
                  <a:pt x="1846" y="7717"/>
                  <a:pt x="805" y="7771"/>
                </a:cubicBezTo>
                <a:cubicBezTo>
                  <a:pt x="677" y="7771"/>
                  <a:pt x="677" y="7972"/>
                  <a:pt x="805" y="7972"/>
                </a:cubicBezTo>
                <a:cubicBezTo>
                  <a:pt x="1846" y="8009"/>
                  <a:pt x="2888" y="8045"/>
                  <a:pt x="3911" y="8045"/>
                </a:cubicBezTo>
                <a:lnTo>
                  <a:pt x="3911" y="9891"/>
                </a:lnTo>
                <a:lnTo>
                  <a:pt x="3911" y="11390"/>
                </a:lnTo>
                <a:lnTo>
                  <a:pt x="1974" y="11390"/>
                </a:lnTo>
                <a:cubicBezTo>
                  <a:pt x="1353" y="11390"/>
                  <a:pt x="768" y="11463"/>
                  <a:pt x="147" y="11481"/>
                </a:cubicBezTo>
                <a:cubicBezTo>
                  <a:pt x="1" y="11591"/>
                  <a:pt x="1" y="11773"/>
                  <a:pt x="147" y="11792"/>
                </a:cubicBezTo>
                <a:cubicBezTo>
                  <a:pt x="860" y="11828"/>
                  <a:pt x="1536" y="11883"/>
                  <a:pt x="2230" y="11883"/>
                </a:cubicBezTo>
                <a:lnTo>
                  <a:pt x="3893" y="11883"/>
                </a:lnTo>
                <a:cubicBezTo>
                  <a:pt x="3875" y="13162"/>
                  <a:pt x="3875" y="14441"/>
                  <a:pt x="3948" y="15721"/>
                </a:cubicBezTo>
                <a:cubicBezTo>
                  <a:pt x="3948" y="15821"/>
                  <a:pt x="4021" y="15871"/>
                  <a:pt x="4094" y="15871"/>
                </a:cubicBezTo>
                <a:cubicBezTo>
                  <a:pt x="4167" y="15871"/>
                  <a:pt x="4240" y="15821"/>
                  <a:pt x="4240" y="15721"/>
                </a:cubicBezTo>
                <a:cubicBezTo>
                  <a:pt x="4277" y="14642"/>
                  <a:pt x="4277" y="13546"/>
                  <a:pt x="4277" y="12449"/>
                </a:cubicBezTo>
                <a:lnTo>
                  <a:pt x="4277" y="11883"/>
                </a:lnTo>
                <a:lnTo>
                  <a:pt x="7932" y="11883"/>
                </a:lnTo>
                <a:cubicBezTo>
                  <a:pt x="7932" y="12632"/>
                  <a:pt x="7950" y="13381"/>
                  <a:pt x="7986" y="14149"/>
                </a:cubicBezTo>
                <a:cubicBezTo>
                  <a:pt x="7986" y="14240"/>
                  <a:pt x="8055" y="14286"/>
                  <a:pt x="8124" y="14286"/>
                </a:cubicBezTo>
                <a:cubicBezTo>
                  <a:pt x="8192" y="14286"/>
                  <a:pt x="8261" y="14240"/>
                  <a:pt x="8261" y="14149"/>
                </a:cubicBezTo>
                <a:cubicBezTo>
                  <a:pt x="8297" y="13381"/>
                  <a:pt x="8297" y="12632"/>
                  <a:pt x="8297" y="11883"/>
                </a:cubicBezTo>
                <a:lnTo>
                  <a:pt x="12372" y="11883"/>
                </a:lnTo>
                <a:cubicBezTo>
                  <a:pt x="12372" y="12449"/>
                  <a:pt x="12391" y="13016"/>
                  <a:pt x="12409" y="13601"/>
                </a:cubicBezTo>
                <a:cubicBezTo>
                  <a:pt x="12409" y="13646"/>
                  <a:pt x="12445" y="13669"/>
                  <a:pt x="12482" y="13669"/>
                </a:cubicBezTo>
                <a:cubicBezTo>
                  <a:pt x="12518" y="13669"/>
                  <a:pt x="12555" y="13646"/>
                  <a:pt x="12555" y="13601"/>
                </a:cubicBezTo>
                <a:cubicBezTo>
                  <a:pt x="12573" y="13016"/>
                  <a:pt x="12592" y="12449"/>
                  <a:pt x="12592" y="11883"/>
                </a:cubicBezTo>
                <a:lnTo>
                  <a:pt x="15095" y="11883"/>
                </a:lnTo>
                <a:cubicBezTo>
                  <a:pt x="15698" y="11883"/>
                  <a:pt x="16301" y="11883"/>
                  <a:pt x="16922" y="11865"/>
                </a:cubicBezTo>
                <a:lnTo>
                  <a:pt x="17014" y="11865"/>
                </a:lnTo>
                <a:cubicBezTo>
                  <a:pt x="17014" y="12376"/>
                  <a:pt x="17032" y="12888"/>
                  <a:pt x="17069" y="13418"/>
                </a:cubicBezTo>
                <a:cubicBezTo>
                  <a:pt x="17087" y="13509"/>
                  <a:pt x="17155" y="13555"/>
                  <a:pt x="17219" y="13555"/>
                </a:cubicBezTo>
                <a:cubicBezTo>
                  <a:pt x="17283" y="13555"/>
                  <a:pt x="17343" y="13509"/>
                  <a:pt x="17343" y="13418"/>
                </a:cubicBezTo>
                <a:cubicBezTo>
                  <a:pt x="17398" y="12906"/>
                  <a:pt x="17416" y="12376"/>
                  <a:pt x="17434" y="11865"/>
                </a:cubicBezTo>
                <a:cubicBezTo>
                  <a:pt x="17854" y="11865"/>
                  <a:pt x="18256" y="11865"/>
                  <a:pt x="18677" y="11792"/>
                </a:cubicBezTo>
                <a:cubicBezTo>
                  <a:pt x="18768" y="11773"/>
                  <a:pt x="18768" y="11609"/>
                  <a:pt x="18677" y="11591"/>
                </a:cubicBezTo>
                <a:cubicBezTo>
                  <a:pt x="18293" y="11518"/>
                  <a:pt x="17873" y="11518"/>
                  <a:pt x="17471" y="11518"/>
                </a:cubicBezTo>
                <a:lnTo>
                  <a:pt x="17471" y="10622"/>
                </a:lnTo>
                <a:lnTo>
                  <a:pt x="17471" y="8082"/>
                </a:lnTo>
                <a:cubicBezTo>
                  <a:pt x="17873" y="8082"/>
                  <a:pt x="18311" y="8064"/>
                  <a:pt x="18713" y="8009"/>
                </a:cubicBezTo>
                <a:cubicBezTo>
                  <a:pt x="18841" y="8009"/>
                  <a:pt x="18841" y="7863"/>
                  <a:pt x="18713" y="7826"/>
                </a:cubicBezTo>
                <a:cubicBezTo>
                  <a:pt x="18311" y="7790"/>
                  <a:pt x="17873" y="7790"/>
                  <a:pt x="17471" y="7771"/>
                </a:cubicBezTo>
                <a:lnTo>
                  <a:pt x="17471" y="5761"/>
                </a:lnTo>
                <a:lnTo>
                  <a:pt x="17471" y="4043"/>
                </a:lnTo>
                <a:cubicBezTo>
                  <a:pt x="17781" y="4043"/>
                  <a:pt x="18074" y="4043"/>
                  <a:pt x="18403" y="4025"/>
                </a:cubicBezTo>
                <a:cubicBezTo>
                  <a:pt x="18695" y="4025"/>
                  <a:pt x="18969" y="3970"/>
                  <a:pt x="19262" y="3952"/>
                </a:cubicBezTo>
                <a:cubicBezTo>
                  <a:pt x="19353" y="3952"/>
                  <a:pt x="19353" y="3806"/>
                  <a:pt x="19262" y="3788"/>
                </a:cubicBezTo>
                <a:cubicBezTo>
                  <a:pt x="18933" y="3769"/>
                  <a:pt x="18585" y="3751"/>
                  <a:pt x="18220" y="3715"/>
                </a:cubicBezTo>
                <a:lnTo>
                  <a:pt x="17471" y="3715"/>
                </a:lnTo>
                <a:cubicBezTo>
                  <a:pt x="17471" y="2783"/>
                  <a:pt x="17434" y="1832"/>
                  <a:pt x="17379" y="882"/>
                </a:cubicBezTo>
                <a:cubicBezTo>
                  <a:pt x="17379" y="809"/>
                  <a:pt x="17315" y="772"/>
                  <a:pt x="17251" y="772"/>
                </a:cubicBezTo>
                <a:cubicBezTo>
                  <a:pt x="17187" y="772"/>
                  <a:pt x="17123" y="809"/>
                  <a:pt x="17123" y="882"/>
                </a:cubicBezTo>
                <a:cubicBezTo>
                  <a:pt x="17069" y="1796"/>
                  <a:pt x="17050" y="2746"/>
                  <a:pt x="17032" y="3660"/>
                </a:cubicBezTo>
                <a:lnTo>
                  <a:pt x="17032" y="3696"/>
                </a:lnTo>
                <a:cubicBezTo>
                  <a:pt x="16411" y="3696"/>
                  <a:pt x="15789" y="3678"/>
                  <a:pt x="15186" y="3678"/>
                </a:cubicBezTo>
                <a:lnTo>
                  <a:pt x="12628" y="3678"/>
                </a:lnTo>
                <a:cubicBezTo>
                  <a:pt x="12628" y="2490"/>
                  <a:pt x="12628" y="1284"/>
                  <a:pt x="12592" y="96"/>
                </a:cubicBezTo>
                <a:cubicBezTo>
                  <a:pt x="12592" y="32"/>
                  <a:pt x="12546" y="0"/>
                  <a:pt x="1250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5"/>
          <p:cNvSpPr/>
          <p:nvPr/>
        </p:nvSpPr>
        <p:spPr>
          <a:xfrm rot="5400000">
            <a:off x="10642267" y="2355388"/>
            <a:ext cx="2316212" cy="1565832"/>
          </a:xfrm>
          <a:custGeom>
            <a:avLst/>
            <a:gdLst/>
            <a:ahLst/>
            <a:cxnLst/>
            <a:rect l="l" t="t" r="r" b="b"/>
            <a:pathLst>
              <a:path w="24987" h="16892" extrusionOk="0">
                <a:moveTo>
                  <a:pt x="15168" y="0"/>
                </a:moveTo>
                <a:cubicBezTo>
                  <a:pt x="7212" y="0"/>
                  <a:pt x="1" y="12543"/>
                  <a:pt x="9216" y="16322"/>
                </a:cubicBezTo>
                <a:cubicBezTo>
                  <a:pt x="10255" y="16751"/>
                  <a:pt x="11358" y="16891"/>
                  <a:pt x="12483" y="16891"/>
                </a:cubicBezTo>
                <a:cubicBezTo>
                  <a:pt x="13514" y="16891"/>
                  <a:pt x="14562" y="16773"/>
                  <a:pt x="15593" y="16651"/>
                </a:cubicBezTo>
                <a:cubicBezTo>
                  <a:pt x="19979" y="16157"/>
                  <a:pt x="24986" y="14622"/>
                  <a:pt x="24493" y="9213"/>
                </a:cubicBezTo>
                <a:cubicBezTo>
                  <a:pt x="24182" y="5558"/>
                  <a:pt x="20473" y="1008"/>
                  <a:pt x="16818" y="186"/>
                </a:cubicBezTo>
                <a:cubicBezTo>
                  <a:pt x="16268" y="60"/>
                  <a:pt x="15716" y="0"/>
                  <a:pt x="1516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 name="Google Shape;97;p5"/>
          <p:cNvGrpSpPr/>
          <p:nvPr/>
        </p:nvGrpSpPr>
        <p:grpSpPr>
          <a:xfrm rot="3841766">
            <a:off x="8795629" y="-527717"/>
            <a:ext cx="4687419" cy="3257719"/>
            <a:chOff x="-154942" y="-422500"/>
            <a:chExt cx="3515639" cy="2443341"/>
          </a:xfrm>
        </p:grpSpPr>
        <p:sp>
          <p:nvSpPr>
            <p:cNvPr id="98" name="Google Shape;98;p5"/>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5"/>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5"/>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5"/>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5"/>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5"/>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 name="Google Shape;104;p5"/>
          <p:cNvSpPr txBox="1">
            <a:spLocks noGrp="1"/>
          </p:cNvSpPr>
          <p:nvPr>
            <p:ph type="subTitle" idx="1"/>
          </p:nvPr>
        </p:nvSpPr>
        <p:spPr>
          <a:xfrm>
            <a:off x="1900100" y="2590633"/>
            <a:ext cx="3962400" cy="492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500"/>
              <a:buFont typeface="Bebas Neue"/>
              <a:buNone/>
              <a:defRPr sz="2667" b="1">
                <a:solidFill>
                  <a:schemeClr val="lt2"/>
                </a:solidFill>
                <a:latin typeface="Amiko"/>
                <a:ea typeface="Amiko"/>
                <a:cs typeface="Amiko"/>
                <a:sym typeface="Amiko"/>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05" name="Google Shape;105;p5"/>
          <p:cNvSpPr txBox="1">
            <a:spLocks noGrp="1"/>
          </p:cNvSpPr>
          <p:nvPr>
            <p:ph type="title"/>
          </p:nvPr>
        </p:nvSpPr>
        <p:spPr>
          <a:xfrm>
            <a:off x="960000"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6" name="Google Shape;106;p5"/>
          <p:cNvSpPr txBox="1">
            <a:spLocks noGrp="1"/>
          </p:cNvSpPr>
          <p:nvPr>
            <p:ph type="body" idx="2"/>
          </p:nvPr>
        </p:nvSpPr>
        <p:spPr>
          <a:xfrm>
            <a:off x="1900100" y="3082631"/>
            <a:ext cx="3962400" cy="2554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lnSpc>
                <a:spcPct val="115000"/>
              </a:lnSpc>
              <a:spcBef>
                <a:spcPts val="1333"/>
              </a:spcBef>
              <a:spcAft>
                <a:spcPts val="0"/>
              </a:spcAft>
              <a:buSzPts val="1400"/>
              <a:buFont typeface="Darker Grotesque SemiBold"/>
              <a:buChar char="○"/>
              <a:defRPr/>
            </a:lvl2pPr>
            <a:lvl3pPr marL="1828754" lvl="2" indent="-423323" rtl="0">
              <a:lnSpc>
                <a:spcPct val="115000"/>
              </a:lnSpc>
              <a:spcBef>
                <a:spcPts val="0"/>
              </a:spcBef>
              <a:spcAft>
                <a:spcPts val="0"/>
              </a:spcAft>
              <a:buSzPts val="1400"/>
              <a:buFont typeface="Darker Grotesque SemiBold"/>
              <a:buChar char="■"/>
              <a:defRPr/>
            </a:lvl3pPr>
            <a:lvl4pPr marL="2438339" lvl="3" indent="-423323" rtl="0">
              <a:lnSpc>
                <a:spcPct val="115000"/>
              </a:lnSpc>
              <a:spcBef>
                <a:spcPts val="0"/>
              </a:spcBef>
              <a:spcAft>
                <a:spcPts val="0"/>
              </a:spcAft>
              <a:buSzPts val="1400"/>
              <a:buFont typeface="Darker Grotesque SemiBold"/>
              <a:buChar char="●"/>
              <a:defRPr/>
            </a:lvl4pPr>
            <a:lvl5pPr marL="3047924" lvl="4" indent="-423323" rtl="0">
              <a:lnSpc>
                <a:spcPct val="115000"/>
              </a:lnSpc>
              <a:spcBef>
                <a:spcPts val="0"/>
              </a:spcBef>
              <a:spcAft>
                <a:spcPts val="0"/>
              </a:spcAft>
              <a:buSzPts val="1400"/>
              <a:buFont typeface="Darker Grotesque SemiBold"/>
              <a:buChar char="○"/>
              <a:defRPr/>
            </a:lvl5pPr>
            <a:lvl6pPr marL="3657509" lvl="5" indent="-423323" rtl="0">
              <a:lnSpc>
                <a:spcPct val="115000"/>
              </a:lnSpc>
              <a:spcBef>
                <a:spcPts val="0"/>
              </a:spcBef>
              <a:spcAft>
                <a:spcPts val="0"/>
              </a:spcAft>
              <a:buSzPts val="1400"/>
              <a:buFont typeface="Darker Grotesque SemiBold"/>
              <a:buChar char="■"/>
              <a:defRPr/>
            </a:lvl6pPr>
            <a:lvl7pPr marL="4267093" lvl="6" indent="-423323" rtl="0">
              <a:lnSpc>
                <a:spcPct val="115000"/>
              </a:lnSpc>
              <a:spcBef>
                <a:spcPts val="0"/>
              </a:spcBef>
              <a:spcAft>
                <a:spcPts val="0"/>
              </a:spcAft>
              <a:buSzPts val="1400"/>
              <a:buFont typeface="Darker Grotesque SemiBold"/>
              <a:buChar char="●"/>
              <a:defRPr/>
            </a:lvl7pPr>
            <a:lvl8pPr marL="4876678" lvl="7" indent="-423323" rtl="0">
              <a:lnSpc>
                <a:spcPct val="115000"/>
              </a:lnSpc>
              <a:spcBef>
                <a:spcPts val="0"/>
              </a:spcBef>
              <a:spcAft>
                <a:spcPts val="0"/>
              </a:spcAft>
              <a:buSzPts val="1400"/>
              <a:buFont typeface="Darker Grotesque SemiBold"/>
              <a:buChar char="○"/>
              <a:defRPr/>
            </a:lvl8pPr>
            <a:lvl9pPr marL="5486263" lvl="8" indent="-423323" rtl="0">
              <a:lnSpc>
                <a:spcPct val="115000"/>
              </a:lnSpc>
              <a:spcBef>
                <a:spcPts val="0"/>
              </a:spcBef>
              <a:spcAft>
                <a:spcPts val="0"/>
              </a:spcAft>
              <a:buSzPts val="1400"/>
              <a:buFont typeface="Darker Grotesque SemiBold"/>
              <a:buChar char="■"/>
              <a:defRPr/>
            </a:lvl9pPr>
          </a:lstStyle>
          <a:p>
            <a:endParaRPr/>
          </a:p>
        </p:txBody>
      </p:sp>
      <p:sp>
        <p:nvSpPr>
          <p:cNvPr id="107" name="Google Shape;107;p5"/>
          <p:cNvSpPr txBox="1">
            <a:spLocks noGrp="1"/>
          </p:cNvSpPr>
          <p:nvPr>
            <p:ph type="subTitle" idx="3"/>
          </p:nvPr>
        </p:nvSpPr>
        <p:spPr>
          <a:xfrm>
            <a:off x="6329493" y="2590633"/>
            <a:ext cx="3962400" cy="49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667" b="1">
                <a:solidFill>
                  <a:schemeClr val="lt2"/>
                </a:solidFill>
                <a:latin typeface="Amiko"/>
                <a:ea typeface="Amiko"/>
                <a:cs typeface="Amiko"/>
                <a:sym typeface="Amiko"/>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08" name="Google Shape;108;p5"/>
          <p:cNvSpPr txBox="1">
            <a:spLocks noGrp="1"/>
          </p:cNvSpPr>
          <p:nvPr>
            <p:ph type="body" idx="4"/>
          </p:nvPr>
        </p:nvSpPr>
        <p:spPr>
          <a:xfrm>
            <a:off x="6329493" y="3082631"/>
            <a:ext cx="3962400" cy="2554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lnSpc>
                <a:spcPct val="115000"/>
              </a:lnSpc>
              <a:spcBef>
                <a:spcPts val="1333"/>
              </a:spcBef>
              <a:spcAft>
                <a:spcPts val="0"/>
              </a:spcAft>
              <a:buSzPts val="1400"/>
              <a:buFont typeface="Darker Grotesque SemiBold"/>
              <a:buChar char="○"/>
              <a:defRPr/>
            </a:lvl2pPr>
            <a:lvl3pPr marL="1828754" lvl="2" indent="-423323" rtl="0">
              <a:lnSpc>
                <a:spcPct val="115000"/>
              </a:lnSpc>
              <a:spcBef>
                <a:spcPts val="0"/>
              </a:spcBef>
              <a:spcAft>
                <a:spcPts val="0"/>
              </a:spcAft>
              <a:buSzPts val="1400"/>
              <a:buFont typeface="Darker Grotesque SemiBold"/>
              <a:buChar char="■"/>
              <a:defRPr/>
            </a:lvl3pPr>
            <a:lvl4pPr marL="2438339" lvl="3" indent="-423323" rtl="0">
              <a:lnSpc>
                <a:spcPct val="115000"/>
              </a:lnSpc>
              <a:spcBef>
                <a:spcPts val="0"/>
              </a:spcBef>
              <a:spcAft>
                <a:spcPts val="0"/>
              </a:spcAft>
              <a:buSzPts val="1400"/>
              <a:buFont typeface="Darker Grotesque SemiBold"/>
              <a:buChar char="●"/>
              <a:defRPr/>
            </a:lvl4pPr>
            <a:lvl5pPr marL="3047924" lvl="4" indent="-423323" rtl="0">
              <a:lnSpc>
                <a:spcPct val="115000"/>
              </a:lnSpc>
              <a:spcBef>
                <a:spcPts val="0"/>
              </a:spcBef>
              <a:spcAft>
                <a:spcPts val="0"/>
              </a:spcAft>
              <a:buSzPts val="1400"/>
              <a:buFont typeface="Darker Grotesque SemiBold"/>
              <a:buChar char="○"/>
              <a:defRPr/>
            </a:lvl5pPr>
            <a:lvl6pPr marL="3657509" lvl="5" indent="-423323" rtl="0">
              <a:lnSpc>
                <a:spcPct val="115000"/>
              </a:lnSpc>
              <a:spcBef>
                <a:spcPts val="0"/>
              </a:spcBef>
              <a:spcAft>
                <a:spcPts val="0"/>
              </a:spcAft>
              <a:buSzPts val="1400"/>
              <a:buFont typeface="Darker Grotesque SemiBold"/>
              <a:buChar char="■"/>
              <a:defRPr/>
            </a:lvl6pPr>
            <a:lvl7pPr marL="4267093" lvl="6" indent="-423323" rtl="0">
              <a:lnSpc>
                <a:spcPct val="115000"/>
              </a:lnSpc>
              <a:spcBef>
                <a:spcPts val="0"/>
              </a:spcBef>
              <a:spcAft>
                <a:spcPts val="0"/>
              </a:spcAft>
              <a:buSzPts val="1400"/>
              <a:buFont typeface="Darker Grotesque SemiBold"/>
              <a:buChar char="●"/>
              <a:defRPr/>
            </a:lvl7pPr>
            <a:lvl8pPr marL="4876678" lvl="7" indent="-423323" rtl="0">
              <a:lnSpc>
                <a:spcPct val="115000"/>
              </a:lnSpc>
              <a:spcBef>
                <a:spcPts val="0"/>
              </a:spcBef>
              <a:spcAft>
                <a:spcPts val="0"/>
              </a:spcAft>
              <a:buSzPts val="1400"/>
              <a:buFont typeface="Darker Grotesque SemiBold"/>
              <a:buChar char="○"/>
              <a:defRPr/>
            </a:lvl8pPr>
            <a:lvl9pPr marL="5486263" lvl="8" indent="-423323" rtl="0">
              <a:lnSpc>
                <a:spcPct val="115000"/>
              </a:lnSpc>
              <a:spcBef>
                <a:spcPts val="0"/>
              </a:spcBef>
              <a:spcAft>
                <a:spcPts val="0"/>
              </a:spcAft>
              <a:buSzPts val="1400"/>
              <a:buFont typeface="Darker Grotesque SemiBold"/>
              <a:buChar char="■"/>
              <a:defRPr/>
            </a:lvl9pPr>
          </a:lstStyle>
          <a:p>
            <a:endParaRPr/>
          </a:p>
        </p:txBody>
      </p:sp>
    </p:spTree>
    <p:extLst>
      <p:ext uri="{BB962C8B-B14F-4D97-AF65-F5344CB8AC3E}">
        <p14:creationId xmlns:p14="http://schemas.microsoft.com/office/powerpoint/2010/main" val="3302120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48090148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28801145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60545455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90819725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65331116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1257333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29182515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91197249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0155928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0032740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9"/>
        <p:cNvGrpSpPr/>
        <p:nvPr/>
      </p:nvGrpSpPr>
      <p:grpSpPr>
        <a:xfrm>
          <a:off x="0" y="0"/>
          <a:ext cx="0" cy="0"/>
          <a:chOff x="0" y="0"/>
          <a:chExt cx="0" cy="0"/>
        </a:xfrm>
      </p:grpSpPr>
      <p:sp>
        <p:nvSpPr>
          <p:cNvPr id="110" name="Google Shape;110;p6"/>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 name="Google Shape;114;p6"/>
          <p:cNvGrpSpPr/>
          <p:nvPr/>
        </p:nvGrpSpPr>
        <p:grpSpPr>
          <a:xfrm>
            <a:off x="11" y="5573506"/>
            <a:ext cx="1475492" cy="1497057"/>
            <a:chOff x="6575458" y="1821066"/>
            <a:chExt cx="1106619" cy="1122793"/>
          </a:xfrm>
        </p:grpSpPr>
        <p:sp>
          <p:nvSpPr>
            <p:cNvPr id="115" name="Google Shape;115;p6"/>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6"/>
          <p:cNvGrpSpPr/>
          <p:nvPr/>
        </p:nvGrpSpPr>
        <p:grpSpPr>
          <a:xfrm rot="3841766">
            <a:off x="8795629" y="-527717"/>
            <a:ext cx="4687419" cy="3257719"/>
            <a:chOff x="-154942" y="-422500"/>
            <a:chExt cx="3515639" cy="2443341"/>
          </a:xfrm>
        </p:grpSpPr>
        <p:sp>
          <p:nvSpPr>
            <p:cNvPr id="132"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9" name="Google Shape;139;p6"/>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173611766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8574827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14956825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43564161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60262388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45149780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84348510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72532503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24129025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74025735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2809313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9"/>
        <p:cNvGrpSpPr/>
        <p:nvPr/>
      </p:nvGrpSpPr>
      <p:grpSpPr>
        <a:xfrm>
          <a:off x="0" y="0"/>
          <a:ext cx="0" cy="0"/>
          <a:chOff x="0" y="0"/>
          <a:chExt cx="0" cy="0"/>
        </a:xfrm>
      </p:grpSpPr>
      <p:sp>
        <p:nvSpPr>
          <p:cNvPr id="110" name="Google Shape;110;p6"/>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 name="Google Shape;114;p6"/>
          <p:cNvGrpSpPr/>
          <p:nvPr/>
        </p:nvGrpSpPr>
        <p:grpSpPr>
          <a:xfrm>
            <a:off x="11" y="5573506"/>
            <a:ext cx="1475492" cy="1497057"/>
            <a:chOff x="6575458" y="1821066"/>
            <a:chExt cx="1106619" cy="1122793"/>
          </a:xfrm>
        </p:grpSpPr>
        <p:sp>
          <p:nvSpPr>
            <p:cNvPr id="115" name="Google Shape;115;p6"/>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6"/>
          <p:cNvGrpSpPr/>
          <p:nvPr/>
        </p:nvGrpSpPr>
        <p:grpSpPr>
          <a:xfrm rot="3841766">
            <a:off x="8795629" y="-527717"/>
            <a:ext cx="4687419" cy="3257719"/>
            <a:chOff x="-154942" y="-422500"/>
            <a:chExt cx="3515639" cy="2443341"/>
          </a:xfrm>
        </p:grpSpPr>
        <p:sp>
          <p:nvSpPr>
            <p:cNvPr id="132"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9" name="Google Shape;139;p6"/>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429193036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17442844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95341050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36633569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12754082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46276778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98586211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60545054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40318354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10748941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365650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09"/>
        <p:cNvGrpSpPr/>
        <p:nvPr/>
      </p:nvGrpSpPr>
      <p:grpSpPr>
        <a:xfrm>
          <a:off x="0" y="0"/>
          <a:ext cx="0" cy="0"/>
          <a:chOff x="0" y="0"/>
          <a:chExt cx="0" cy="0"/>
        </a:xfrm>
      </p:grpSpPr>
      <p:sp>
        <p:nvSpPr>
          <p:cNvPr id="110" name="Google Shape;110;p6"/>
          <p:cNvSpPr/>
          <p:nvPr/>
        </p:nvSpPr>
        <p:spPr>
          <a:xfrm rot="5400000">
            <a:off x="-859766" y="-608724"/>
            <a:ext cx="3568627" cy="3575880"/>
          </a:xfrm>
          <a:custGeom>
            <a:avLst/>
            <a:gdLst/>
            <a:ahLst/>
            <a:cxnLst/>
            <a:rect l="l" t="t" r="r" b="b"/>
            <a:pathLst>
              <a:path w="37390" h="37466" extrusionOk="0">
                <a:moveTo>
                  <a:pt x="3440" y="0"/>
                </a:moveTo>
                <a:cubicBezTo>
                  <a:pt x="3383" y="0"/>
                  <a:pt x="3327" y="1"/>
                  <a:pt x="3272" y="4"/>
                </a:cubicBezTo>
                <a:cubicBezTo>
                  <a:pt x="1170" y="95"/>
                  <a:pt x="1006" y="6107"/>
                  <a:pt x="713" y="8611"/>
                </a:cubicBezTo>
                <a:cubicBezTo>
                  <a:pt x="184" y="12850"/>
                  <a:pt x="1" y="17145"/>
                  <a:pt x="110" y="21403"/>
                </a:cubicBezTo>
                <a:cubicBezTo>
                  <a:pt x="147" y="22461"/>
                  <a:pt x="730" y="33372"/>
                  <a:pt x="1314" y="33372"/>
                </a:cubicBezTo>
                <a:cubicBezTo>
                  <a:pt x="1315" y="33372"/>
                  <a:pt x="1316" y="33372"/>
                  <a:pt x="1317" y="33372"/>
                </a:cubicBezTo>
                <a:cubicBezTo>
                  <a:pt x="2468" y="33340"/>
                  <a:pt x="3620" y="33324"/>
                  <a:pt x="4772" y="33324"/>
                </a:cubicBezTo>
                <a:cubicBezTo>
                  <a:pt x="15518" y="33324"/>
                  <a:pt x="26256" y="34709"/>
                  <a:pt x="36786" y="37465"/>
                </a:cubicBezTo>
                <a:cubicBezTo>
                  <a:pt x="37389" y="31234"/>
                  <a:pt x="34009" y="24728"/>
                  <a:pt x="29257" y="22992"/>
                </a:cubicBezTo>
                <a:cubicBezTo>
                  <a:pt x="25749" y="21677"/>
                  <a:pt x="21674" y="22737"/>
                  <a:pt x="18531" y="20361"/>
                </a:cubicBezTo>
                <a:cubicBezTo>
                  <a:pt x="16265" y="18661"/>
                  <a:pt x="14949" y="15537"/>
                  <a:pt x="13889" y="12485"/>
                </a:cubicBezTo>
                <a:cubicBezTo>
                  <a:pt x="12866" y="9397"/>
                  <a:pt x="11952" y="6144"/>
                  <a:pt x="10179" y="3713"/>
                </a:cubicBezTo>
                <a:cubicBezTo>
                  <a:pt x="8719" y="1701"/>
                  <a:pt x="5626" y="0"/>
                  <a:pt x="344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rot="5400000">
            <a:off x="10697043" y="3897933"/>
            <a:ext cx="3200597" cy="4436015"/>
          </a:xfrm>
          <a:custGeom>
            <a:avLst/>
            <a:gdLst/>
            <a:ahLst/>
            <a:cxnLst/>
            <a:rect l="l" t="t" r="r" b="b"/>
            <a:pathLst>
              <a:path w="33534" h="46478" extrusionOk="0">
                <a:moveTo>
                  <a:pt x="26257" y="1"/>
                </a:moveTo>
                <a:cubicBezTo>
                  <a:pt x="21838" y="1"/>
                  <a:pt x="16436" y="3314"/>
                  <a:pt x="13724" y="6172"/>
                </a:cubicBezTo>
                <a:cubicBezTo>
                  <a:pt x="10234" y="9882"/>
                  <a:pt x="8023" y="14560"/>
                  <a:pt x="5830" y="19147"/>
                </a:cubicBezTo>
                <a:cubicBezTo>
                  <a:pt x="4459" y="22053"/>
                  <a:pt x="3089" y="24940"/>
                  <a:pt x="1718" y="27827"/>
                </a:cubicBezTo>
                <a:cubicBezTo>
                  <a:pt x="878" y="29618"/>
                  <a:pt x="0" y="31592"/>
                  <a:pt x="567" y="33474"/>
                </a:cubicBezTo>
                <a:cubicBezTo>
                  <a:pt x="1243" y="35685"/>
                  <a:pt x="3637" y="36928"/>
                  <a:pt x="5921" y="37348"/>
                </a:cubicBezTo>
                <a:cubicBezTo>
                  <a:pt x="8205" y="37768"/>
                  <a:pt x="10581" y="37659"/>
                  <a:pt x="12774" y="38389"/>
                </a:cubicBezTo>
                <a:cubicBezTo>
                  <a:pt x="15899" y="39413"/>
                  <a:pt x="18238" y="42008"/>
                  <a:pt x="20851" y="44000"/>
                </a:cubicBezTo>
                <a:cubicBezTo>
                  <a:pt x="22673" y="45378"/>
                  <a:pt x="24993" y="46477"/>
                  <a:pt x="27201" y="46477"/>
                </a:cubicBezTo>
                <a:cubicBezTo>
                  <a:pt x="28183" y="46477"/>
                  <a:pt x="29142" y="46260"/>
                  <a:pt x="30025" y="45754"/>
                </a:cubicBezTo>
                <a:cubicBezTo>
                  <a:pt x="31614" y="44840"/>
                  <a:pt x="32619" y="43141"/>
                  <a:pt x="33076" y="41350"/>
                </a:cubicBezTo>
                <a:cubicBezTo>
                  <a:pt x="33533" y="39577"/>
                  <a:pt x="33515" y="37713"/>
                  <a:pt x="33515" y="35886"/>
                </a:cubicBezTo>
                <a:cubicBezTo>
                  <a:pt x="33423" y="27736"/>
                  <a:pt x="33332" y="19567"/>
                  <a:pt x="33241" y="11399"/>
                </a:cubicBezTo>
                <a:cubicBezTo>
                  <a:pt x="33222" y="9151"/>
                  <a:pt x="33186" y="6812"/>
                  <a:pt x="32455" y="4674"/>
                </a:cubicBezTo>
                <a:cubicBezTo>
                  <a:pt x="31339" y="1263"/>
                  <a:pt x="28985" y="1"/>
                  <a:pt x="2625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rot="5400000">
            <a:off x="-939612" y="5026176"/>
            <a:ext cx="2921520" cy="1271115"/>
          </a:xfrm>
          <a:custGeom>
            <a:avLst/>
            <a:gdLst/>
            <a:ahLst/>
            <a:cxnLst/>
            <a:rect l="l" t="t" r="r" b="b"/>
            <a:pathLst>
              <a:path w="30610" h="13318" extrusionOk="0">
                <a:moveTo>
                  <a:pt x="24994" y="1"/>
                </a:moveTo>
                <a:cubicBezTo>
                  <a:pt x="23744" y="1"/>
                  <a:pt x="22479" y="369"/>
                  <a:pt x="21454" y="1121"/>
                </a:cubicBezTo>
                <a:cubicBezTo>
                  <a:pt x="20303" y="1943"/>
                  <a:pt x="19481" y="3112"/>
                  <a:pt x="18549" y="4154"/>
                </a:cubicBezTo>
                <a:cubicBezTo>
                  <a:pt x="17617" y="5214"/>
                  <a:pt x="16466" y="6201"/>
                  <a:pt x="15095" y="6420"/>
                </a:cubicBezTo>
                <a:cubicBezTo>
                  <a:pt x="14878" y="6455"/>
                  <a:pt x="14661" y="6471"/>
                  <a:pt x="14446" y="6471"/>
                </a:cubicBezTo>
                <a:cubicBezTo>
                  <a:pt x="12761" y="6471"/>
                  <a:pt x="11133" y="5495"/>
                  <a:pt x="9448" y="5123"/>
                </a:cubicBezTo>
                <a:cubicBezTo>
                  <a:pt x="8902" y="4993"/>
                  <a:pt x="8341" y="4929"/>
                  <a:pt x="7780" y="4929"/>
                </a:cubicBezTo>
                <a:cubicBezTo>
                  <a:pt x="5974" y="4929"/>
                  <a:pt x="4158" y="5583"/>
                  <a:pt x="2778" y="6767"/>
                </a:cubicBezTo>
                <a:cubicBezTo>
                  <a:pt x="969" y="8321"/>
                  <a:pt x="1" y="10733"/>
                  <a:pt x="184" y="13108"/>
                </a:cubicBezTo>
                <a:cubicBezTo>
                  <a:pt x="4305" y="12675"/>
                  <a:pt x="8447" y="12460"/>
                  <a:pt x="12588" y="12460"/>
                </a:cubicBezTo>
                <a:cubicBezTo>
                  <a:pt x="17187" y="12460"/>
                  <a:pt x="21785" y="12726"/>
                  <a:pt x="26352" y="13255"/>
                </a:cubicBezTo>
                <a:cubicBezTo>
                  <a:pt x="26601" y="13288"/>
                  <a:pt x="26861" y="13317"/>
                  <a:pt x="27119" y="13317"/>
                </a:cubicBezTo>
                <a:cubicBezTo>
                  <a:pt x="27429" y="13317"/>
                  <a:pt x="27735" y="13275"/>
                  <a:pt x="28015" y="13145"/>
                </a:cubicBezTo>
                <a:cubicBezTo>
                  <a:pt x="28600" y="12871"/>
                  <a:pt x="28928" y="12268"/>
                  <a:pt x="29203" y="11701"/>
                </a:cubicBezTo>
                <a:cubicBezTo>
                  <a:pt x="30299" y="9271"/>
                  <a:pt x="30610" y="6511"/>
                  <a:pt x="30098" y="3917"/>
                </a:cubicBezTo>
                <a:cubicBezTo>
                  <a:pt x="29879" y="2729"/>
                  <a:pt x="29696" y="1632"/>
                  <a:pt x="28618" y="1011"/>
                </a:cubicBezTo>
                <a:cubicBezTo>
                  <a:pt x="27576" y="390"/>
                  <a:pt x="26462" y="24"/>
                  <a:pt x="25255" y="6"/>
                </a:cubicBezTo>
                <a:cubicBezTo>
                  <a:pt x="25169" y="2"/>
                  <a:pt x="25082" y="1"/>
                  <a:pt x="24994"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6"/>
          <p:cNvSpPr/>
          <p:nvPr/>
        </p:nvSpPr>
        <p:spPr>
          <a:xfrm rot="5400000">
            <a:off x="10840986" y="6005156"/>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 name="Google Shape;114;p6"/>
          <p:cNvGrpSpPr/>
          <p:nvPr/>
        </p:nvGrpSpPr>
        <p:grpSpPr>
          <a:xfrm>
            <a:off x="11" y="5573506"/>
            <a:ext cx="1475492" cy="1497057"/>
            <a:chOff x="6575458" y="1821066"/>
            <a:chExt cx="1106619" cy="1122793"/>
          </a:xfrm>
        </p:grpSpPr>
        <p:sp>
          <p:nvSpPr>
            <p:cNvPr id="115" name="Google Shape;115;p6"/>
            <p:cNvSpPr/>
            <p:nvPr/>
          </p:nvSpPr>
          <p:spPr>
            <a:xfrm rot="5400000">
              <a:off x="7239876" y="2134256"/>
              <a:ext cx="112261" cy="126070"/>
            </a:xfrm>
            <a:custGeom>
              <a:avLst/>
              <a:gdLst/>
              <a:ahLst/>
              <a:cxnLst/>
              <a:rect l="l" t="t" r="r" b="b"/>
              <a:pathLst>
                <a:path w="1756" h="1972" extrusionOk="0">
                  <a:moveTo>
                    <a:pt x="653" y="800"/>
                  </a:moveTo>
                  <a:cubicBezTo>
                    <a:pt x="641" y="803"/>
                    <a:pt x="641" y="817"/>
                    <a:pt x="641" y="817"/>
                  </a:cubicBezTo>
                  <a:cubicBezTo>
                    <a:pt x="645" y="811"/>
                    <a:pt x="649" y="805"/>
                    <a:pt x="653" y="800"/>
                  </a:cubicBezTo>
                  <a:close/>
                  <a:moveTo>
                    <a:pt x="1360" y="1"/>
                  </a:moveTo>
                  <a:cubicBezTo>
                    <a:pt x="1239" y="1"/>
                    <a:pt x="1120" y="54"/>
                    <a:pt x="1061" y="159"/>
                  </a:cubicBezTo>
                  <a:cubicBezTo>
                    <a:pt x="954" y="372"/>
                    <a:pt x="796" y="602"/>
                    <a:pt x="653" y="800"/>
                  </a:cubicBezTo>
                  <a:lnTo>
                    <a:pt x="653" y="800"/>
                  </a:lnTo>
                  <a:cubicBezTo>
                    <a:pt x="655" y="799"/>
                    <a:pt x="657" y="799"/>
                    <a:pt x="659" y="799"/>
                  </a:cubicBezTo>
                  <a:cubicBezTo>
                    <a:pt x="659" y="799"/>
                    <a:pt x="659" y="817"/>
                    <a:pt x="641" y="817"/>
                  </a:cubicBezTo>
                  <a:lnTo>
                    <a:pt x="604" y="835"/>
                  </a:lnTo>
                  <a:lnTo>
                    <a:pt x="549" y="909"/>
                  </a:lnTo>
                  <a:lnTo>
                    <a:pt x="403" y="1055"/>
                  </a:lnTo>
                  <a:cubicBezTo>
                    <a:pt x="312" y="1146"/>
                    <a:pt x="202" y="1238"/>
                    <a:pt x="129" y="1347"/>
                  </a:cubicBezTo>
                  <a:cubicBezTo>
                    <a:pt x="19" y="1475"/>
                    <a:pt x="1" y="1658"/>
                    <a:pt x="111" y="1822"/>
                  </a:cubicBezTo>
                  <a:cubicBezTo>
                    <a:pt x="169" y="1915"/>
                    <a:pt x="279" y="1972"/>
                    <a:pt x="394" y="1972"/>
                  </a:cubicBezTo>
                  <a:cubicBezTo>
                    <a:pt x="459" y="1972"/>
                    <a:pt x="526" y="1953"/>
                    <a:pt x="586" y="1914"/>
                  </a:cubicBezTo>
                  <a:cubicBezTo>
                    <a:pt x="842" y="1731"/>
                    <a:pt x="1043" y="1457"/>
                    <a:pt x="1225" y="1201"/>
                  </a:cubicBezTo>
                  <a:cubicBezTo>
                    <a:pt x="1390" y="982"/>
                    <a:pt x="1518" y="744"/>
                    <a:pt x="1664" y="507"/>
                  </a:cubicBezTo>
                  <a:cubicBezTo>
                    <a:pt x="1755" y="360"/>
                    <a:pt x="1737" y="141"/>
                    <a:pt x="1554" y="50"/>
                  </a:cubicBezTo>
                  <a:cubicBezTo>
                    <a:pt x="1496" y="17"/>
                    <a:pt x="1427" y="1"/>
                    <a:pt x="1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rot="5400000">
              <a:off x="7305596" y="2183226"/>
              <a:ext cx="64" cy="64"/>
            </a:xfrm>
            <a:custGeom>
              <a:avLst/>
              <a:gdLst/>
              <a:ahLst/>
              <a:cxnLst/>
              <a:rect l="l" t="t" r="r" b="b"/>
              <a:pathLst>
                <a:path w="1" h="1" extrusionOk="0">
                  <a:moveTo>
                    <a:pt x="1" y="0"/>
                  </a:move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rot="5400000">
              <a:off x="7348269" y="2338031"/>
              <a:ext cx="56131" cy="59647"/>
            </a:xfrm>
            <a:custGeom>
              <a:avLst/>
              <a:gdLst/>
              <a:ahLst/>
              <a:cxnLst/>
              <a:rect l="l" t="t" r="r" b="b"/>
              <a:pathLst>
                <a:path w="878" h="933" extrusionOk="0">
                  <a:moveTo>
                    <a:pt x="421" y="1"/>
                  </a:moveTo>
                  <a:cubicBezTo>
                    <a:pt x="384" y="1"/>
                    <a:pt x="366" y="1"/>
                    <a:pt x="311" y="19"/>
                  </a:cubicBezTo>
                  <a:lnTo>
                    <a:pt x="220" y="74"/>
                  </a:lnTo>
                  <a:cubicBezTo>
                    <a:pt x="183" y="92"/>
                    <a:pt x="128" y="147"/>
                    <a:pt x="110" y="184"/>
                  </a:cubicBezTo>
                  <a:cubicBezTo>
                    <a:pt x="55" y="220"/>
                    <a:pt x="37" y="275"/>
                    <a:pt x="37" y="330"/>
                  </a:cubicBezTo>
                  <a:cubicBezTo>
                    <a:pt x="37" y="348"/>
                    <a:pt x="19" y="366"/>
                    <a:pt x="19" y="385"/>
                  </a:cubicBezTo>
                  <a:cubicBezTo>
                    <a:pt x="1" y="458"/>
                    <a:pt x="1" y="549"/>
                    <a:pt x="19" y="622"/>
                  </a:cubicBezTo>
                  <a:cubicBezTo>
                    <a:pt x="37" y="695"/>
                    <a:pt x="55" y="750"/>
                    <a:pt x="128" y="805"/>
                  </a:cubicBezTo>
                  <a:cubicBezTo>
                    <a:pt x="147" y="823"/>
                    <a:pt x="202" y="842"/>
                    <a:pt x="220" y="878"/>
                  </a:cubicBezTo>
                  <a:cubicBezTo>
                    <a:pt x="293" y="915"/>
                    <a:pt x="366" y="933"/>
                    <a:pt x="421" y="933"/>
                  </a:cubicBezTo>
                  <a:cubicBezTo>
                    <a:pt x="494" y="933"/>
                    <a:pt x="549" y="933"/>
                    <a:pt x="585" y="896"/>
                  </a:cubicBezTo>
                  <a:cubicBezTo>
                    <a:pt x="640" y="878"/>
                    <a:pt x="677" y="842"/>
                    <a:pt x="732" y="805"/>
                  </a:cubicBezTo>
                  <a:cubicBezTo>
                    <a:pt x="768" y="750"/>
                    <a:pt x="823" y="695"/>
                    <a:pt x="841" y="622"/>
                  </a:cubicBezTo>
                  <a:cubicBezTo>
                    <a:pt x="878" y="531"/>
                    <a:pt x="878" y="440"/>
                    <a:pt x="859" y="366"/>
                  </a:cubicBezTo>
                  <a:cubicBezTo>
                    <a:pt x="859" y="348"/>
                    <a:pt x="841" y="330"/>
                    <a:pt x="841" y="293"/>
                  </a:cubicBezTo>
                  <a:cubicBezTo>
                    <a:pt x="823" y="275"/>
                    <a:pt x="823" y="220"/>
                    <a:pt x="786" y="202"/>
                  </a:cubicBezTo>
                  <a:cubicBezTo>
                    <a:pt x="768" y="165"/>
                    <a:pt x="732" y="111"/>
                    <a:pt x="677" y="92"/>
                  </a:cubicBezTo>
                  <a:cubicBezTo>
                    <a:pt x="658" y="74"/>
                    <a:pt x="640" y="56"/>
                    <a:pt x="585" y="56"/>
                  </a:cubicBezTo>
                  <a:cubicBezTo>
                    <a:pt x="549" y="19"/>
                    <a:pt x="494"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rot="5400000">
              <a:off x="7088427" y="2238717"/>
              <a:ext cx="112197" cy="118079"/>
            </a:xfrm>
            <a:custGeom>
              <a:avLst/>
              <a:gdLst/>
              <a:ahLst/>
              <a:cxnLst/>
              <a:rect l="l" t="t" r="r" b="b"/>
              <a:pathLst>
                <a:path w="1755" h="1847" extrusionOk="0">
                  <a:moveTo>
                    <a:pt x="1183" y="1"/>
                  </a:moveTo>
                  <a:cubicBezTo>
                    <a:pt x="1083" y="1"/>
                    <a:pt x="984" y="13"/>
                    <a:pt x="914" y="48"/>
                  </a:cubicBezTo>
                  <a:lnTo>
                    <a:pt x="567" y="322"/>
                  </a:lnTo>
                  <a:cubicBezTo>
                    <a:pt x="457" y="432"/>
                    <a:pt x="366" y="560"/>
                    <a:pt x="275" y="669"/>
                  </a:cubicBezTo>
                  <a:cubicBezTo>
                    <a:pt x="202" y="761"/>
                    <a:pt x="147" y="834"/>
                    <a:pt x="110" y="925"/>
                  </a:cubicBezTo>
                  <a:cubicBezTo>
                    <a:pt x="19" y="1053"/>
                    <a:pt x="1" y="1236"/>
                    <a:pt x="37" y="1400"/>
                  </a:cubicBezTo>
                  <a:cubicBezTo>
                    <a:pt x="55" y="1474"/>
                    <a:pt x="92" y="1510"/>
                    <a:pt x="110" y="1565"/>
                  </a:cubicBezTo>
                  <a:cubicBezTo>
                    <a:pt x="128" y="1583"/>
                    <a:pt x="128" y="1620"/>
                    <a:pt x="147" y="1656"/>
                  </a:cubicBezTo>
                  <a:cubicBezTo>
                    <a:pt x="202" y="1711"/>
                    <a:pt x="275" y="1784"/>
                    <a:pt x="366" y="1802"/>
                  </a:cubicBezTo>
                  <a:cubicBezTo>
                    <a:pt x="433" y="1829"/>
                    <a:pt x="500" y="1846"/>
                    <a:pt x="567" y="1846"/>
                  </a:cubicBezTo>
                  <a:cubicBezTo>
                    <a:pt x="591" y="1846"/>
                    <a:pt x="616" y="1844"/>
                    <a:pt x="640" y="1839"/>
                  </a:cubicBezTo>
                  <a:cubicBezTo>
                    <a:pt x="658" y="1802"/>
                    <a:pt x="695" y="1802"/>
                    <a:pt x="731" y="1802"/>
                  </a:cubicBezTo>
                  <a:cubicBezTo>
                    <a:pt x="841" y="1784"/>
                    <a:pt x="933" y="1711"/>
                    <a:pt x="1024" y="1656"/>
                  </a:cubicBezTo>
                  <a:cubicBezTo>
                    <a:pt x="1097" y="1583"/>
                    <a:pt x="1115" y="1528"/>
                    <a:pt x="1134" y="1474"/>
                  </a:cubicBezTo>
                  <a:cubicBezTo>
                    <a:pt x="1188" y="1382"/>
                    <a:pt x="1225" y="1309"/>
                    <a:pt x="1298" y="1236"/>
                  </a:cubicBezTo>
                  <a:cubicBezTo>
                    <a:pt x="1389" y="1126"/>
                    <a:pt x="1481" y="1035"/>
                    <a:pt x="1590" y="944"/>
                  </a:cubicBezTo>
                  <a:cubicBezTo>
                    <a:pt x="1645" y="889"/>
                    <a:pt x="1682" y="834"/>
                    <a:pt x="1700" y="761"/>
                  </a:cubicBezTo>
                  <a:cubicBezTo>
                    <a:pt x="1755" y="688"/>
                    <a:pt x="1755" y="615"/>
                    <a:pt x="1755" y="560"/>
                  </a:cubicBezTo>
                  <a:cubicBezTo>
                    <a:pt x="1755" y="487"/>
                    <a:pt x="1737" y="450"/>
                    <a:pt x="1737" y="395"/>
                  </a:cubicBezTo>
                  <a:cubicBezTo>
                    <a:pt x="1718" y="322"/>
                    <a:pt x="1682" y="267"/>
                    <a:pt x="1645" y="213"/>
                  </a:cubicBezTo>
                  <a:cubicBezTo>
                    <a:pt x="1572" y="121"/>
                    <a:pt x="1462" y="30"/>
                    <a:pt x="1353" y="12"/>
                  </a:cubicBezTo>
                  <a:cubicBezTo>
                    <a:pt x="1299" y="5"/>
                    <a:pt x="1241" y="1"/>
                    <a:pt x="11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rot="5400000">
              <a:off x="7351433" y="2021741"/>
              <a:ext cx="99411" cy="97621"/>
            </a:xfrm>
            <a:custGeom>
              <a:avLst/>
              <a:gdLst/>
              <a:ahLst/>
              <a:cxnLst/>
              <a:rect l="l" t="t" r="r" b="b"/>
              <a:pathLst>
                <a:path w="1555" h="1527" extrusionOk="0">
                  <a:moveTo>
                    <a:pt x="1182" y="0"/>
                  </a:moveTo>
                  <a:cubicBezTo>
                    <a:pt x="1161" y="0"/>
                    <a:pt x="1139" y="3"/>
                    <a:pt x="1115" y="10"/>
                  </a:cubicBezTo>
                  <a:cubicBezTo>
                    <a:pt x="1006" y="10"/>
                    <a:pt x="896" y="46"/>
                    <a:pt x="823" y="119"/>
                  </a:cubicBezTo>
                  <a:cubicBezTo>
                    <a:pt x="659" y="284"/>
                    <a:pt x="494" y="430"/>
                    <a:pt x="348" y="576"/>
                  </a:cubicBezTo>
                  <a:cubicBezTo>
                    <a:pt x="330" y="595"/>
                    <a:pt x="293" y="613"/>
                    <a:pt x="275" y="613"/>
                  </a:cubicBezTo>
                  <a:cubicBezTo>
                    <a:pt x="202" y="686"/>
                    <a:pt x="165" y="759"/>
                    <a:pt x="129" y="850"/>
                  </a:cubicBezTo>
                  <a:cubicBezTo>
                    <a:pt x="110" y="887"/>
                    <a:pt x="92" y="942"/>
                    <a:pt x="92" y="978"/>
                  </a:cubicBezTo>
                  <a:cubicBezTo>
                    <a:pt x="74" y="1033"/>
                    <a:pt x="56" y="1070"/>
                    <a:pt x="56" y="1125"/>
                  </a:cubicBezTo>
                  <a:cubicBezTo>
                    <a:pt x="56" y="1143"/>
                    <a:pt x="19" y="1161"/>
                    <a:pt x="19" y="1198"/>
                  </a:cubicBezTo>
                  <a:cubicBezTo>
                    <a:pt x="1" y="1234"/>
                    <a:pt x="1" y="1289"/>
                    <a:pt x="1" y="1307"/>
                  </a:cubicBezTo>
                  <a:cubicBezTo>
                    <a:pt x="1" y="1417"/>
                    <a:pt x="110" y="1527"/>
                    <a:pt x="238" y="1527"/>
                  </a:cubicBezTo>
                  <a:cubicBezTo>
                    <a:pt x="293" y="1527"/>
                    <a:pt x="348" y="1508"/>
                    <a:pt x="421" y="1490"/>
                  </a:cubicBezTo>
                  <a:cubicBezTo>
                    <a:pt x="458" y="1472"/>
                    <a:pt x="512" y="1435"/>
                    <a:pt x="549" y="1435"/>
                  </a:cubicBezTo>
                  <a:cubicBezTo>
                    <a:pt x="604" y="1417"/>
                    <a:pt x="640" y="1399"/>
                    <a:pt x="695" y="1399"/>
                  </a:cubicBezTo>
                  <a:cubicBezTo>
                    <a:pt x="787" y="1344"/>
                    <a:pt x="841" y="1326"/>
                    <a:pt x="914" y="1252"/>
                  </a:cubicBezTo>
                  <a:lnTo>
                    <a:pt x="988" y="1198"/>
                  </a:lnTo>
                  <a:cubicBezTo>
                    <a:pt x="1152" y="1033"/>
                    <a:pt x="1298" y="869"/>
                    <a:pt x="1444" y="704"/>
                  </a:cubicBezTo>
                  <a:cubicBezTo>
                    <a:pt x="1517" y="613"/>
                    <a:pt x="1554" y="521"/>
                    <a:pt x="1554" y="412"/>
                  </a:cubicBezTo>
                  <a:cubicBezTo>
                    <a:pt x="1536" y="302"/>
                    <a:pt x="1481" y="193"/>
                    <a:pt x="1426" y="119"/>
                  </a:cubicBezTo>
                  <a:cubicBezTo>
                    <a:pt x="1352" y="60"/>
                    <a:pt x="1277"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rot="5400000">
              <a:off x="7098081" y="1873233"/>
              <a:ext cx="90013" cy="102544"/>
            </a:xfrm>
            <a:custGeom>
              <a:avLst/>
              <a:gdLst/>
              <a:ahLst/>
              <a:cxnLst/>
              <a:rect l="l" t="t" r="r" b="b"/>
              <a:pathLst>
                <a:path w="1408" h="1604" extrusionOk="0">
                  <a:moveTo>
                    <a:pt x="934" y="0"/>
                  </a:moveTo>
                  <a:cubicBezTo>
                    <a:pt x="881" y="0"/>
                    <a:pt x="826" y="10"/>
                    <a:pt x="768" y="32"/>
                  </a:cubicBezTo>
                  <a:cubicBezTo>
                    <a:pt x="640" y="69"/>
                    <a:pt x="549" y="142"/>
                    <a:pt x="476" y="251"/>
                  </a:cubicBezTo>
                  <a:cubicBezTo>
                    <a:pt x="348" y="452"/>
                    <a:pt x="202" y="690"/>
                    <a:pt x="55" y="891"/>
                  </a:cubicBezTo>
                  <a:cubicBezTo>
                    <a:pt x="37" y="946"/>
                    <a:pt x="37" y="964"/>
                    <a:pt x="19" y="1001"/>
                  </a:cubicBezTo>
                  <a:cubicBezTo>
                    <a:pt x="1" y="1074"/>
                    <a:pt x="1" y="1147"/>
                    <a:pt x="19" y="1183"/>
                  </a:cubicBezTo>
                  <a:cubicBezTo>
                    <a:pt x="19" y="1238"/>
                    <a:pt x="19" y="1275"/>
                    <a:pt x="37" y="1311"/>
                  </a:cubicBezTo>
                  <a:cubicBezTo>
                    <a:pt x="55" y="1366"/>
                    <a:pt x="92" y="1421"/>
                    <a:pt x="129" y="1457"/>
                  </a:cubicBezTo>
                  <a:cubicBezTo>
                    <a:pt x="202" y="1531"/>
                    <a:pt x="256" y="1549"/>
                    <a:pt x="348" y="1585"/>
                  </a:cubicBezTo>
                  <a:cubicBezTo>
                    <a:pt x="384" y="1585"/>
                    <a:pt x="439" y="1604"/>
                    <a:pt x="476" y="1604"/>
                  </a:cubicBezTo>
                  <a:cubicBezTo>
                    <a:pt x="549" y="1604"/>
                    <a:pt x="622" y="1604"/>
                    <a:pt x="658" y="1549"/>
                  </a:cubicBezTo>
                  <a:cubicBezTo>
                    <a:pt x="713" y="1531"/>
                    <a:pt x="732" y="1531"/>
                    <a:pt x="768" y="1494"/>
                  </a:cubicBezTo>
                  <a:cubicBezTo>
                    <a:pt x="823" y="1457"/>
                    <a:pt x="859" y="1421"/>
                    <a:pt x="896" y="1348"/>
                  </a:cubicBezTo>
                  <a:cubicBezTo>
                    <a:pt x="1042" y="1147"/>
                    <a:pt x="1188" y="946"/>
                    <a:pt x="1316" y="708"/>
                  </a:cubicBezTo>
                  <a:cubicBezTo>
                    <a:pt x="1371" y="672"/>
                    <a:pt x="1371" y="599"/>
                    <a:pt x="1389" y="525"/>
                  </a:cubicBezTo>
                  <a:cubicBezTo>
                    <a:pt x="1408" y="507"/>
                    <a:pt x="1408" y="434"/>
                    <a:pt x="1389" y="361"/>
                  </a:cubicBezTo>
                  <a:cubicBezTo>
                    <a:pt x="1371" y="306"/>
                    <a:pt x="1353" y="251"/>
                    <a:pt x="1298" y="215"/>
                  </a:cubicBezTo>
                  <a:lnTo>
                    <a:pt x="1170" y="69"/>
                  </a:lnTo>
                  <a:cubicBezTo>
                    <a:pt x="1093" y="24"/>
                    <a:pt x="1015" y="0"/>
                    <a:pt x="9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rot="5400000">
              <a:off x="7011233" y="2057637"/>
              <a:ext cx="60797" cy="78378"/>
            </a:xfrm>
            <a:custGeom>
              <a:avLst/>
              <a:gdLst/>
              <a:ahLst/>
              <a:cxnLst/>
              <a:rect l="l" t="t" r="r" b="b"/>
              <a:pathLst>
                <a:path w="951" h="1226" extrusionOk="0">
                  <a:moveTo>
                    <a:pt x="648" y="1"/>
                  </a:moveTo>
                  <a:cubicBezTo>
                    <a:pt x="616" y="1"/>
                    <a:pt x="582" y="8"/>
                    <a:pt x="549" y="29"/>
                  </a:cubicBezTo>
                  <a:cubicBezTo>
                    <a:pt x="476" y="47"/>
                    <a:pt x="384" y="102"/>
                    <a:pt x="366" y="157"/>
                  </a:cubicBezTo>
                  <a:cubicBezTo>
                    <a:pt x="293" y="284"/>
                    <a:pt x="256" y="394"/>
                    <a:pt x="183" y="504"/>
                  </a:cubicBezTo>
                  <a:cubicBezTo>
                    <a:pt x="165" y="559"/>
                    <a:pt x="110" y="613"/>
                    <a:pt x="92" y="668"/>
                  </a:cubicBezTo>
                  <a:lnTo>
                    <a:pt x="19" y="796"/>
                  </a:lnTo>
                  <a:cubicBezTo>
                    <a:pt x="0" y="851"/>
                    <a:pt x="19" y="924"/>
                    <a:pt x="19" y="961"/>
                  </a:cubicBezTo>
                  <a:cubicBezTo>
                    <a:pt x="19" y="1052"/>
                    <a:pt x="55" y="1143"/>
                    <a:pt x="147" y="1198"/>
                  </a:cubicBezTo>
                  <a:cubicBezTo>
                    <a:pt x="183" y="1216"/>
                    <a:pt x="229" y="1226"/>
                    <a:pt x="277" y="1226"/>
                  </a:cubicBezTo>
                  <a:cubicBezTo>
                    <a:pt x="325" y="1226"/>
                    <a:pt x="375" y="1216"/>
                    <a:pt x="421" y="1198"/>
                  </a:cubicBezTo>
                  <a:cubicBezTo>
                    <a:pt x="476" y="1162"/>
                    <a:pt x="512" y="1143"/>
                    <a:pt x="549" y="1107"/>
                  </a:cubicBezTo>
                  <a:cubicBezTo>
                    <a:pt x="585" y="1052"/>
                    <a:pt x="603" y="1015"/>
                    <a:pt x="640" y="961"/>
                  </a:cubicBezTo>
                  <a:cubicBezTo>
                    <a:pt x="658" y="924"/>
                    <a:pt x="695" y="851"/>
                    <a:pt x="731" y="796"/>
                  </a:cubicBezTo>
                  <a:cubicBezTo>
                    <a:pt x="786" y="686"/>
                    <a:pt x="841" y="577"/>
                    <a:pt x="914" y="467"/>
                  </a:cubicBezTo>
                  <a:cubicBezTo>
                    <a:pt x="932" y="412"/>
                    <a:pt x="951" y="321"/>
                    <a:pt x="932" y="230"/>
                  </a:cubicBezTo>
                  <a:cubicBezTo>
                    <a:pt x="914" y="157"/>
                    <a:pt x="859" y="83"/>
                    <a:pt x="804" y="47"/>
                  </a:cubicBezTo>
                  <a:cubicBezTo>
                    <a:pt x="758" y="24"/>
                    <a:pt x="705" y="1"/>
                    <a:pt x="6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rot="5400000">
              <a:off x="6827756" y="2130005"/>
              <a:ext cx="79465" cy="94872"/>
            </a:xfrm>
            <a:custGeom>
              <a:avLst/>
              <a:gdLst/>
              <a:ahLst/>
              <a:cxnLst/>
              <a:rect l="l" t="t" r="r" b="b"/>
              <a:pathLst>
                <a:path w="1243" h="1484" extrusionOk="0">
                  <a:moveTo>
                    <a:pt x="776" y="0"/>
                  </a:moveTo>
                  <a:cubicBezTo>
                    <a:pt x="693" y="0"/>
                    <a:pt x="603" y="16"/>
                    <a:pt x="530" y="65"/>
                  </a:cubicBezTo>
                  <a:cubicBezTo>
                    <a:pt x="439" y="138"/>
                    <a:pt x="347" y="211"/>
                    <a:pt x="329" y="339"/>
                  </a:cubicBezTo>
                  <a:lnTo>
                    <a:pt x="256" y="540"/>
                  </a:lnTo>
                  <a:cubicBezTo>
                    <a:pt x="238" y="613"/>
                    <a:pt x="183" y="668"/>
                    <a:pt x="146" y="741"/>
                  </a:cubicBezTo>
                  <a:cubicBezTo>
                    <a:pt x="110" y="759"/>
                    <a:pt x="73" y="814"/>
                    <a:pt x="73" y="869"/>
                  </a:cubicBezTo>
                  <a:cubicBezTo>
                    <a:pt x="55" y="887"/>
                    <a:pt x="55" y="924"/>
                    <a:pt x="18" y="979"/>
                  </a:cubicBezTo>
                  <a:cubicBezTo>
                    <a:pt x="0" y="1052"/>
                    <a:pt x="0" y="1107"/>
                    <a:pt x="18" y="1198"/>
                  </a:cubicBezTo>
                  <a:lnTo>
                    <a:pt x="18" y="1216"/>
                  </a:lnTo>
                  <a:cubicBezTo>
                    <a:pt x="55" y="1289"/>
                    <a:pt x="73" y="1344"/>
                    <a:pt x="110" y="1381"/>
                  </a:cubicBezTo>
                  <a:cubicBezTo>
                    <a:pt x="165" y="1436"/>
                    <a:pt x="201" y="1454"/>
                    <a:pt x="274" y="1472"/>
                  </a:cubicBezTo>
                  <a:lnTo>
                    <a:pt x="293" y="1472"/>
                  </a:lnTo>
                  <a:cubicBezTo>
                    <a:pt x="326" y="1479"/>
                    <a:pt x="367" y="1483"/>
                    <a:pt x="410" y="1483"/>
                  </a:cubicBezTo>
                  <a:cubicBezTo>
                    <a:pt x="484" y="1483"/>
                    <a:pt x="564" y="1470"/>
                    <a:pt x="621" y="1436"/>
                  </a:cubicBezTo>
                  <a:cubicBezTo>
                    <a:pt x="658" y="1381"/>
                    <a:pt x="731" y="1344"/>
                    <a:pt x="786" y="1326"/>
                  </a:cubicBezTo>
                  <a:cubicBezTo>
                    <a:pt x="841" y="1253"/>
                    <a:pt x="914" y="1162"/>
                    <a:pt x="987" y="1088"/>
                  </a:cubicBezTo>
                  <a:cubicBezTo>
                    <a:pt x="1097" y="961"/>
                    <a:pt x="1170" y="796"/>
                    <a:pt x="1206" y="613"/>
                  </a:cubicBezTo>
                  <a:cubicBezTo>
                    <a:pt x="1243" y="540"/>
                    <a:pt x="1243" y="467"/>
                    <a:pt x="1206" y="412"/>
                  </a:cubicBezTo>
                  <a:cubicBezTo>
                    <a:pt x="1206" y="339"/>
                    <a:pt x="1188" y="284"/>
                    <a:pt x="1170" y="230"/>
                  </a:cubicBezTo>
                  <a:cubicBezTo>
                    <a:pt x="1115" y="138"/>
                    <a:pt x="1005" y="47"/>
                    <a:pt x="896" y="10"/>
                  </a:cubicBezTo>
                  <a:cubicBezTo>
                    <a:pt x="859" y="4"/>
                    <a:pt x="818" y="0"/>
                    <a:pt x="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rot="5400000">
              <a:off x="6924480" y="2468319"/>
              <a:ext cx="114563" cy="133166"/>
            </a:xfrm>
            <a:custGeom>
              <a:avLst/>
              <a:gdLst/>
              <a:ahLst/>
              <a:cxnLst/>
              <a:rect l="l" t="t" r="r" b="b"/>
              <a:pathLst>
                <a:path w="1792" h="2083" extrusionOk="0">
                  <a:moveTo>
                    <a:pt x="1301" y="0"/>
                  </a:moveTo>
                  <a:cubicBezTo>
                    <a:pt x="1247" y="0"/>
                    <a:pt x="1195" y="11"/>
                    <a:pt x="1152" y="32"/>
                  </a:cubicBezTo>
                  <a:cubicBezTo>
                    <a:pt x="1097" y="51"/>
                    <a:pt x="1061" y="69"/>
                    <a:pt x="1042" y="69"/>
                  </a:cubicBezTo>
                  <a:cubicBezTo>
                    <a:pt x="969" y="105"/>
                    <a:pt x="896" y="178"/>
                    <a:pt x="860" y="252"/>
                  </a:cubicBezTo>
                  <a:cubicBezTo>
                    <a:pt x="714" y="453"/>
                    <a:pt x="549" y="635"/>
                    <a:pt x="421" y="855"/>
                  </a:cubicBezTo>
                  <a:cubicBezTo>
                    <a:pt x="348" y="946"/>
                    <a:pt x="275" y="1037"/>
                    <a:pt x="220" y="1147"/>
                  </a:cubicBezTo>
                  <a:cubicBezTo>
                    <a:pt x="165" y="1184"/>
                    <a:pt x="147" y="1238"/>
                    <a:pt x="129" y="1275"/>
                  </a:cubicBezTo>
                  <a:cubicBezTo>
                    <a:pt x="37" y="1421"/>
                    <a:pt x="1" y="1604"/>
                    <a:pt x="74" y="1768"/>
                  </a:cubicBezTo>
                  <a:cubicBezTo>
                    <a:pt x="92" y="1805"/>
                    <a:pt x="92" y="1823"/>
                    <a:pt x="129" y="1878"/>
                  </a:cubicBezTo>
                  <a:cubicBezTo>
                    <a:pt x="147" y="1915"/>
                    <a:pt x="184" y="1969"/>
                    <a:pt x="238" y="1988"/>
                  </a:cubicBezTo>
                  <a:cubicBezTo>
                    <a:pt x="330" y="2061"/>
                    <a:pt x="403" y="2079"/>
                    <a:pt x="513" y="2079"/>
                  </a:cubicBezTo>
                  <a:cubicBezTo>
                    <a:pt x="531" y="2081"/>
                    <a:pt x="549" y="2082"/>
                    <a:pt x="568" y="2082"/>
                  </a:cubicBezTo>
                  <a:cubicBezTo>
                    <a:pt x="699" y="2082"/>
                    <a:pt x="839" y="2026"/>
                    <a:pt x="951" y="1915"/>
                  </a:cubicBezTo>
                  <a:cubicBezTo>
                    <a:pt x="1006" y="1860"/>
                    <a:pt x="1079" y="1768"/>
                    <a:pt x="1134" y="1677"/>
                  </a:cubicBezTo>
                  <a:cubicBezTo>
                    <a:pt x="1189" y="1586"/>
                    <a:pt x="1262" y="1458"/>
                    <a:pt x="1335" y="1366"/>
                  </a:cubicBezTo>
                  <a:cubicBezTo>
                    <a:pt x="1463" y="1165"/>
                    <a:pt x="1609" y="964"/>
                    <a:pt x="1773" y="782"/>
                  </a:cubicBezTo>
                  <a:cubicBezTo>
                    <a:pt x="1773" y="672"/>
                    <a:pt x="1792" y="489"/>
                    <a:pt x="1773" y="361"/>
                  </a:cubicBezTo>
                  <a:cubicBezTo>
                    <a:pt x="1737" y="252"/>
                    <a:pt x="1646" y="124"/>
                    <a:pt x="1536" y="69"/>
                  </a:cubicBezTo>
                  <a:cubicBezTo>
                    <a:pt x="1469" y="25"/>
                    <a:pt x="1383" y="0"/>
                    <a:pt x="13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rot="5400000">
              <a:off x="7257777" y="2605224"/>
              <a:ext cx="53829" cy="51016"/>
            </a:xfrm>
            <a:custGeom>
              <a:avLst/>
              <a:gdLst/>
              <a:ahLst/>
              <a:cxnLst/>
              <a:rect l="l" t="t" r="r" b="b"/>
              <a:pathLst>
                <a:path w="842" h="798" extrusionOk="0">
                  <a:moveTo>
                    <a:pt x="429" y="0"/>
                  </a:moveTo>
                  <a:cubicBezTo>
                    <a:pt x="392" y="0"/>
                    <a:pt x="348" y="17"/>
                    <a:pt x="311" y="17"/>
                  </a:cubicBezTo>
                  <a:cubicBezTo>
                    <a:pt x="293" y="35"/>
                    <a:pt x="256" y="35"/>
                    <a:pt x="220" y="53"/>
                  </a:cubicBezTo>
                  <a:cubicBezTo>
                    <a:pt x="201" y="53"/>
                    <a:pt x="201" y="71"/>
                    <a:pt x="183" y="71"/>
                  </a:cubicBezTo>
                  <a:cubicBezTo>
                    <a:pt x="128" y="90"/>
                    <a:pt x="92" y="145"/>
                    <a:pt x="74" y="199"/>
                  </a:cubicBezTo>
                  <a:cubicBezTo>
                    <a:pt x="37" y="218"/>
                    <a:pt x="37" y="254"/>
                    <a:pt x="19" y="291"/>
                  </a:cubicBezTo>
                  <a:cubicBezTo>
                    <a:pt x="0" y="346"/>
                    <a:pt x="0" y="437"/>
                    <a:pt x="19" y="510"/>
                  </a:cubicBezTo>
                  <a:cubicBezTo>
                    <a:pt x="19" y="528"/>
                    <a:pt x="37" y="547"/>
                    <a:pt x="37" y="583"/>
                  </a:cubicBezTo>
                  <a:cubicBezTo>
                    <a:pt x="74" y="620"/>
                    <a:pt x="74" y="656"/>
                    <a:pt x="92" y="675"/>
                  </a:cubicBezTo>
                  <a:lnTo>
                    <a:pt x="110" y="693"/>
                  </a:lnTo>
                  <a:cubicBezTo>
                    <a:pt x="128" y="711"/>
                    <a:pt x="165" y="748"/>
                    <a:pt x="201" y="766"/>
                  </a:cubicBezTo>
                  <a:cubicBezTo>
                    <a:pt x="220" y="766"/>
                    <a:pt x="220" y="766"/>
                    <a:pt x="256" y="784"/>
                  </a:cubicBezTo>
                  <a:lnTo>
                    <a:pt x="311" y="784"/>
                  </a:lnTo>
                  <a:cubicBezTo>
                    <a:pt x="357" y="793"/>
                    <a:pt x="380" y="798"/>
                    <a:pt x="400" y="798"/>
                  </a:cubicBezTo>
                  <a:cubicBezTo>
                    <a:pt x="421" y="798"/>
                    <a:pt x="439" y="793"/>
                    <a:pt x="476" y="784"/>
                  </a:cubicBezTo>
                  <a:lnTo>
                    <a:pt x="512" y="784"/>
                  </a:lnTo>
                  <a:lnTo>
                    <a:pt x="658" y="711"/>
                  </a:lnTo>
                  <a:lnTo>
                    <a:pt x="731" y="656"/>
                  </a:lnTo>
                  <a:cubicBezTo>
                    <a:pt x="768" y="601"/>
                    <a:pt x="805" y="547"/>
                    <a:pt x="805" y="510"/>
                  </a:cubicBezTo>
                  <a:lnTo>
                    <a:pt x="805" y="474"/>
                  </a:lnTo>
                  <a:cubicBezTo>
                    <a:pt x="841" y="400"/>
                    <a:pt x="841" y="327"/>
                    <a:pt x="841" y="291"/>
                  </a:cubicBezTo>
                  <a:cubicBezTo>
                    <a:pt x="823" y="254"/>
                    <a:pt x="823" y="218"/>
                    <a:pt x="805" y="199"/>
                  </a:cubicBezTo>
                  <a:cubicBezTo>
                    <a:pt x="768" y="145"/>
                    <a:pt x="731" y="90"/>
                    <a:pt x="677" y="71"/>
                  </a:cubicBezTo>
                  <a:cubicBezTo>
                    <a:pt x="658" y="71"/>
                    <a:pt x="658" y="53"/>
                    <a:pt x="640" y="53"/>
                  </a:cubicBezTo>
                  <a:cubicBezTo>
                    <a:pt x="585" y="35"/>
                    <a:pt x="549" y="17"/>
                    <a:pt x="476" y="17"/>
                  </a:cubicBezTo>
                  <a:cubicBezTo>
                    <a:pt x="463" y="4"/>
                    <a:pt x="447" y="0"/>
                    <a:pt x="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rot="5400000">
              <a:off x="7478493" y="2540751"/>
              <a:ext cx="76013" cy="73647"/>
            </a:xfrm>
            <a:custGeom>
              <a:avLst/>
              <a:gdLst/>
              <a:ahLst/>
              <a:cxnLst/>
              <a:rect l="l" t="t" r="r" b="b"/>
              <a:pathLst>
                <a:path w="1189" h="1152" extrusionOk="0">
                  <a:moveTo>
                    <a:pt x="750" y="0"/>
                  </a:moveTo>
                  <a:cubicBezTo>
                    <a:pt x="677" y="0"/>
                    <a:pt x="585" y="19"/>
                    <a:pt x="530" y="74"/>
                  </a:cubicBezTo>
                  <a:cubicBezTo>
                    <a:pt x="457" y="110"/>
                    <a:pt x="402" y="165"/>
                    <a:pt x="366" y="220"/>
                  </a:cubicBezTo>
                  <a:cubicBezTo>
                    <a:pt x="293" y="311"/>
                    <a:pt x="256" y="402"/>
                    <a:pt x="183" y="494"/>
                  </a:cubicBezTo>
                  <a:cubicBezTo>
                    <a:pt x="165" y="549"/>
                    <a:pt x="110" y="585"/>
                    <a:pt x="92" y="640"/>
                  </a:cubicBezTo>
                  <a:cubicBezTo>
                    <a:pt x="73" y="658"/>
                    <a:pt x="73" y="677"/>
                    <a:pt x="37" y="713"/>
                  </a:cubicBezTo>
                  <a:cubicBezTo>
                    <a:pt x="37" y="731"/>
                    <a:pt x="19" y="731"/>
                    <a:pt x="19" y="750"/>
                  </a:cubicBezTo>
                  <a:cubicBezTo>
                    <a:pt x="0" y="768"/>
                    <a:pt x="0" y="804"/>
                    <a:pt x="0" y="823"/>
                  </a:cubicBezTo>
                  <a:lnTo>
                    <a:pt x="0" y="859"/>
                  </a:lnTo>
                  <a:lnTo>
                    <a:pt x="0" y="896"/>
                  </a:lnTo>
                  <a:cubicBezTo>
                    <a:pt x="0" y="932"/>
                    <a:pt x="0" y="951"/>
                    <a:pt x="19" y="987"/>
                  </a:cubicBezTo>
                  <a:cubicBezTo>
                    <a:pt x="19" y="1005"/>
                    <a:pt x="37" y="1042"/>
                    <a:pt x="73" y="1079"/>
                  </a:cubicBezTo>
                  <a:cubicBezTo>
                    <a:pt x="92" y="1097"/>
                    <a:pt x="110" y="1097"/>
                    <a:pt x="110" y="1115"/>
                  </a:cubicBezTo>
                  <a:cubicBezTo>
                    <a:pt x="165" y="1133"/>
                    <a:pt x="201" y="1152"/>
                    <a:pt x="256" y="1152"/>
                  </a:cubicBezTo>
                  <a:lnTo>
                    <a:pt x="384" y="1152"/>
                  </a:lnTo>
                  <a:cubicBezTo>
                    <a:pt x="402" y="1152"/>
                    <a:pt x="439" y="1133"/>
                    <a:pt x="457" y="1133"/>
                  </a:cubicBezTo>
                  <a:cubicBezTo>
                    <a:pt x="476" y="1115"/>
                    <a:pt x="494" y="1115"/>
                    <a:pt x="530" y="1097"/>
                  </a:cubicBezTo>
                  <a:cubicBezTo>
                    <a:pt x="567" y="1079"/>
                    <a:pt x="622" y="1024"/>
                    <a:pt x="658" y="1005"/>
                  </a:cubicBezTo>
                  <a:cubicBezTo>
                    <a:pt x="750" y="932"/>
                    <a:pt x="841" y="896"/>
                    <a:pt x="932" y="823"/>
                  </a:cubicBezTo>
                  <a:cubicBezTo>
                    <a:pt x="1005" y="768"/>
                    <a:pt x="1042" y="731"/>
                    <a:pt x="1097" y="658"/>
                  </a:cubicBezTo>
                  <a:cubicBezTo>
                    <a:pt x="1133" y="585"/>
                    <a:pt x="1170" y="530"/>
                    <a:pt x="1170" y="439"/>
                  </a:cubicBezTo>
                  <a:cubicBezTo>
                    <a:pt x="1188" y="311"/>
                    <a:pt x="1133" y="201"/>
                    <a:pt x="1042" y="128"/>
                  </a:cubicBezTo>
                  <a:cubicBezTo>
                    <a:pt x="1005" y="92"/>
                    <a:pt x="951" y="74"/>
                    <a:pt x="914" y="37"/>
                  </a:cubicBezTo>
                  <a:cubicBezTo>
                    <a:pt x="859" y="19"/>
                    <a:pt x="804" y="0"/>
                    <a:pt x="7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rot="5400000">
              <a:off x="7598935" y="2281262"/>
              <a:ext cx="88863" cy="77419"/>
            </a:xfrm>
            <a:custGeom>
              <a:avLst/>
              <a:gdLst/>
              <a:ahLst/>
              <a:cxnLst/>
              <a:rect l="l" t="t" r="r" b="b"/>
              <a:pathLst>
                <a:path w="1390" h="1211" extrusionOk="0">
                  <a:moveTo>
                    <a:pt x="957" y="1"/>
                  </a:moveTo>
                  <a:cubicBezTo>
                    <a:pt x="943" y="1"/>
                    <a:pt x="929" y="2"/>
                    <a:pt x="914" y="4"/>
                  </a:cubicBezTo>
                  <a:cubicBezTo>
                    <a:pt x="859" y="4"/>
                    <a:pt x="841" y="4"/>
                    <a:pt x="786" y="23"/>
                  </a:cubicBezTo>
                  <a:cubicBezTo>
                    <a:pt x="713" y="41"/>
                    <a:pt x="658" y="59"/>
                    <a:pt x="604" y="132"/>
                  </a:cubicBezTo>
                  <a:cubicBezTo>
                    <a:pt x="512" y="224"/>
                    <a:pt x="421" y="297"/>
                    <a:pt x="311" y="388"/>
                  </a:cubicBezTo>
                  <a:cubicBezTo>
                    <a:pt x="256" y="425"/>
                    <a:pt x="220" y="479"/>
                    <a:pt x="165" y="498"/>
                  </a:cubicBezTo>
                  <a:cubicBezTo>
                    <a:pt x="147" y="498"/>
                    <a:pt x="147" y="516"/>
                    <a:pt x="128" y="516"/>
                  </a:cubicBezTo>
                  <a:cubicBezTo>
                    <a:pt x="92" y="571"/>
                    <a:pt x="37" y="644"/>
                    <a:pt x="19" y="717"/>
                  </a:cubicBezTo>
                  <a:cubicBezTo>
                    <a:pt x="19" y="735"/>
                    <a:pt x="0" y="772"/>
                    <a:pt x="0" y="827"/>
                  </a:cubicBezTo>
                  <a:lnTo>
                    <a:pt x="0" y="845"/>
                  </a:lnTo>
                  <a:lnTo>
                    <a:pt x="0" y="863"/>
                  </a:lnTo>
                  <a:cubicBezTo>
                    <a:pt x="0" y="881"/>
                    <a:pt x="0" y="936"/>
                    <a:pt x="19" y="955"/>
                  </a:cubicBezTo>
                  <a:cubicBezTo>
                    <a:pt x="19" y="1009"/>
                    <a:pt x="37" y="1046"/>
                    <a:pt x="92" y="1082"/>
                  </a:cubicBezTo>
                  <a:cubicBezTo>
                    <a:pt x="128" y="1119"/>
                    <a:pt x="201" y="1192"/>
                    <a:pt x="275" y="1192"/>
                  </a:cubicBezTo>
                  <a:cubicBezTo>
                    <a:pt x="311" y="1192"/>
                    <a:pt x="384" y="1210"/>
                    <a:pt x="421" y="1210"/>
                  </a:cubicBezTo>
                  <a:lnTo>
                    <a:pt x="494" y="1210"/>
                  </a:lnTo>
                  <a:cubicBezTo>
                    <a:pt x="549" y="1210"/>
                    <a:pt x="604" y="1192"/>
                    <a:pt x="658" y="1174"/>
                  </a:cubicBezTo>
                  <a:cubicBezTo>
                    <a:pt x="677" y="1137"/>
                    <a:pt x="731" y="1119"/>
                    <a:pt x="750" y="1101"/>
                  </a:cubicBezTo>
                  <a:cubicBezTo>
                    <a:pt x="768" y="1101"/>
                    <a:pt x="768" y="1082"/>
                    <a:pt x="786" y="1082"/>
                  </a:cubicBezTo>
                  <a:cubicBezTo>
                    <a:pt x="841" y="1028"/>
                    <a:pt x="914" y="973"/>
                    <a:pt x="951" y="955"/>
                  </a:cubicBezTo>
                  <a:lnTo>
                    <a:pt x="1243" y="735"/>
                  </a:lnTo>
                  <a:cubicBezTo>
                    <a:pt x="1298" y="680"/>
                    <a:pt x="1316" y="644"/>
                    <a:pt x="1334" y="589"/>
                  </a:cubicBezTo>
                  <a:cubicBezTo>
                    <a:pt x="1371" y="552"/>
                    <a:pt x="1389" y="479"/>
                    <a:pt x="1389" y="443"/>
                  </a:cubicBezTo>
                  <a:cubicBezTo>
                    <a:pt x="1316" y="351"/>
                    <a:pt x="1316" y="297"/>
                    <a:pt x="1298" y="260"/>
                  </a:cubicBezTo>
                  <a:cubicBezTo>
                    <a:pt x="1280" y="205"/>
                    <a:pt x="1243" y="150"/>
                    <a:pt x="1207" y="114"/>
                  </a:cubicBezTo>
                  <a:cubicBezTo>
                    <a:pt x="1143" y="50"/>
                    <a:pt x="1052" y="1"/>
                    <a:pt x="9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rot="5400000">
              <a:off x="6583417" y="2218483"/>
              <a:ext cx="130929" cy="146847"/>
            </a:xfrm>
            <a:custGeom>
              <a:avLst/>
              <a:gdLst/>
              <a:ahLst/>
              <a:cxnLst/>
              <a:rect l="l" t="t" r="r" b="b"/>
              <a:pathLst>
                <a:path w="2048" h="2297" extrusionOk="0">
                  <a:moveTo>
                    <a:pt x="1452" y="0"/>
                  </a:moveTo>
                  <a:cubicBezTo>
                    <a:pt x="1306" y="0"/>
                    <a:pt x="1159" y="50"/>
                    <a:pt x="1061" y="159"/>
                  </a:cubicBezTo>
                  <a:cubicBezTo>
                    <a:pt x="951" y="268"/>
                    <a:pt x="860" y="378"/>
                    <a:pt x="768" y="524"/>
                  </a:cubicBezTo>
                  <a:cubicBezTo>
                    <a:pt x="714" y="597"/>
                    <a:pt x="641" y="670"/>
                    <a:pt x="604" y="743"/>
                  </a:cubicBezTo>
                  <a:cubicBezTo>
                    <a:pt x="549" y="798"/>
                    <a:pt x="531" y="835"/>
                    <a:pt x="494" y="890"/>
                  </a:cubicBezTo>
                  <a:cubicBezTo>
                    <a:pt x="403" y="999"/>
                    <a:pt x="348" y="1072"/>
                    <a:pt x="275" y="1219"/>
                  </a:cubicBezTo>
                  <a:cubicBezTo>
                    <a:pt x="239" y="1292"/>
                    <a:pt x="184" y="1383"/>
                    <a:pt x="147" y="1456"/>
                  </a:cubicBezTo>
                  <a:cubicBezTo>
                    <a:pt x="129" y="1493"/>
                    <a:pt x="92" y="1529"/>
                    <a:pt x="74" y="1566"/>
                  </a:cubicBezTo>
                  <a:cubicBezTo>
                    <a:pt x="1" y="1675"/>
                    <a:pt x="1" y="1767"/>
                    <a:pt x="1" y="1895"/>
                  </a:cubicBezTo>
                  <a:cubicBezTo>
                    <a:pt x="19" y="2004"/>
                    <a:pt x="56" y="2096"/>
                    <a:pt x="111" y="2187"/>
                  </a:cubicBezTo>
                  <a:cubicBezTo>
                    <a:pt x="220" y="2260"/>
                    <a:pt x="312" y="2297"/>
                    <a:pt x="421" y="2297"/>
                  </a:cubicBezTo>
                  <a:cubicBezTo>
                    <a:pt x="531" y="2297"/>
                    <a:pt x="641" y="2297"/>
                    <a:pt x="732" y="2224"/>
                  </a:cubicBezTo>
                  <a:cubicBezTo>
                    <a:pt x="805" y="2187"/>
                    <a:pt x="878" y="2114"/>
                    <a:pt x="951" y="2077"/>
                  </a:cubicBezTo>
                  <a:cubicBezTo>
                    <a:pt x="988" y="2023"/>
                    <a:pt x="1061" y="1986"/>
                    <a:pt x="1097" y="1931"/>
                  </a:cubicBezTo>
                  <a:cubicBezTo>
                    <a:pt x="1134" y="1913"/>
                    <a:pt x="1152" y="1913"/>
                    <a:pt x="1189" y="1895"/>
                  </a:cubicBezTo>
                  <a:cubicBezTo>
                    <a:pt x="1317" y="1803"/>
                    <a:pt x="1408" y="1712"/>
                    <a:pt x="1463" y="1602"/>
                  </a:cubicBezTo>
                  <a:cubicBezTo>
                    <a:pt x="1536" y="1511"/>
                    <a:pt x="1591" y="1438"/>
                    <a:pt x="1646" y="1346"/>
                  </a:cubicBezTo>
                  <a:cubicBezTo>
                    <a:pt x="1700" y="1255"/>
                    <a:pt x="1774" y="1182"/>
                    <a:pt x="1810" y="1091"/>
                  </a:cubicBezTo>
                  <a:lnTo>
                    <a:pt x="1938" y="817"/>
                  </a:lnTo>
                  <a:cubicBezTo>
                    <a:pt x="1993" y="689"/>
                    <a:pt x="2048" y="542"/>
                    <a:pt x="1993" y="414"/>
                  </a:cubicBezTo>
                  <a:cubicBezTo>
                    <a:pt x="1956" y="287"/>
                    <a:pt x="1901" y="195"/>
                    <a:pt x="1792" y="104"/>
                  </a:cubicBezTo>
                  <a:cubicBezTo>
                    <a:pt x="1699" y="37"/>
                    <a:pt x="1576" y="0"/>
                    <a:pt x="14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rot="5400000">
              <a:off x="7301600" y="1814066"/>
              <a:ext cx="112261" cy="126262"/>
            </a:xfrm>
            <a:custGeom>
              <a:avLst/>
              <a:gdLst/>
              <a:ahLst/>
              <a:cxnLst/>
              <a:rect l="l" t="t" r="r" b="b"/>
              <a:pathLst>
                <a:path w="1756" h="1975" extrusionOk="0">
                  <a:moveTo>
                    <a:pt x="1287" y="0"/>
                  </a:moveTo>
                  <a:cubicBezTo>
                    <a:pt x="1266" y="0"/>
                    <a:pt x="1245" y="4"/>
                    <a:pt x="1225" y="12"/>
                  </a:cubicBezTo>
                  <a:cubicBezTo>
                    <a:pt x="1116" y="12"/>
                    <a:pt x="988" y="48"/>
                    <a:pt x="915" y="140"/>
                  </a:cubicBezTo>
                  <a:cubicBezTo>
                    <a:pt x="750" y="341"/>
                    <a:pt x="622" y="560"/>
                    <a:pt x="476" y="779"/>
                  </a:cubicBezTo>
                  <a:cubicBezTo>
                    <a:pt x="366" y="962"/>
                    <a:pt x="220" y="1145"/>
                    <a:pt x="111" y="1346"/>
                  </a:cubicBezTo>
                  <a:cubicBezTo>
                    <a:pt x="1" y="1528"/>
                    <a:pt x="74" y="1839"/>
                    <a:pt x="275" y="1930"/>
                  </a:cubicBezTo>
                  <a:cubicBezTo>
                    <a:pt x="342" y="1957"/>
                    <a:pt x="428" y="1974"/>
                    <a:pt x="506" y="1974"/>
                  </a:cubicBezTo>
                  <a:cubicBezTo>
                    <a:pt x="534" y="1974"/>
                    <a:pt x="561" y="1972"/>
                    <a:pt x="586" y="1967"/>
                  </a:cubicBezTo>
                  <a:cubicBezTo>
                    <a:pt x="714" y="1930"/>
                    <a:pt x="768" y="1876"/>
                    <a:pt x="842" y="1766"/>
                  </a:cubicBezTo>
                  <a:cubicBezTo>
                    <a:pt x="969" y="1583"/>
                    <a:pt x="1116" y="1400"/>
                    <a:pt x="1225" y="1236"/>
                  </a:cubicBezTo>
                  <a:cubicBezTo>
                    <a:pt x="1298" y="1145"/>
                    <a:pt x="1371" y="1053"/>
                    <a:pt x="1426" y="980"/>
                  </a:cubicBezTo>
                  <a:lnTo>
                    <a:pt x="1646" y="706"/>
                  </a:lnTo>
                  <a:cubicBezTo>
                    <a:pt x="1755" y="505"/>
                    <a:pt x="1682" y="231"/>
                    <a:pt x="1499" y="103"/>
                  </a:cubicBezTo>
                  <a:cubicBezTo>
                    <a:pt x="1442" y="46"/>
                    <a:pt x="136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6"/>
            <p:cNvSpPr/>
            <p:nvPr/>
          </p:nvSpPr>
          <p:spPr>
            <a:xfrm rot="5400000">
              <a:off x="7378730" y="2778408"/>
              <a:ext cx="158994" cy="171908"/>
            </a:xfrm>
            <a:custGeom>
              <a:avLst/>
              <a:gdLst/>
              <a:ahLst/>
              <a:cxnLst/>
              <a:rect l="l" t="t" r="r" b="b"/>
              <a:pathLst>
                <a:path w="2487" h="2689" extrusionOk="0">
                  <a:moveTo>
                    <a:pt x="2126" y="0"/>
                  </a:moveTo>
                  <a:cubicBezTo>
                    <a:pt x="2092" y="0"/>
                    <a:pt x="2060" y="7"/>
                    <a:pt x="2029" y="22"/>
                  </a:cubicBezTo>
                  <a:cubicBezTo>
                    <a:pt x="1993" y="40"/>
                    <a:pt x="1956" y="40"/>
                    <a:pt x="1920" y="58"/>
                  </a:cubicBezTo>
                  <a:cubicBezTo>
                    <a:pt x="1810" y="95"/>
                    <a:pt x="1737" y="150"/>
                    <a:pt x="1664" y="241"/>
                  </a:cubicBezTo>
                  <a:cubicBezTo>
                    <a:pt x="1591" y="314"/>
                    <a:pt x="1518" y="406"/>
                    <a:pt x="1463" y="479"/>
                  </a:cubicBezTo>
                  <a:cubicBezTo>
                    <a:pt x="1317" y="625"/>
                    <a:pt x="1189" y="771"/>
                    <a:pt x="1024" y="936"/>
                  </a:cubicBezTo>
                  <a:cubicBezTo>
                    <a:pt x="750" y="1228"/>
                    <a:pt x="476" y="1539"/>
                    <a:pt x="202" y="1868"/>
                  </a:cubicBezTo>
                  <a:cubicBezTo>
                    <a:pt x="37" y="2050"/>
                    <a:pt x="1" y="2361"/>
                    <a:pt x="202" y="2544"/>
                  </a:cubicBezTo>
                  <a:cubicBezTo>
                    <a:pt x="300" y="2632"/>
                    <a:pt x="439" y="2688"/>
                    <a:pt x="576" y="2688"/>
                  </a:cubicBezTo>
                  <a:cubicBezTo>
                    <a:pt x="695" y="2688"/>
                    <a:pt x="811" y="2646"/>
                    <a:pt x="896" y="2544"/>
                  </a:cubicBezTo>
                  <a:cubicBezTo>
                    <a:pt x="1170" y="2233"/>
                    <a:pt x="1426" y="1941"/>
                    <a:pt x="1682" y="1593"/>
                  </a:cubicBezTo>
                  <a:lnTo>
                    <a:pt x="2048" y="1118"/>
                  </a:lnTo>
                  <a:cubicBezTo>
                    <a:pt x="2121" y="1027"/>
                    <a:pt x="2194" y="954"/>
                    <a:pt x="2230" y="862"/>
                  </a:cubicBezTo>
                  <a:cubicBezTo>
                    <a:pt x="2285" y="789"/>
                    <a:pt x="2358" y="716"/>
                    <a:pt x="2395" y="625"/>
                  </a:cubicBezTo>
                  <a:cubicBezTo>
                    <a:pt x="2413" y="570"/>
                    <a:pt x="2450" y="515"/>
                    <a:pt x="2450" y="442"/>
                  </a:cubicBezTo>
                  <a:cubicBezTo>
                    <a:pt x="2486" y="333"/>
                    <a:pt x="2468" y="223"/>
                    <a:pt x="2377" y="113"/>
                  </a:cubicBezTo>
                  <a:cubicBezTo>
                    <a:pt x="2310" y="47"/>
                    <a:pt x="2215"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rot="5400000">
              <a:off x="6971469" y="2705433"/>
              <a:ext cx="105229" cy="123960"/>
            </a:xfrm>
            <a:custGeom>
              <a:avLst/>
              <a:gdLst/>
              <a:ahLst/>
              <a:cxnLst/>
              <a:rect l="l" t="t" r="r" b="b"/>
              <a:pathLst>
                <a:path w="1646" h="1939" extrusionOk="0">
                  <a:moveTo>
                    <a:pt x="1087" y="1"/>
                  </a:moveTo>
                  <a:cubicBezTo>
                    <a:pt x="1038" y="1"/>
                    <a:pt x="987" y="7"/>
                    <a:pt x="932" y="19"/>
                  </a:cubicBezTo>
                  <a:cubicBezTo>
                    <a:pt x="786" y="74"/>
                    <a:pt x="677" y="165"/>
                    <a:pt x="622" y="275"/>
                  </a:cubicBezTo>
                  <a:cubicBezTo>
                    <a:pt x="530" y="403"/>
                    <a:pt x="439" y="567"/>
                    <a:pt x="348" y="714"/>
                  </a:cubicBezTo>
                  <a:lnTo>
                    <a:pt x="202" y="915"/>
                  </a:lnTo>
                  <a:cubicBezTo>
                    <a:pt x="165" y="988"/>
                    <a:pt x="128" y="1079"/>
                    <a:pt x="92" y="1134"/>
                  </a:cubicBezTo>
                  <a:cubicBezTo>
                    <a:pt x="37" y="1207"/>
                    <a:pt x="19" y="1262"/>
                    <a:pt x="19" y="1353"/>
                  </a:cubicBezTo>
                  <a:cubicBezTo>
                    <a:pt x="0" y="1408"/>
                    <a:pt x="0" y="1481"/>
                    <a:pt x="19" y="1554"/>
                  </a:cubicBezTo>
                  <a:cubicBezTo>
                    <a:pt x="55" y="1664"/>
                    <a:pt x="110" y="1755"/>
                    <a:pt x="202" y="1828"/>
                  </a:cubicBezTo>
                  <a:cubicBezTo>
                    <a:pt x="293" y="1901"/>
                    <a:pt x="403" y="1938"/>
                    <a:pt x="512" y="1938"/>
                  </a:cubicBezTo>
                  <a:cubicBezTo>
                    <a:pt x="658" y="1938"/>
                    <a:pt x="786" y="1901"/>
                    <a:pt x="896" y="1774"/>
                  </a:cubicBezTo>
                  <a:cubicBezTo>
                    <a:pt x="951" y="1682"/>
                    <a:pt x="1042" y="1591"/>
                    <a:pt x="1115" y="1481"/>
                  </a:cubicBezTo>
                  <a:cubicBezTo>
                    <a:pt x="1152" y="1408"/>
                    <a:pt x="1207" y="1317"/>
                    <a:pt x="1261" y="1262"/>
                  </a:cubicBezTo>
                  <a:cubicBezTo>
                    <a:pt x="1353" y="1116"/>
                    <a:pt x="1444" y="951"/>
                    <a:pt x="1536" y="823"/>
                  </a:cubicBezTo>
                  <a:cubicBezTo>
                    <a:pt x="1645" y="677"/>
                    <a:pt x="1645" y="531"/>
                    <a:pt x="1609" y="385"/>
                  </a:cubicBezTo>
                  <a:cubicBezTo>
                    <a:pt x="1572" y="257"/>
                    <a:pt x="1481" y="111"/>
                    <a:pt x="1371" y="74"/>
                  </a:cubicBezTo>
                  <a:cubicBezTo>
                    <a:pt x="1274" y="25"/>
                    <a:pt x="1184" y="1"/>
                    <a:pt x="1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6"/>
          <p:cNvGrpSpPr/>
          <p:nvPr/>
        </p:nvGrpSpPr>
        <p:grpSpPr>
          <a:xfrm rot="3841766">
            <a:off x="8795629" y="-527717"/>
            <a:ext cx="4687419" cy="3257719"/>
            <a:chOff x="-154942" y="-422500"/>
            <a:chExt cx="3515639" cy="2443341"/>
          </a:xfrm>
        </p:grpSpPr>
        <p:sp>
          <p:nvSpPr>
            <p:cNvPr id="132" name="Google Shape;132;p6"/>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6"/>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6"/>
          <p:cNvSpPr txBox="1">
            <a:spLocks noGrp="1"/>
          </p:cNvSpPr>
          <p:nvPr>
            <p:ph type="title"/>
          </p:nvPr>
        </p:nvSpPr>
        <p:spPr>
          <a:xfrm>
            <a:off x="950951" y="719333"/>
            <a:ext cx="10272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39" name="Google Shape;139;p6"/>
          <p:cNvSpPr/>
          <p:nvPr/>
        </p:nvSpPr>
        <p:spPr>
          <a:xfrm>
            <a:off x="-530767" y="-586633"/>
            <a:ext cx="2625867" cy="2695700"/>
          </a:xfrm>
          <a:custGeom>
            <a:avLst/>
            <a:gdLst/>
            <a:ahLst/>
            <a:cxnLst/>
            <a:rect l="l" t="t" r="r" b="b"/>
            <a:pathLst>
              <a:path w="78776" h="80871" extrusionOk="0">
                <a:moveTo>
                  <a:pt x="78776" y="0"/>
                </a:moveTo>
                <a:cubicBezTo>
                  <a:pt x="77348" y="8570"/>
                  <a:pt x="68927" y="14355"/>
                  <a:pt x="63273" y="20951"/>
                </a:cubicBezTo>
                <a:cubicBezTo>
                  <a:pt x="52924" y="33024"/>
                  <a:pt x="41405" y="44124"/>
                  <a:pt x="29332" y="54473"/>
                </a:cubicBezTo>
                <a:cubicBezTo>
                  <a:pt x="24017" y="59029"/>
                  <a:pt x="23543" y="67361"/>
                  <a:pt x="19275" y="72910"/>
                </a:cubicBezTo>
                <a:cubicBezTo>
                  <a:pt x="15037" y="78420"/>
                  <a:pt x="6951" y="80871"/>
                  <a:pt x="0" y="80871"/>
                </a:cubicBezTo>
              </a:path>
            </a:pathLst>
          </a:custGeom>
          <a:noFill/>
          <a:ln w="19050" cap="flat" cmpd="sng">
            <a:solidFill>
              <a:schemeClr val="accent3"/>
            </a:solidFill>
            <a:prstDash val="solid"/>
            <a:round/>
            <a:headEnd type="none" w="med" len="med"/>
            <a:tailEnd type="none" w="med" len="med"/>
          </a:ln>
        </p:spPr>
      </p:sp>
    </p:spTree>
    <p:extLst>
      <p:ext uri="{BB962C8B-B14F-4D97-AF65-F5344CB8AC3E}">
        <p14:creationId xmlns:p14="http://schemas.microsoft.com/office/powerpoint/2010/main" val="410478695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64027848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8510377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678505-303C-467F-9638-6564230B4E2E}"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0597505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678505-303C-467F-9638-6564230B4E2E}"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695015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678505-303C-467F-9638-6564230B4E2E}"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530337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78505-303C-467F-9638-6564230B4E2E}"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42263102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78505-303C-467F-9638-6564230B4E2E}"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22031313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78505-303C-467F-9638-6564230B4E2E}"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8359152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10939260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78505-303C-467F-9638-6564230B4E2E}"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1407E-FC12-4EB7-9403-C2EC53BA4A30}" type="slidenum">
              <a:rPr lang="en-US" smtClean="0"/>
              <a:t>‹#›</a:t>
            </a:fld>
            <a:endParaRPr lang="en-US"/>
          </a:p>
        </p:txBody>
      </p:sp>
    </p:spTree>
    <p:extLst>
      <p:ext uri="{BB962C8B-B14F-4D97-AF65-F5344CB8AC3E}">
        <p14:creationId xmlns:p14="http://schemas.microsoft.com/office/powerpoint/2010/main" val="320435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0"/>
        <p:cNvGrpSpPr/>
        <p:nvPr/>
      </p:nvGrpSpPr>
      <p:grpSpPr>
        <a:xfrm>
          <a:off x="0" y="0"/>
          <a:ext cx="0" cy="0"/>
          <a:chOff x="0" y="0"/>
          <a:chExt cx="0" cy="0"/>
        </a:xfrm>
      </p:grpSpPr>
      <p:sp>
        <p:nvSpPr>
          <p:cNvPr id="141" name="Google Shape;141;p7"/>
          <p:cNvSpPr/>
          <p:nvPr/>
        </p:nvSpPr>
        <p:spPr>
          <a:xfrm rot="5400000">
            <a:off x="-2748481" y="1650543"/>
            <a:ext cx="7689157" cy="3505205"/>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2" name="Google Shape;142;p7"/>
          <p:cNvGrpSpPr/>
          <p:nvPr/>
        </p:nvGrpSpPr>
        <p:grpSpPr>
          <a:xfrm rot="563218" flipH="1">
            <a:off x="8795600" y="-527911"/>
            <a:ext cx="4687473" cy="3257757"/>
            <a:chOff x="-154942" y="-422500"/>
            <a:chExt cx="3515639" cy="2443341"/>
          </a:xfrm>
        </p:grpSpPr>
        <p:sp>
          <p:nvSpPr>
            <p:cNvPr id="143" name="Google Shape;143;p7"/>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9" name="Google Shape;149;p7"/>
          <p:cNvSpPr/>
          <p:nvPr/>
        </p:nvSpPr>
        <p:spPr>
          <a:xfrm rot="-5400000" flipH="1">
            <a:off x="8349357" y="2828972"/>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7"/>
          <p:cNvSpPr/>
          <p:nvPr/>
        </p:nvSpPr>
        <p:spPr>
          <a:xfrm rot="-5400000" flipH="1">
            <a:off x="10860447" y="5462322"/>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7"/>
          <p:cNvSpPr txBox="1">
            <a:spLocks noGrp="1"/>
          </p:cNvSpPr>
          <p:nvPr>
            <p:ph type="title"/>
          </p:nvPr>
        </p:nvSpPr>
        <p:spPr>
          <a:xfrm>
            <a:off x="1676400" y="1096367"/>
            <a:ext cx="5597600" cy="1216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52" name="Google Shape;152;p7"/>
          <p:cNvSpPr txBox="1">
            <a:spLocks noGrp="1"/>
          </p:cNvSpPr>
          <p:nvPr>
            <p:ph type="body" idx="1"/>
          </p:nvPr>
        </p:nvSpPr>
        <p:spPr>
          <a:xfrm>
            <a:off x="1676400" y="2737700"/>
            <a:ext cx="7508800" cy="32540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Font typeface="Anaheim"/>
              <a:buChar char="●"/>
              <a:defRPr sz="2133"/>
            </a:lvl1pPr>
            <a:lvl2pPr marL="1219170" lvl="1" indent="-440256" rtl="0">
              <a:lnSpc>
                <a:spcPct val="115000"/>
              </a:lnSpc>
              <a:spcBef>
                <a:spcPts val="1333"/>
              </a:spcBef>
              <a:spcAft>
                <a:spcPts val="0"/>
              </a:spcAft>
              <a:buSzPts val="1600"/>
              <a:buFont typeface="Open Sans"/>
              <a:buChar char="○"/>
              <a:defRPr sz="2133"/>
            </a:lvl2pPr>
            <a:lvl3pPr marL="1828754" lvl="2" indent="-440256" rtl="0">
              <a:lnSpc>
                <a:spcPct val="115000"/>
              </a:lnSpc>
              <a:spcBef>
                <a:spcPts val="0"/>
              </a:spcBef>
              <a:spcAft>
                <a:spcPts val="0"/>
              </a:spcAft>
              <a:buSzPts val="1600"/>
              <a:buFont typeface="Open Sans"/>
              <a:buChar char="■"/>
              <a:defRPr sz="2133"/>
            </a:lvl3pPr>
            <a:lvl4pPr marL="2438339" lvl="3" indent="-440256" rtl="0">
              <a:lnSpc>
                <a:spcPct val="115000"/>
              </a:lnSpc>
              <a:spcBef>
                <a:spcPts val="0"/>
              </a:spcBef>
              <a:spcAft>
                <a:spcPts val="0"/>
              </a:spcAft>
              <a:buSzPts val="1600"/>
              <a:buFont typeface="Open Sans"/>
              <a:buChar char="●"/>
              <a:defRPr sz="2133"/>
            </a:lvl4pPr>
            <a:lvl5pPr marL="3047924" lvl="4" indent="-440256" rtl="0">
              <a:lnSpc>
                <a:spcPct val="115000"/>
              </a:lnSpc>
              <a:spcBef>
                <a:spcPts val="0"/>
              </a:spcBef>
              <a:spcAft>
                <a:spcPts val="0"/>
              </a:spcAft>
              <a:buSzPts val="1600"/>
              <a:buFont typeface="Open Sans"/>
              <a:buChar char="○"/>
              <a:defRPr sz="2133"/>
            </a:lvl5pPr>
            <a:lvl6pPr marL="3657509" lvl="5" indent="-440256" rtl="0">
              <a:lnSpc>
                <a:spcPct val="115000"/>
              </a:lnSpc>
              <a:spcBef>
                <a:spcPts val="0"/>
              </a:spcBef>
              <a:spcAft>
                <a:spcPts val="0"/>
              </a:spcAft>
              <a:buSzPts val="1600"/>
              <a:buFont typeface="Open Sans"/>
              <a:buChar char="■"/>
              <a:defRPr sz="2133"/>
            </a:lvl6pPr>
            <a:lvl7pPr marL="4267093" lvl="6" indent="-440256" rtl="0">
              <a:lnSpc>
                <a:spcPct val="115000"/>
              </a:lnSpc>
              <a:spcBef>
                <a:spcPts val="0"/>
              </a:spcBef>
              <a:spcAft>
                <a:spcPts val="0"/>
              </a:spcAft>
              <a:buSzPts val="1600"/>
              <a:buFont typeface="Open Sans"/>
              <a:buChar char="●"/>
              <a:defRPr sz="2133"/>
            </a:lvl7pPr>
            <a:lvl8pPr marL="4876678" lvl="7" indent="-440256" rtl="0">
              <a:lnSpc>
                <a:spcPct val="115000"/>
              </a:lnSpc>
              <a:spcBef>
                <a:spcPts val="0"/>
              </a:spcBef>
              <a:spcAft>
                <a:spcPts val="0"/>
              </a:spcAft>
              <a:buSzPts val="1600"/>
              <a:buFont typeface="Open Sans"/>
              <a:buChar char="○"/>
              <a:defRPr sz="2133"/>
            </a:lvl8pPr>
            <a:lvl9pPr marL="5486263" lvl="8" indent="-440256" rtl="0">
              <a:lnSpc>
                <a:spcPct val="115000"/>
              </a:lnSpc>
              <a:spcBef>
                <a:spcPts val="0"/>
              </a:spcBef>
              <a:spcAft>
                <a:spcPts val="0"/>
              </a:spcAft>
              <a:buSzPts val="1600"/>
              <a:buFont typeface="Open Sans"/>
              <a:buChar char="■"/>
              <a:defRPr sz="2133"/>
            </a:lvl9pPr>
          </a:lstStyle>
          <a:p>
            <a:endParaRPr/>
          </a:p>
        </p:txBody>
      </p:sp>
    </p:spTree>
    <p:extLst>
      <p:ext uri="{BB962C8B-B14F-4D97-AF65-F5344CB8AC3E}">
        <p14:creationId xmlns:p14="http://schemas.microsoft.com/office/powerpoint/2010/main" val="29391981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8CF635-2785-42DC-A527-3CE8A686FDFF}"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4"/>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5"/>
          <p:cNvSpPr>
            <a:spLocks noGrp="1"/>
          </p:cNvSpPr>
          <p:nvPr>
            <p:ph type="sldNum" sz="quarter" idx="12"/>
          </p:nvPr>
        </p:nvSpPr>
        <p:spPr>
          <a:xfrm>
            <a:off x="8737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37A613-25FD-453E-ACA5-0BB4E5BDF27A}"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22879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3778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0064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D2DB60-1AA7-45FA-93D9-F27D582B333F}"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05745CF-E98E-4595-A094-5211ECCFE8FD}"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58751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6E5425C-6F42-4F47-9D56-F69C87EF7096}"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8737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E157E2-A9EE-444B-A1AC-13617D54991D}"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906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8184A0-65A1-4DD9-A380-643DB3087B47}"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952609-E6F9-45F2-A06D-F39457213962}"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8515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314E3E-0DE1-458D-B6BF-2C9BA4A57121}"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82099A-47ED-4859-95E4-B49854728224}"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29940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D30416-0493-4ACF-8D73-BE6B83BC7AB7}"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29DC235-D15E-4A1E-A368-0DED9B3D361E}"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6944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12A902A-FDF0-4C73-BA22-AA1A0C413232}"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693424D-83B6-4040-9F51-4D4BF5B61A7B}"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25104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57E5C4-EE0F-4532-BB99-8E7525C894CC}"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F347694-3C2E-4C4E-8E88-F2BEB07E185B}"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774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6"/>
        <p:cNvGrpSpPr/>
        <p:nvPr/>
      </p:nvGrpSpPr>
      <p:grpSpPr>
        <a:xfrm>
          <a:off x="0" y="0"/>
          <a:ext cx="0" cy="0"/>
          <a:chOff x="0" y="0"/>
          <a:chExt cx="0" cy="0"/>
        </a:xfrm>
      </p:grpSpPr>
      <p:sp>
        <p:nvSpPr>
          <p:cNvPr id="167" name="Google Shape;167;p9"/>
          <p:cNvSpPr/>
          <p:nvPr/>
        </p:nvSpPr>
        <p:spPr>
          <a:xfrm rot="5400000">
            <a:off x="-2748481" y="1650543"/>
            <a:ext cx="7689157" cy="3505205"/>
          </a:xfrm>
          <a:custGeom>
            <a:avLst/>
            <a:gdLst/>
            <a:ahLst/>
            <a:cxnLst/>
            <a:rect l="l" t="t" r="r" b="b"/>
            <a:pathLst>
              <a:path w="72219" h="32922" extrusionOk="0">
                <a:moveTo>
                  <a:pt x="3337" y="0"/>
                </a:moveTo>
                <a:cubicBezTo>
                  <a:pt x="991" y="0"/>
                  <a:pt x="1436" y="3715"/>
                  <a:pt x="1316" y="6424"/>
                </a:cubicBezTo>
                <a:cubicBezTo>
                  <a:pt x="877" y="15269"/>
                  <a:pt x="439" y="24077"/>
                  <a:pt x="0" y="32922"/>
                </a:cubicBezTo>
                <a:cubicBezTo>
                  <a:pt x="23025" y="32739"/>
                  <a:pt x="46051" y="32538"/>
                  <a:pt x="69076" y="32355"/>
                </a:cubicBezTo>
                <a:cubicBezTo>
                  <a:pt x="69021" y="23291"/>
                  <a:pt x="70063" y="14191"/>
                  <a:pt x="72219" y="5383"/>
                </a:cubicBezTo>
                <a:cubicBezTo>
                  <a:pt x="71541" y="5032"/>
                  <a:pt x="70807" y="4877"/>
                  <a:pt x="70062" y="4877"/>
                </a:cubicBezTo>
                <a:cubicBezTo>
                  <a:pt x="68437" y="4877"/>
                  <a:pt x="66759" y="5615"/>
                  <a:pt x="65494" y="6680"/>
                </a:cubicBezTo>
                <a:cubicBezTo>
                  <a:pt x="63648" y="8233"/>
                  <a:pt x="62406" y="10371"/>
                  <a:pt x="61017" y="12345"/>
                </a:cubicBezTo>
                <a:cubicBezTo>
                  <a:pt x="59610" y="14300"/>
                  <a:pt x="57874" y="16201"/>
                  <a:pt x="55535" y="16859"/>
                </a:cubicBezTo>
                <a:cubicBezTo>
                  <a:pt x="53415" y="17462"/>
                  <a:pt x="51021" y="16987"/>
                  <a:pt x="49102" y="18083"/>
                </a:cubicBezTo>
                <a:cubicBezTo>
                  <a:pt x="46380" y="19636"/>
                  <a:pt x="46105" y="23492"/>
                  <a:pt x="43986" y="25795"/>
                </a:cubicBezTo>
                <a:cubicBezTo>
                  <a:pt x="42185" y="27753"/>
                  <a:pt x="39495" y="28246"/>
                  <a:pt x="36767" y="28246"/>
                </a:cubicBezTo>
                <a:cubicBezTo>
                  <a:pt x="35702" y="28246"/>
                  <a:pt x="34632" y="28171"/>
                  <a:pt x="33606" y="28079"/>
                </a:cubicBezTo>
                <a:cubicBezTo>
                  <a:pt x="29695" y="27768"/>
                  <a:pt x="25766" y="27421"/>
                  <a:pt x="22112" y="26032"/>
                </a:cubicBezTo>
                <a:cubicBezTo>
                  <a:pt x="18457" y="24625"/>
                  <a:pt x="15076" y="22067"/>
                  <a:pt x="13651" y="18449"/>
                </a:cubicBezTo>
                <a:cubicBezTo>
                  <a:pt x="12317" y="15123"/>
                  <a:pt x="12737" y="11322"/>
                  <a:pt x="11641" y="7904"/>
                </a:cubicBezTo>
                <a:cubicBezTo>
                  <a:pt x="10636" y="4780"/>
                  <a:pt x="8278" y="2130"/>
                  <a:pt x="5336" y="595"/>
                </a:cubicBezTo>
                <a:cubicBezTo>
                  <a:pt x="4510" y="182"/>
                  <a:pt x="3856" y="0"/>
                  <a:pt x="333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 name="Google Shape;168;p9"/>
          <p:cNvGrpSpPr/>
          <p:nvPr/>
        </p:nvGrpSpPr>
        <p:grpSpPr>
          <a:xfrm rot="563218" flipH="1">
            <a:off x="8795600" y="-527911"/>
            <a:ext cx="4687473" cy="3257757"/>
            <a:chOff x="-154942" y="-422500"/>
            <a:chExt cx="3515639" cy="2443341"/>
          </a:xfrm>
        </p:grpSpPr>
        <p:sp>
          <p:nvSpPr>
            <p:cNvPr id="169" name="Google Shape;169;p9"/>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9"/>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9"/>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 name="Google Shape;175;p9"/>
          <p:cNvSpPr/>
          <p:nvPr/>
        </p:nvSpPr>
        <p:spPr>
          <a:xfrm rot="-5400000" flipH="1">
            <a:off x="8349357" y="2828972"/>
            <a:ext cx="4889623" cy="4996001"/>
          </a:xfrm>
          <a:custGeom>
            <a:avLst/>
            <a:gdLst/>
            <a:ahLst/>
            <a:cxnLst/>
            <a:rect l="l" t="t" r="r" b="b"/>
            <a:pathLst>
              <a:path w="57363" h="58611" extrusionOk="0">
                <a:moveTo>
                  <a:pt x="47349" y="0"/>
                </a:moveTo>
                <a:cubicBezTo>
                  <a:pt x="44050" y="0"/>
                  <a:pt x="40580" y="844"/>
                  <a:pt x="37882" y="2547"/>
                </a:cubicBezTo>
                <a:cubicBezTo>
                  <a:pt x="34063" y="4978"/>
                  <a:pt x="31395" y="9181"/>
                  <a:pt x="30847" y="13676"/>
                </a:cubicBezTo>
                <a:cubicBezTo>
                  <a:pt x="30536" y="16034"/>
                  <a:pt x="30773" y="18592"/>
                  <a:pt x="29531" y="20620"/>
                </a:cubicBezTo>
                <a:cubicBezTo>
                  <a:pt x="27868" y="23380"/>
                  <a:pt x="24286" y="24166"/>
                  <a:pt x="21107" y="24732"/>
                </a:cubicBezTo>
                <a:cubicBezTo>
                  <a:pt x="17927" y="25317"/>
                  <a:pt x="14327" y="26322"/>
                  <a:pt x="12993" y="29264"/>
                </a:cubicBezTo>
                <a:cubicBezTo>
                  <a:pt x="11750" y="32042"/>
                  <a:pt x="12956" y="35751"/>
                  <a:pt x="10891" y="38017"/>
                </a:cubicBezTo>
                <a:cubicBezTo>
                  <a:pt x="9375" y="39717"/>
                  <a:pt x="6725" y="39717"/>
                  <a:pt x="4660" y="40740"/>
                </a:cubicBezTo>
                <a:cubicBezTo>
                  <a:pt x="1261" y="42421"/>
                  <a:pt x="0" y="47045"/>
                  <a:pt x="1334" y="50590"/>
                </a:cubicBezTo>
                <a:cubicBezTo>
                  <a:pt x="2668" y="54153"/>
                  <a:pt x="6085" y="56620"/>
                  <a:pt x="9704" y="57717"/>
                </a:cubicBezTo>
                <a:cubicBezTo>
                  <a:pt x="12015" y="58404"/>
                  <a:pt x="14409" y="58610"/>
                  <a:pt x="16818" y="58610"/>
                </a:cubicBezTo>
                <a:cubicBezTo>
                  <a:pt x="18638" y="58610"/>
                  <a:pt x="20467" y="58492"/>
                  <a:pt x="22276" y="58374"/>
                </a:cubicBezTo>
                <a:cubicBezTo>
                  <a:pt x="29841" y="57863"/>
                  <a:pt x="37370" y="57369"/>
                  <a:pt x="44936" y="56839"/>
                </a:cubicBezTo>
                <a:cubicBezTo>
                  <a:pt x="47787" y="56657"/>
                  <a:pt x="50911" y="56346"/>
                  <a:pt x="52976" y="54336"/>
                </a:cubicBezTo>
                <a:cubicBezTo>
                  <a:pt x="54749" y="52563"/>
                  <a:pt x="55261" y="49914"/>
                  <a:pt x="55608" y="47428"/>
                </a:cubicBezTo>
                <a:cubicBezTo>
                  <a:pt x="57362" y="34636"/>
                  <a:pt x="57198" y="21607"/>
                  <a:pt x="55114" y="8870"/>
                </a:cubicBezTo>
                <a:cubicBezTo>
                  <a:pt x="54566" y="5508"/>
                  <a:pt x="54128" y="848"/>
                  <a:pt x="50126" y="208"/>
                </a:cubicBezTo>
                <a:cubicBezTo>
                  <a:pt x="49229" y="70"/>
                  <a:pt x="48296" y="0"/>
                  <a:pt x="473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9"/>
          <p:cNvSpPr/>
          <p:nvPr/>
        </p:nvSpPr>
        <p:spPr>
          <a:xfrm rot="-5400000" flipH="1">
            <a:off x="10860447" y="5462322"/>
            <a:ext cx="1649735" cy="1352929"/>
          </a:xfrm>
          <a:custGeom>
            <a:avLst/>
            <a:gdLst/>
            <a:ahLst/>
            <a:cxnLst/>
            <a:rect l="l" t="t" r="r" b="b"/>
            <a:pathLst>
              <a:path w="19354" h="15872" extrusionOk="0">
                <a:moveTo>
                  <a:pt x="2322" y="3976"/>
                </a:moveTo>
                <a:cubicBezTo>
                  <a:pt x="2815" y="3994"/>
                  <a:pt x="3272" y="3994"/>
                  <a:pt x="3729" y="3994"/>
                </a:cubicBezTo>
                <a:lnTo>
                  <a:pt x="6762" y="3994"/>
                </a:lnTo>
                <a:lnTo>
                  <a:pt x="6762" y="7703"/>
                </a:lnTo>
                <a:lnTo>
                  <a:pt x="2358" y="7703"/>
                </a:lnTo>
                <a:cubicBezTo>
                  <a:pt x="2358" y="6461"/>
                  <a:pt x="2358" y="5236"/>
                  <a:pt x="2322" y="3976"/>
                </a:cubicBezTo>
                <a:close/>
                <a:moveTo>
                  <a:pt x="11075" y="3994"/>
                </a:moveTo>
                <a:cubicBezTo>
                  <a:pt x="11057" y="5236"/>
                  <a:pt x="11057" y="6461"/>
                  <a:pt x="11057" y="7703"/>
                </a:cubicBezTo>
                <a:lnTo>
                  <a:pt x="6982" y="7703"/>
                </a:lnTo>
                <a:lnTo>
                  <a:pt x="6982" y="3994"/>
                </a:lnTo>
                <a:close/>
                <a:moveTo>
                  <a:pt x="15095" y="3994"/>
                </a:moveTo>
                <a:cubicBezTo>
                  <a:pt x="15077" y="5236"/>
                  <a:pt x="15077" y="6443"/>
                  <a:pt x="15077" y="7667"/>
                </a:cubicBezTo>
                <a:cubicBezTo>
                  <a:pt x="13889" y="7667"/>
                  <a:pt x="12720" y="7703"/>
                  <a:pt x="11532" y="7703"/>
                </a:cubicBezTo>
                <a:lnTo>
                  <a:pt x="11404" y="7703"/>
                </a:lnTo>
                <a:cubicBezTo>
                  <a:pt x="11404" y="6461"/>
                  <a:pt x="11404" y="5236"/>
                  <a:pt x="11367" y="3994"/>
                </a:cubicBezTo>
                <a:close/>
                <a:moveTo>
                  <a:pt x="11075" y="8014"/>
                </a:moveTo>
                <a:lnTo>
                  <a:pt x="11075" y="11011"/>
                </a:lnTo>
                <a:lnTo>
                  <a:pt x="11075" y="11395"/>
                </a:lnTo>
                <a:lnTo>
                  <a:pt x="7000" y="11395"/>
                </a:lnTo>
                <a:lnTo>
                  <a:pt x="7000" y="8252"/>
                </a:lnTo>
                <a:lnTo>
                  <a:pt x="7000" y="8014"/>
                </a:lnTo>
                <a:close/>
                <a:moveTo>
                  <a:pt x="15059" y="8014"/>
                </a:moveTo>
                <a:lnTo>
                  <a:pt x="15059" y="11376"/>
                </a:lnTo>
                <a:lnTo>
                  <a:pt x="11916" y="11376"/>
                </a:lnTo>
                <a:lnTo>
                  <a:pt x="11916" y="11395"/>
                </a:lnTo>
                <a:lnTo>
                  <a:pt x="11422" y="11395"/>
                </a:lnTo>
                <a:cubicBezTo>
                  <a:pt x="11422" y="10499"/>
                  <a:pt x="11404" y="9640"/>
                  <a:pt x="11404" y="8745"/>
                </a:cubicBezTo>
                <a:lnTo>
                  <a:pt x="11404" y="8014"/>
                </a:lnTo>
                <a:close/>
                <a:moveTo>
                  <a:pt x="6744" y="8014"/>
                </a:moveTo>
                <a:lnTo>
                  <a:pt x="6744" y="10554"/>
                </a:lnTo>
                <a:lnTo>
                  <a:pt x="6744" y="11395"/>
                </a:lnTo>
                <a:lnTo>
                  <a:pt x="4716" y="11395"/>
                </a:lnTo>
                <a:cubicBezTo>
                  <a:pt x="4040" y="11395"/>
                  <a:pt x="3382" y="11413"/>
                  <a:pt x="2706" y="11413"/>
                </a:cubicBezTo>
                <a:lnTo>
                  <a:pt x="2322" y="11413"/>
                </a:lnTo>
                <a:lnTo>
                  <a:pt x="2322" y="10901"/>
                </a:lnTo>
                <a:lnTo>
                  <a:pt x="2322" y="8471"/>
                </a:lnTo>
                <a:lnTo>
                  <a:pt x="2322" y="8014"/>
                </a:lnTo>
                <a:close/>
                <a:moveTo>
                  <a:pt x="6854" y="1"/>
                </a:moveTo>
                <a:cubicBezTo>
                  <a:pt x="6808" y="1"/>
                  <a:pt x="6762" y="28"/>
                  <a:pt x="6762" y="83"/>
                </a:cubicBezTo>
                <a:cubicBezTo>
                  <a:pt x="6762" y="1271"/>
                  <a:pt x="6744" y="2495"/>
                  <a:pt x="6744" y="3683"/>
                </a:cubicBezTo>
                <a:lnTo>
                  <a:pt x="4186" y="3683"/>
                </a:lnTo>
                <a:cubicBezTo>
                  <a:pt x="3564" y="3683"/>
                  <a:pt x="2943" y="3683"/>
                  <a:pt x="2322" y="3701"/>
                </a:cubicBezTo>
                <a:lnTo>
                  <a:pt x="2322" y="3647"/>
                </a:lnTo>
                <a:cubicBezTo>
                  <a:pt x="2303" y="2715"/>
                  <a:pt x="2285" y="1801"/>
                  <a:pt x="2249" y="887"/>
                </a:cubicBezTo>
                <a:cubicBezTo>
                  <a:pt x="2249" y="805"/>
                  <a:pt x="2185" y="764"/>
                  <a:pt x="2121" y="764"/>
                </a:cubicBezTo>
                <a:cubicBezTo>
                  <a:pt x="2057" y="764"/>
                  <a:pt x="1993" y="805"/>
                  <a:pt x="1993" y="887"/>
                </a:cubicBezTo>
                <a:cubicBezTo>
                  <a:pt x="1938" y="1819"/>
                  <a:pt x="1920" y="2788"/>
                  <a:pt x="1901" y="3720"/>
                </a:cubicBezTo>
                <a:lnTo>
                  <a:pt x="1152" y="3720"/>
                </a:lnTo>
                <a:cubicBezTo>
                  <a:pt x="805" y="3720"/>
                  <a:pt x="458" y="3775"/>
                  <a:pt x="92" y="3793"/>
                </a:cubicBezTo>
                <a:cubicBezTo>
                  <a:pt x="1" y="3793"/>
                  <a:pt x="1" y="3921"/>
                  <a:pt x="92" y="3957"/>
                </a:cubicBezTo>
                <a:cubicBezTo>
                  <a:pt x="385" y="3976"/>
                  <a:pt x="659" y="3994"/>
                  <a:pt x="951" y="4012"/>
                </a:cubicBezTo>
                <a:cubicBezTo>
                  <a:pt x="1280" y="4012"/>
                  <a:pt x="1573" y="4049"/>
                  <a:pt x="1901" y="4049"/>
                </a:cubicBezTo>
                <a:lnTo>
                  <a:pt x="1901" y="5748"/>
                </a:lnTo>
                <a:lnTo>
                  <a:pt x="1901" y="7758"/>
                </a:lnTo>
                <a:cubicBezTo>
                  <a:pt x="1481" y="7758"/>
                  <a:pt x="1061" y="7795"/>
                  <a:pt x="641" y="7831"/>
                </a:cubicBezTo>
                <a:cubicBezTo>
                  <a:pt x="531" y="7831"/>
                  <a:pt x="531" y="7996"/>
                  <a:pt x="641" y="8014"/>
                </a:cubicBezTo>
                <a:cubicBezTo>
                  <a:pt x="1061" y="8069"/>
                  <a:pt x="1481" y="8069"/>
                  <a:pt x="1901" y="8087"/>
                </a:cubicBezTo>
                <a:lnTo>
                  <a:pt x="1901" y="10627"/>
                </a:lnTo>
                <a:lnTo>
                  <a:pt x="1901" y="11504"/>
                </a:lnTo>
                <a:cubicBezTo>
                  <a:pt x="1481" y="11504"/>
                  <a:pt x="1079" y="11541"/>
                  <a:pt x="695" y="11578"/>
                </a:cubicBezTo>
                <a:cubicBezTo>
                  <a:pt x="604" y="11596"/>
                  <a:pt x="604" y="11760"/>
                  <a:pt x="695" y="11779"/>
                </a:cubicBezTo>
                <a:cubicBezTo>
                  <a:pt x="1079" y="11852"/>
                  <a:pt x="1518" y="11852"/>
                  <a:pt x="1920" y="11852"/>
                </a:cubicBezTo>
                <a:cubicBezTo>
                  <a:pt x="1920" y="12382"/>
                  <a:pt x="1938" y="12875"/>
                  <a:pt x="2011" y="13405"/>
                </a:cubicBezTo>
                <a:cubicBezTo>
                  <a:pt x="2020" y="13496"/>
                  <a:pt x="2089" y="13542"/>
                  <a:pt x="2155" y="13542"/>
                </a:cubicBezTo>
                <a:cubicBezTo>
                  <a:pt x="2221" y="13542"/>
                  <a:pt x="2285" y="13496"/>
                  <a:pt x="2285" y="13405"/>
                </a:cubicBezTo>
                <a:cubicBezTo>
                  <a:pt x="2322" y="12912"/>
                  <a:pt x="2358" y="12382"/>
                  <a:pt x="2358" y="11852"/>
                </a:cubicBezTo>
                <a:lnTo>
                  <a:pt x="2450" y="11852"/>
                </a:lnTo>
                <a:cubicBezTo>
                  <a:pt x="3053" y="11852"/>
                  <a:pt x="3656" y="11852"/>
                  <a:pt x="4277" y="11870"/>
                </a:cubicBezTo>
                <a:lnTo>
                  <a:pt x="6762" y="11870"/>
                </a:lnTo>
                <a:cubicBezTo>
                  <a:pt x="6762" y="12455"/>
                  <a:pt x="6762" y="13021"/>
                  <a:pt x="6799" y="13588"/>
                </a:cubicBezTo>
                <a:cubicBezTo>
                  <a:pt x="6799" y="13633"/>
                  <a:pt x="6835" y="13656"/>
                  <a:pt x="6872" y="13656"/>
                </a:cubicBezTo>
                <a:cubicBezTo>
                  <a:pt x="6909" y="13656"/>
                  <a:pt x="6945" y="13633"/>
                  <a:pt x="6945" y="13588"/>
                </a:cubicBezTo>
                <a:cubicBezTo>
                  <a:pt x="6963" y="13021"/>
                  <a:pt x="6982" y="12455"/>
                  <a:pt x="6982" y="11870"/>
                </a:cubicBezTo>
                <a:lnTo>
                  <a:pt x="11057" y="11870"/>
                </a:lnTo>
                <a:cubicBezTo>
                  <a:pt x="11057" y="12637"/>
                  <a:pt x="11057" y="13387"/>
                  <a:pt x="11093" y="14136"/>
                </a:cubicBezTo>
                <a:cubicBezTo>
                  <a:pt x="11093" y="14227"/>
                  <a:pt x="11162" y="14273"/>
                  <a:pt x="11230" y="14273"/>
                </a:cubicBezTo>
                <a:cubicBezTo>
                  <a:pt x="11299" y="14273"/>
                  <a:pt x="11367" y="14227"/>
                  <a:pt x="11367" y="14136"/>
                </a:cubicBezTo>
                <a:cubicBezTo>
                  <a:pt x="11422" y="13387"/>
                  <a:pt x="11422" y="12637"/>
                  <a:pt x="11422" y="11870"/>
                </a:cubicBezTo>
                <a:lnTo>
                  <a:pt x="15077" y="11870"/>
                </a:lnTo>
                <a:lnTo>
                  <a:pt x="15077" y="12455"/>
                </a:lnTo>
                <a:cubicBezTo>
                  <a:pt x="15077" y="13551"/>
                  <a:pt x="15059" y="14611"/>
                  <a:pt x="15114" y="15707"/>
                </a:cubicBezTo>
                <a:cubicBezTo>
                  <a:pt x="15114" y="15817"/>
                  <a:pt x="15191" y="15872"/>
                  <a:pt x="15269" y="15872"/>
                </a:cubicBezTo>
                <a:cubicBezTo>
                  <a:pt x="15347" y="15872"/>
                  <a:pt x="15424" y="15817"/>
                  <a:pt x="15424" y="15707"/>
                </a:cubicBezTo>
                <a:cubicBezTo>
                  <a:pt x="15479" y="14428"/>
                  <a:pt x="15479" y="13149"/>
                  <a:pt x="15461" y="11870"/>
                </a:cubicBezTo>
                <a:lnTo>
                  <a:pt x="17124" y="11870"/>
                </a:lnTo>
                <a:cubicBezTo>
                  <a:pt x="17836" y="11870"/>
                  <a:pt x="18531" y="11833"/>
                  <a:pt x="19207" y="11779"/>
                </a:cubicBezTo>
                <a:cubicBezTo>
                  <a:pt x="19353" y="11687"/>
                  <a:pt x="19353" y="11486"/>
                  <a:pt x="19207" y="11486"/>
                </a:cubicBezTo>
                <a:cubicBezTo>
                  <a:pt x="18604" y="11450"/>
                  <a:pt x="18001" y="11395"/>
                  <a:pt x="17379" y="11395"/>
                </a:cubicBezTo>
                <a:lnTo>
                  <a:pt x="15442" y="11395"/>
                </a:lnTo>
                <a:lnTo>
                  <a:pt x="15442" y="9896"/>
                </a:lnTo>
                <a:lnTo>
                  <a:pt x="15442" y="8032"/>
                </a:lnTo>
                <a:cubicBezTo>
                  <a:pt x="16466" y="8032"/>
                  <a:pt x="17526" y="8032"/>
                  <a:pt x="18549" y="7978"/>
                </a:cubicBezTo>
                <a:cubicBezTo>
                  <a:pt x="18695" y="7978"/>
                  <a:pt x="18695" y="7758"/>
                  <a:pt x="18549" y="7758"/>
                </a:cubicBezTo>
                <a:cubicBezTo>
                  <a:pt x="17526" y="7722"/>
                  <a:pt x="16466" y="7703"/>
                  <a:pt x="15442" y="7703"/>
                </a:cubicBezTo>
                <a:cubicBezTo>
                  <a:pt x="15442" y="6516"/>
                  <a:pt x="15442" y="5291"/>
                  <a:pt x="15424" y="4103"/>
                </a:cubicBezTo>
                <a:lnTo>
                  <a:pt x="15424" y="4012"/>
                </a:lnTo>
                <a:cubicBezTo>
                  <a:pt x="16466" y="4012"/>
                  <a:pt x="17507" y="4012"/>
                  <a:pt x="18549" y="3957"/>
                </a:cubicBezTo>
                <a:cubicBezTo>
                  <a:pt x="18695" y="3957"/>
                  <a:pt x="18695" y="3738"/>
                  <a:pt x="18549" y="3720"/>
                </a:cubicBezTo>
                <a:cubicBezTo>
                  <a:pt x="17489" y="3647"/>
                  <a:pt x="16466" y="3628"/>
                  <a:pt x="15424" y="3628"/>
                </a:cubicBezTo>
                <a:cubicBezTo>
                  <a:pt x="15424" y="2696"/>
                  <a:pt x="15388" y="1783"/>
                  <a:pt x="15369" y="851"/>
                </a:cubicBezTo>
                <a:cubicBezTo>
                  <a:pt x="15369" y="778"/>
                  <a:pt x="15319" y="741"/>
                  <a:pt x="15269" y="741"/>
                </a:cubicBezTo>
                <a:cubicBezTo>
                  <a:pt x="15219" y="741"/>
                  <a:pt x="15168" y="778"/>
                  <a:pt x="15168" y="851"/>
                </a:cubicBezTo>
                <a:cubicBezTo>
                  <a:pt x="15150" y="1783"/>
                  <a:pt x="15132" y="2696"/>
                  <a:pt x="15132" y="3628"/>
                </a:cubicBezTo>
                <a:cubicBezTo>
                  <a:pt x="13889" y="3628"/>
                  <a:pt x="12628" y="3647"/>
                  <a:pt x="11404" y="3647"/>
                </a:cubicBezTo>
                <a:lnTo>
                  <a:pt x="11404" y="3446"/>
                </a:lnTo>
                <a:cubicBezTo>
                  <a:pt x="11404" y="2441"/>
                  <a:pt x="11386" y="1417"/>
                  <a:pt x="11331" y="412"/>
                </a:cubicBezTo>
                <a:cubicBezTo>
                  <a:pt x="11331" y="339"/>
                  <a:pt x="11285" y="302"/>
                  <a:pt x="11237" y="302"/>
                </a:cubicBezTo>
                <a:cubicBezTo>
                  <a:pt x="11189" y="302"/>
                  <a:pt x="11139" y="339"/>
                  <a:pt x="11130" y="412"/>
                </a:cubicBezTo>
                <a:cubicBezTo>
                  <a:pt x="11112" y="1509"/>
                  <a:pt x="11075" y="2587"/>
                  <a:pt x="11057" y="3683"/>
                </a:cubicBezTo>
                <a:lnTo>
                  <a:pt x="6963" y="3683"/>
                </a:lnTo>
                <a:lnTo>
                  <a:pt x="6963" y="3044"/>
                </a:lnTo>
                <a:cubicBezTo>
                  <a:pt x="6963" y="2057"/>
                  <a:pt x="6945" y="1070"/>
                  <a:pt x="6945" y="83"/>
                </a:cubicBezTo>
                <a:cubicBezTo>
                  <a:pt x="6945" y="28"/>
                  <a:pt x="6899" y="1"/>
                  <a:pt x="685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9"/>
          <p:cNvSpPr txBox="1">
            <a:spLocks noGrp="1"/>
          </p:cNvSpPr>
          <p:nvPr>
            <p:ph type="subTitle" idx="1"/>
          </p:nvPr>
        </p:nvSpPr>
        <p:spPr>
          <a:xfrm>
            <a:off x="1248367" y="1755401"/>
            <a:ext cx="5770000" cy="411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Anaheim"/>
              <a:buChar char="●"/>
              <a:defRPr/>
            </a:lvl1pPr>
            <a:lvl2pPr lvl="1" rtl="0">
              <a:lnSpc>
                <a:spcPct val="100000"/>
              </a:lnSpc>
              <a:spcBef>
                <a:spcPts val="0"/>
              </a:spcBef>
              <a:spcAft>
                <a:spcPts val="0"/>
              </a:spcAft>
              <a:buSzPts val="1400"/>
              <a:buFont typeface="Roboto Condensed Light"/>
              <a:buChar char="●"/>
              <a:defRPr/>
            </a:lvl2pPr>
            <a:lvl3pPr lvl="2" algn="ctr" rtl="0">
              <a:lnSpc>
                <a:spcPct val="100000"/>
              </a:lnSpc>
              <a:spcBef>
                <a:spcPts val="0"/>
              </a:spcBef>
              <a:spcAft>
                <a:spcPts val="0"/>
              </a:spcAft>
              <a:buSzPts val="1400"/>
              <a:buFont typeface="Roboto Condensed Light"/>
              <a:buChar char="■"/>
              <a:defRPr/>
            </a:lvl3pPr>
            <a:lvl4pPr lvl="3" algn="ctr" rtl="0">
              <a:lnSpc>
                <a:spcPct val="100000"/>
              </a:lnSpc>
              <a:spcBef>
                <a:spcPts val="2133"/>
              </a:spcBef>
              <a:spcAft>
                <a:spcPts val="0"/>
              </a:spcAft>
              <a:buSzPts val="1400"/>
              <a:buFont typeface="Roboto Condensed Light"/>
              <a:buChar char="●"/>
              <a:defRPr/>
            </a:lvl4pPr>
            <a:lvl5pPr lvl="4" algn="ctr" rtl="0">
              <a:lnSpc>
                <a:spcPct val="100000"/>
              </a:lnSpc>
              <a:spcBef>
                <a:spcPts val="2133"/>
              </a:spcBef>
              <a:spcAft>
                <a:spcPts val="0"/>
              </a:spcAft>
              <a:buSzPts val="1400"/>
              <a:buFont typeface="Roboto Condensed Light"/>
              <a:buChar char="○"/>
              <a:defRPr/>
            </a:lvl5pPr>
            <a:lvl6pPr lvl="5" algn="ctr" rtl="0">
              <a:lnSpc>
                <a:spcPct val="100000"/>
              </a:lnSpc>
              <a:spcBef>
                <a:spcPts val="2133"/>
              </a:spcBef>
              <a:spcAft>
                <a:spcPts val="0"/>
              </a:spcAft>
              <a:buSzPts val="1400"/>
              <a:buFont typeface="Roboto Condensed Light"/>
              <a:buChar char="■"/>
              <a:defRPr/>
            </a:lvl6pPr>
            <a:lvl7pPr lvl="6" algn="ctr" rtl="0">
              <a:lnSpc>
                <a:spcPct val="100000"/>
              </a:lnSpc>
              <a:spcBef>
                <a:spcPts val="2133"/>
              </a:spcBef>
              <a:spcAft>
                <a:spcPts val="0"/>
              </a:spcAft>
              <a:buSzPts val="1400"/>
              <a:buFont typeface="Roboto Condensed Light"/>
              <a:buChar char="●"/>
              <a:defRPr/>
            </a:lvl7pPr>
            <a:lvl8pPr lvl="7" algn="ctr" rtl="0">
              <a:lnSpc>
                <a:spcPct val="100000"/>
              </a:lnSpc>
              <a:spcBef>
                <a:spcPts val="2133"/>
              </a:spcBef>
              <a:spcAft>
                <a:spcPts val="0"/>
              </a:spcAft>
              <a:buSzPts val="1400"/>
              <a:buFont typeface="Roboto Condensed Light"/>
              <a:buChar char="○"/>
              <a:defRPr/>
            </a:lvl8pPr>
            <a:lvl9pPr lvl="8" algn="ctr" rtl="0">
              <a:lnSpc>
                <a:spcPct val="100000"/>
              </a:lnSpc>
              <a:spcBef>
                <a:spcPts val="2133"/>
              </a:spcBef>
              <a:spcAft>
                <a:spcPts val="2133"/>
              </a:spcAft>
              <a:buSzPts val="1400"/>
              <a:buFont typeface="Roboto Condensed Light"/>
              <a:buChar char="■"/>
              <a:defRPr/>
            </a:lvl9pPr>
          </a:lstStyle>
          <a:p>
            <a:endParaRPr/>
          </a:p>
        </p:txBody>
      </p:sp>
      <p:sp>
        <p:nvSpPr>
          <p:cNvPr id="178" name="Google Shape;178;p9"/>
          <p:cNvSpPr txBox="1">
            <a:spLocks noGrp="1"/>
          </p:cNvSpPr>
          <p:nvPr>
            <p:ph type="title"/>
          </p:nvPr>
        </p:nvSpPr>
        <p:spPr>
          <a:xfrm>
            <a:off x="1248367" y="991799"/>
            <a:ext cx="5770000" cy="7636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19953599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BFFA90-56B0-49DA-9CCB-18F61F796235}"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1/12/2024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416A0C-4116-4963-9036-8EA4975F58DC}"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40316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lIns="68580" tIns="34290" rIns="68580" bIns="34290"/>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lIns="68580" tIns="34290" rIns="68580" bIns="34290"/>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lIns="68580" tIns="34290" rIns="68580" bIns="34290"/>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6FC4541-2016-4BF6-9D9B-4DCA27C1B9C0}"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23927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DE7889C-CF55-4AC8-87F4-D213D6236C1E}" type="slidenum">
              <a:rPr kumimoji="0" lang="en-US" altLang="vi-VN"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53981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vi-VN"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35FF88E-5D39-4FFC-8433-CBE508B4033B}" type="slidenum">
              <a:rPr kumimoji="0" lang="en-US" altLang="vi-VN"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vi-V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7122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9"/>
        <p:cNvGrpSpPr/>
        <p:nvPr/>
      </p:nvGrpSpPr>
      <p:grpSpPr>
        <a:xfrm>
          <a:off x="0" y="0"/>
          <a:ext cx="0" cy="0"/>
          <a:chOff x="0" y="0"/>
          <a:chExt cx="0" cy="0"/>
        </a:xfrm>
      </p:grpSpPr>
      <p:grpSp>
        <p:nvGrpSpPr>
          <p:cNvPr id="180" name="Google Shape;180;p10"/>
          <p:cNvGrpSpPr/>
          <p:nvPr/>
        </p:nvGrpSpPr>
        <p:grpSpPr>
          <a:xfrm rot="-10119719" flipH="1">
            <a:off x="-1137271" y="4749619"/>
            <a:ext cx="4687592" cy="3257840"/>
            <a:chOff x="-154942" y="-422500"/>
            <a:chExt cx="3515639" cy="2443341"/>
          </a:xfrm>
        </p:grpSpPr>
        <p:sp>
          <p:nvSpPr>
            <p:cNvPr id="181" name="Google Shape;181;p10"/>
            <p:cNvSpPr/>
            <p:nvPr/>
          </p:nvSpPr>
          <p:spPr>
            <a:xfrm rot="5400000">
              <a:off x="381207" y="-958649"/>
              <a:ext cx="2443341" cy="3515639"/>
            </a:xfrm>
            <a:custGeom>
              <a:avLst/>
              <a:gdLst/>
              <a:ahLst/>
              <a:cxnLst/>
              <a:rect l="l" t="t" r="r" b="b"/>
              <a:pathLst>
                <a:path w="38219" h="54992" extrusionOk="0">
                  <a:moveTo>
                    <a:pt x="12019" y="878"/>
                  </a:moveTo>
                  <a:lnTo>
                    <a:pt x="12019" y="878"/>
                  </a:lnTo>
                  <a:cubicBezTo>
                    <a:pt x="11964" y="1591"/>
                    <a:pt x="12074" y="2303"/>
                    <a:pt x="12220" y="2998"/>
                  </a:cubicBezTo>
                  <a:cubicBezTo>
                    <a:pt x="12385" y="3784"/>
                    <a:pt x="12567" y="4606"/>
                    <a:pt x="12476" y="5410"/>
                  </a:cubicBezTo>
                  <a:cubicBezTo>
                    <a:pt x="12421" y="5812"/>
                    <a:pt x="12311" y="6232"/>
                    <a:pt x="12074" y="6598"/>
                  </a:cubicBezTo>
                  <a:cubicBezTo>
                    <a:pt x="11800" y="7073"/>
                    <a:pt x="11416" y="7475"/>
                    <a:pt x="11160" y="7987"/>
                  </a:cubicBezTo>
                  <a:cubicBezTo>
                    <a:pt x="10685" y="8919"/>
                    <a:pt x="10758" y="10033"/>
                    <a:pt x="10374" y="11020"/>
                  </a:cubicBezTo>
                  <a:cubicBezTo>
                    <a:pt x="10027" y="11861"/>
                    <a:pt x="9461" y="12646"/>
                    <a:pt x="8730" y="13268"/>
                  </a:cubicBezTo>
                  <a:cubicBezTo>
                    <a:pt x="8748" y="12829"/>
                    <a:pt x="8803" y="12372"/>
                    <a:pt x="8858" y="11934"/>
                  </a:cubicBezTo>
                  <a:cubicBezTo>
                    <a:pt x="8931" y="11440"/>
                    <a:pt x="9040" y="10947"/>
                    <a:pt x="9187" y="10472"/>
                  </a:cubicBezTo>
                  <a:cubicBezTo>
                    <a:pt x="9479" y="9522"/>
                    <a:pt x="9918" y="8608"/>
                    <a:pt x="10356" y="7712"/>
                  </a:cubicBezTo>
                  <a:cubicBezTo>
                    <a:pt x="10446" y="7533"/>
                    <a:pt x="10258" y="7381"/>
                    <a:pt x="10093" y="7381"/>
                  </a:cubicBezTo>
                  <a:cubicBezTo>
                    <a:pt x="10022" y="7381"/>
                    <a:pt x="9956" y="7409"/>
                    <a:pt x="9918" y="7475"/>
                  </a:cubicBezTo>
                  <a:cubicBezTo>
                    <a:pt x="9333" y="8352"/>
                    <a:pt x="8986" y="9357"/>
                    <a:pt x="8730" y="10362"/>
                  </a:cubicBezTo>
                  <a:cubicBezTo>
                    <a:pt x="8602" y="10856"/>
                    <a:pt x="8492" y="11367"/>
                    <a:pt x="8419" y="11861"/>
                  </a:cubicBezTo>
                  <a:cubicBezTo>
                    <a:pt x="8419" y="11952"/>
                    <a:pt x="8401" y="12025"/>
                    <a:pt x="8401" y="12098"/>
                  </a:cubicBezTo>
                  <a:cubicBezTo>
                    <a:pt x="8364" y="11934"/>
                    <a:pt x="8346" y="11769"/>
                    <a:pt x="8291" y="11623"/>
                  </a:cubicBezTo>
                  <a:cubicBezTo>
                    <a:pt x="8163" y="11038"/>
                    <a:pt x="8035" y="10472"/>
                    <a:pt x="7944" y="9905"/>
                  </a:cubicBezTo>
                  <a:cubicBezTo>
                    <a:pt x="7798" y="9010"/>
                    <a:pt x="7670" y="8078"/>
                    <a:pt x="8127" y="7256"/>
                  </a:cubicBezTo>
                  <a:cubicBezTo>
                    <a:pt x="8565" y="6452"/>
                    <a:pt x="9260" y="5812"/>
                    <a:pt x="9680" y="5008"/>
                  </a:cubicBezTo>
                  <a:cubicBezTo>
                    <a:pt x="10429" y="3674"/>
                    <a:pt x="10868" y="1993"/>
                    <a:pt x="12019" y="878"/>
                  </a:cubicBezTo>
                  <a:close/>
                  <a:moveTo>
                    <a:pt x="12184" y="15186"/>
                  </a:moveTo>
                  <a:cubicBezTo>
                    <a:pt x="12586" y="16045"/>
                    <a:pt x="12969" y="16959"/>
                    <a:pt x="13152" y="17928"/>
                  </a:cubicBezTo>
                  <a:cubicBezTo>
                    <a:pt x="13335" y="18951"/>
                    <a:pt x="13152" y="19883"/>
                    <a:pt x="12787" y="20851"/>
                  </a:cubicBezTo>
                  <a:cubicBezTo>
                    <a:pt x="12421" y="21783"/>
                    <a:pt x="11946" y="22679"/>
                    <a:pt x="11672" y="23629"/>
                  </a:cubicBezTo>
                  <a:cubicBezTo>
                    <a:pt x="11453" y="24323"/>
                    <a:pt x="11379" y="25073"/>
                    <a:pt x="11398" y="25822"/>
                  </a:cubicBezTo>
                  <a:cubicBezTo>
                    <a:pt x="11270" y="25182"/>
                    <a:pt x="11142" y="24561"/>
                    <a:pt x="11051" y="23921"/>
                  </a:cubicBezTo>
                  <a:cubicBezTo>
                    <a:pt x="11032" y="23794"/>
                    <a:pt x="11032" y="23647"/>
                    <a:pt x="11014" y="23519"/>
                  </a:cubicBezTo>
                  <a:lnTo>
                    <a:pt x="11014" y="23519"/>
                  </a:lnTo>
                  <a:cubicBezTo>
                    <a:pt x="11035" y="23547"/>
                    <a:pt x="11067" y="23559"/>
                    <a:pt x="11101" y="23559"/>
                  </a:cubicBezTo>
                  <a:cubicBezTo>
                    <a:pt x="11156" y="23559"/>
                    <a:pt x="11218" y="23528"/>
                    <a:pt x="11252" y="23483"/>
                  </a:cubicBezTo>
                  <a:cubicBezTo>
                    <a:pt x="11343" y="23373"/>
                    <a:pt x="11343" y="23245"/>
                    <a:pt x="11379" y="23099"/>
                  </a:cubicBezTo>
                  <a:cubicBezTo>
                    <a:pt x="11398" y="22971"/>
                    <a:pt x="11416" y="22843"/>
                    <a:pt x="11434" y="22715"/>
                  </a:cubicBezTo>
                  <a:cubicBezTo>
                    <a:pt x="11489" y="22460"/>
                    <a:pt x="11526" y="22240"/>
                    <a:pt x="11599" y="21984"/>
                  </a:cubicBezTo>
                  <a:cubicBezTo>
                    <a:pt x="11708" y="21491"/>
                    <a:pt x="11836" y="20979"/>
                    <a:pt x="11983" y="20504"/>
                  </a:cubicBezTo>
                  <a:cubicBezTo>
                    <a:pt x="12017" y="20401"/>
                    <a:pt x="11936" y="20326"/>
                    <a:pt x="11857" y="20326"/>
                  </a:cubicBezTo>
                  <a:cubicBezTo>
                    <a:pt x="11811" y="20326"/>
                    <a:pt x="11765" y="20352"/>
                    <a:pt x="11745" y="20413"/>
                  </a:cubicBezTo>
                  <a:cubicBezTo>
                    <a:pt x="11562" y="20906"/>
                    <a:pt x="11379" y="21400"/>
                    <a:pt x="11233" y="21911"/>
                  </a:cubicBezTo>
                  <a:cubicBezTo>
                    <a:pt x="11160" y="22167"/>
                    <a:pt x="11105" y="22441"/>
                    <a:pt x="11051" y="22697"/>
                  </a:cubicBezTo>
                  <a:lnTo>
                    <a:pt x="10996" y="23099"/>
                  </a:lnTo>
                  <a:cubicBezTo>
                    <a:pt x="10996" y="23136"/>
                    <a:pt x="10996" y="23154"/>
                    <a:pt x="10959" y="23172"/>
                  </a:cubicBezTo>
                  <a:cubicBezTo>
                    <a:pt x="10850" y="21893"/>
                    <a:pt x="10850" y="20614"/>
                    <a:pt x="11014" y="19353"/>
                  </a:cubicBezTo>
                  <a:cubicBezTo>
                    <a:pt x="11105" y="18585"/>
                    <a:pt x="11270" y="17836"/>
                    <a:pt x="11471" y="17105"/>
                  </a:cubicBezTo>
                  <a:cubicBezTo>
                    <a:pt x="11654" y="16429"/>
                    <a:pt x="11855" y="15771"/>
                    <a:pt x="12184" y="15186"/>
                  </a:cubicBezTo>
                  <a:close/>
                  <a:moveTo>
                    <a:pt x="1329" y="17599"/>
                  </a:moveTo>
                  <a:lnTo>
                    <a:pt x="1329" y="17599"/>
                  </a:lnTo>
                  <a:cubicBezTo>
                    <a:pt x="1987" y="17781"/>
                    <a:pt x="2626" y="18037"/>
                    <a:pt x="3248" y="18330"/>
                  </a:cubicBezTo>
                  <a:cubicBezTo>
                    <a:pt x="6427" y="19810"/>
                    <a:pt x="8949" y="22679"/>
                    <a:pt x="10045" y="26059"/>
                  </a:cubicBezTo>
                  <a:cubicBezTo>
                    <a:pt x="9680" y="25731"/>
                    <a:pt x="9369" y="25383"/>
                    <a:pt x="9022" y="25054"/>
                  </a:cubicBezTo>
                  <a:cubicBezTo>
                    <a:pt x="8638" y="24689"/>
                    <a:pt x="8273" y="24287"/>
                    <a:pt x="7926" y="23885"/>
                  </a:cubicBezTo>
                  <a:cubicBezTo>
                    <a:pt x="7560" y="23465"/>
                    <a:pt x="7250" y="23044"/>
                    <a:pt x="6921" y="22587"/>
                  </a:cubicBezTo>
                  <a:cubicBezTo>
                    <a:pt x="6756" y="22350"/>
                    <a:pt x="6628" y="22149"/>
                    <a:pt x="6464" y="21911"/>
                  </a:cubicBezTo>
                  <a:cubicBezTo>
                    <a:pt x="6336" y="21710"/>
                    <a:pt x="6244" y="21454"/>
                    <a:pt x="6025" y="21308"/>
                  </a:cubicBezTo>
                  <a:cubicBezTo>
                    <a:pt x="6001" y="21284"/>
                    <a:pt x="5974" y="21274"/>
                    <a:pt x="5946" y="21274"/>
                  </a:cubicBezTo>
                  <a:cubicBezTo>
                    <a:pt x="5869" y="21274"/>
                    <a:pt x="5792" y="21355"/>
                    <a:pt x="5806" y="21436"/>
                  </a:cubicBezTo>
                  <a:cubicBezTo>
                    <a:pt x="5842" y="21692"/>
                    <a:pt x="6062" y="21911"/>
                    <a:pt x="6190" y="22149"/>
                  </a:cubicBezTo>
                  <a:cubicBezTo>
                    <a:pt x="6354" y="22368"/>
                    <a:pt x="6519" y="22624"/>
                    <a:pt x="6665" y="22862"/>
                  </a:cubicBezTo>
                  <a:cubicBezTo>
                    <a:pt x="6994" y="23282"/>
                    <a:pt x="7341" y="23720"/>
                    <a:pt x="7706" y="24141"/>
                  </a:cubicBezTo>
                  <a:cubicBezTo>
                    <a:pt x="8072" y="24543"/>
                    <a:pt x="8474" y="24963"/>
                    <a:pt x="8894" y="25347"/>
                  </a:cubicBezTo>
                  <a:cubicBezTo>
                    <a:pt x="9205" y="25639"/>
                    <a:pt x="9552" y="25895"/>
                    <a:pt x="9918" y="26151"/>
                  </a:cubicBezTo>
                  <a:cubicBezTo>
                    <a:pt x="9442" y="25932"/>
                    <a:pt x="8931" y="25822"/>
                    <a:pt x="8437" y="25639"/>
                  </a:cubicBezTo>
                  <a:cubicBezTo>
                    <a:pt x="7999" y="25511"/>
                    <a:pt x="7578" y="25329"/>
                    <a:pt x="7213" y="25054"/>
                  </a:cubicBezTo>
                  <a:cubicBezTo>
                    <a:pt x="6811" y="24744"/>
                    <a:pt x="6464" y="24360"/>
                    <a:pt x="6171" y="23958"/>
                  </a:cubicBezTo>
                  <a:cubicBezTo>
                    <a:pt x="5550" y="23136"/>
                    <a:pt x="5112" y="22185"/>
                    <a:pt x="4563" y="21308"/>
                  </a:cubicBezTo>
                  <a:cubicBezTo>
                    <a:pt x="3704" y="19901"/>
                    <a:pt x="2645" y="18585"/>
                    <a:pt x="1329" y="17599"/>
                  </a:cubicBezTo>
                  <a:close/>
                  <a:moveTo>
                    <a:pt x="11471" y="26663"/>
                  </a:moveTo>
                  <a:cubicBezTo>
                    <a:pt x="11471" y="26900"/>
                    <a:pt x="11507" y="27119"/>
                    <a:pt x="11562" y="27357"/>
                  </a:cubicBezTo>
                  <a:cubicBezTo>
                    <a:pt x="11471" y="27156"/>
                    <a:pt x="11343" y="26918"/>
                    <a:pt x="11270" y="26717"/>
                  </a:cubicBezTo>
                  <a:lnTo>
                    <a:pt x="11270" y="26717"/>
                  </a:lnTo>
                  <a:cubicBezTo>
                    <a:pt x="11284" y="26722"/>
                    <a:pt x="11298" y="26724"/>
                    <a:pt x="11314" y="26724"/>
                  </a:cubicBezTo>
                  <a:cubicBezTo>
                    <a:pt x="11361" y="26724"/>
                    <a:pt x="11416" y="26704"/>
                    <a:pt x="11471" y="26663"/>
                  </a:cubicBezTo>
                  <a:close/>
                  <a:moveTo>
                    <a:pt x="17337" y="19207"/>
                  </a:moveTo>
                  <a:cubicBezTo>
                    <a:pt x="17757" y="20157"/>
                    <a:pt x="17775" y="21217"/>
                    <a:pt x="17483" y="22222"/>
                  </a:cubicBezTo>
                  <a:cubicBezTo>
                    <a:pt x="17337" y="22715"/>
                    <a:pt x="17154" y="23245"/>
                    <a:pt x="17154" y="23775"/>
                  </a:cubicBezTo>
                  <a:cubicBezTo>
                    <a:pt x="17154" y="24342"/>
                    <a:pt x="17300" y="24890"/>
                    <a:pt x="17428" y="25420"/>
                  </a:cubicBezTo>
                  <a:cubicBezTo>
                    <a:pt x="17593" y="26059"/>
                    <a:pt x="17757" y="26717"/>
                    <a:pt x="17903" y="27357"/>
                  </a:cubicBezTo>
                  <a:cubicBezTo>
                    <a:pt x="18049" y="27923"/>
                    <a:pt x="18214" y="28472"/>
                    <a:pt x="18305" y="29038"/>
                  </a:cubicBezTo>
                  <a:cubicBezTo>
                    <a:pt x="18397" y="29568"/>
                    <a:pt x="18415" y="30135"/>
                    <a:pt x="18269" y="30665"/>
                  </a:cubicBezTo>
                  <a:cubicBezTo>
                    <a:pt x="18159" y="31140"/>
                    <a:pt x="17958" y="31578"/>
                    <a:pt x="17684" y="32017"/>
                  </a:cubicBezTo>
                  <a:cubicBezTo>
                    <a:pt x="17410" y="32419"/>
                    <a:pt x="17117" y="32821"/>
                    <a:pt x="16770" y="33186"/>
                  </a:cubicBezTo>
                  <a:cubicBezTo>
                    <a:pt x="16405" y="33552"/>
                    <a:pt x="16076" y="33881"/>
                    <a:pt x="15765" y="34228"/>
                  </a:cubicBezTo>
                  <a:cubicBezTo>
                    <a:pt x="15747" y="34210"/>
                    <a:pt x="15710" y="34155"/>
                    <a:pt x="15692" y="34137"/>
                  </a:cubicBezTo>
                  <a:cubicBezTo>
                    <a:pt x="15747" y="34137"/>
                    <a:pt x="15765" y="34118"/>
                    <a:pt x="15783" y="34100"/>
                  </a:cubicBezTo>
                  <a:cubicBezTo>
                    <a:pt x="16313" y="33570"/>
                    <a:pt x="16679" y="32930"/>
                    <a:pt x="16862" y="32200"/>
                  </a:cubicBezTo>
                  <a:cubicBezTo>
                    <a:pt x="17209" y="30847"/>
                    <a:pt x="16953" y="29495"/>
                    <a:pt x="16697" y="28161"/>
                  </a:cubicBezTo>
                  <a:cubicBezTo>
                    <a:pt x="16478" y="26827"/>
                    <a:pt x="16222" y="25438"/>
                    <a:pt x="16679" y="24141"/>
                  </a:cubicBezTo>
                  <a:cubicBezTo>
                    <a:pt x="16737" y="23966"/>
                    <a:pt x="16580" y="23835"/>
                    <a:pt x="16434" y="23835"/>
                  </a:cubicBezTo>
                  <a:cubicBezTo>
                    <a:pt x="16352" y="23835"/>
                    <a:pt x="16273" y="23877"/>
                    <a:pt x="16240" y="23976"/>
                  </a:cubicBezTo>
                  <a:cubicBezTo>
                    <a:pt x="16021" y="24689"/>
                    <a:pt x="15948" y="25420"/>
                    <a:pt x="15966" y="26151"/>
                  </a:cubicBezTo>
                  <a:cubicBezTo>
                    <a:pt x="16039" y="27467"/>
                    <a:pt x="16405" y="28746"/>
                    <a:pt x="16496" y="30080"/>
                  </a:cubicBezTo>
                  <a:cubicBezTo>
                    <a:pt x="16569" y="31213"/>
                    <a:pt x="16478" y="32492"/>
                    <a:pt x="15747" y="33406"/>
                  </a:cubicBezTo>
                  <a:cubicBezTo>
                    <a:pt x="15400" y="32327"/>
                    <a:pt x="15126" y="31268"/>
                    <a:pt x="14925" y="30171"/>
                  </a:cubicBezTo>
                  <a:cubicBezTo>
                    <a:pt x="14705" y="29093"/>
                    <a:pt x="14559" y="28015"/>
                    <a:pt x="14468" y="26918"/>
                  </a:cubicBezTo>
                  <a:cubicBezTo>
                    <a:pt x="14413" y="26370"/>
                    <a:pt x="14395" y="25822"/>
                    <a:pt x="14376" y="25255"/>
                  </a:cubicBezTo>
                  <a:cubicBezTo>
                    <a:pt x="14376" y="24725"/>
                    <a:pt x="14376" y="24177"/>
                    <a:pt x="14523" y="23647"/>
                  </a:cubicBezTo>
                  <a:cubicBezTo>
                    <a:pt x="14797" y="22715"/>
                    <a:pt x="15400" y="21948"/>
                    <a:pt x="15985" y="21162"/>
                  </a:cubicBezTo>
                  <a:cubicBezTo>
                    <a:pt x="16496" y="20541"/>
                    <a:pt x="16971" y="19901"/>
                    <a:pt x="17337" y="19207"/>
                  </a:cubicBezTo>
                  <a:close/>
                  <a:moveTo>
                    <a:pt x="5780" y="29512"/>
                  </a:moveTo>
                  <a:cubicBezTo>
                    <a:pt x="5813" y="29512"/>
                    <a:pt x="5846" y="29513"/>
                    <a:pt x="5879" y="29513"/>
                  </a:cubicBezTo>
                  <a:cubicBezTo>
                    <a:pt x="6975" y="29513"/>
                    <a:pt x="7944" y="29952"/>
                    <a:pt x="8894" y="30500"/>
                  </a:cubicBezTo>
                  <a:cubicBezTo>
                    <a:pt x="10649" y="31542"/>
                    <a:pt x="12330" y="32839"/>
                    <a:pt x="14230" y="33753"/>
                  </a:cubicBezTo>
                  <a:cubicBezTo>
                    <a:pt x="13792" y="33753"/>
                    <a:pt x="13371" y="33680"/>
                    <a:pt x="12933" y="33588"/>
                  </a:cubicBezTo>
                  <a:cubicBezTo>
                    <a:pt x="11727" y="33314"/>
                    <a:pt x="10575" y="32784"/>
                    <a:pt x="9479" y="32218"/>
                  </a:cubicBezTo>
                  <a:cubicBezTo>
                    <a:pt x="8894" y="31925"/>
                    <a:pt x="8291" y="31596"/>
                    <a:pt x="7670" y="31322"/>
                  </a:cubicBezTo>
                  <a:cubicBezTo>
                    <a:pt x="7085" y="31048"/>
                    <a:pt x="6446" y="30774"/>
                    <a:pt x="5806" y="30646"/>
                  </a:cubicBezTo>
                  <a:cubicBezTo>
                    <a:pt x="5788" y="30641"/>
                    <a:pt x="5772" y="30639"/>
                    <a:pt x="5756" y="30639"/>
                  </a:cubicBezTo>
                  <a:cubicBezTo>
                    <a:pt x="5608" y="30639"/>
                    <a:pt x="5549" y="30854"/>
                    <a:pt x="5715" y="30920"/>
                  </a:cubicBezTo>
                  <a:cubicBezTo>
                    <a:pt x="6446" y="31213"/>
                    <a:pt x="7176" y="31542"/>
                    <a:pt x="7889" y="31907"/>
                  </a:cubicBezTo>
                  <a:cubicBezTo>
                    <a:pt x="9040" y="32510"/>
                    <a:pt x="10210" y="33150"/>
                    <a:pt x="11471" y="33607"/>
                  </a:cubicBezTo>
                  <a:cubicBezTo>
                    <a:pt x="12220" y="33881"/>
                    <a:pt x="13006" y="34063"/>
                    <a:pt x="13792" y="34118"/>
                  </a:cubicBezTo>
                  <a:cubicBezTo>
                    <a:pt x="13024" y="34319"/>
                    <a:pt x="12238" y="34429"/>
                    <a:pt x="11453" y="34429"/>
                  </a:cubicBezTo>
                  <a:cubicBezTo>
                    <a:pt x="10466" y="34429"/>
                    <a:pt x="9479" y="34283"/>
                    <a:pt x="8547" y="33954"/>
                  </a:cubicBezTo>
                  <a:cubicBezTo>
                    <a:pt x="7560" y="33607"/>
                    <a:pt x="6665" y="33113"/>
                    <a:pt x="5824" y="32547"/>
                  </a:cubicBezTo>
                  <a:cubicBezTo>
                    <a:pt x="4545" y="31688"/>
                    <a:pt x="3321" y="30683"/>
                    <a:pt x="1950" y="30007"/>
                  </a:cubicBezTo>
                  <a:cubicBezTo>
                    <a:pt x="2370" y="29970"/>
                    <a:pt x="2791" y="29934"/>
                    <a:pt x="3193" y="29860"/>
                  </a:cubicBezTo>
                  <a:cubicBezTo>
                    <a:pt x="4055" y="29737"/>
                    <a:pt x="4918" y="29512"/>
                    <a:pt x="5780" y="29512"/>
                  </a:cubicBezTo>
                  <a:close/>
                  <a:moveTo>
                    <a:pt x="20973" y="28435"/>
                  </a:moveTo>
                  <a:cubicBezTo>
                    <a:pt x="21284" y="29349"/>
                    <a:pt x="21558" y="30262"/>
                    <a:pt x="21832" y="31176"/>
                  </a:cubicBezTo>
                  <a:cubicBezTo>
                    <a:pt x="22106" y="32090"/>
                    <a:pt x="22417" y="32967"/>
                    <a:pt x="22691" y="33881"/>
                  </a:cubicBezTo>
                  <a:cubicBezTo>
                    <a:pt x="22819" y="34301"/>
                    <a:pt x="22965" y="34703"/>
                    <a:pt x="23057" y="35142"/>
                  </a:cubicBezTo>
                  <a:cubicBezTo>
                    <a:pt x="23111" y="35562"/>
                    <a:pt x="23111" y="35982"/>
                    <a:pt x="23075" y="36403"/>
                  </a:cubicBezTo>
                  <a:cubicBezTo>
                    <a:pt x="22965" y="37298"/>
                    <a:pt x="22782" y="38157"/>
                    <a:pt x="22618" y="39034"/>
                  </a:cubicBezTo>
                  <a:cubicBezTo>
                    <a:pt x="22453" y="39893"/>
                    <a:pt x="22344" y="40788"/>
                    <a:pt x="22179" y="41647"/>
                  </a:cubicBezTo>
                  <a:cubicBezTo>
                    <a:pt x="22070" y="41519"/>
                    <a:pt x="21978" y="41428"/>
                    <a:pt x="21887" y="41337"/>
                  </a:cubicBezTo>
                  <a:cubicBezTo>
                    <a:pt x="21924" y="40770"/>
                    <a:pt x="21960" y="40167"/>
                    <a:pt x="21960" y="39600"/>
                  </a:cubicBezTo>
                  <a:cubicBezTo>
                    <a:pt x="21960" y="38796"/>
                    <a:pt x="21905" y="37974"/>
                    <a:pt x="21704" y="37225"/>
                  </a:cubicBezTo>
                  <a:cubicBezTo>
                    <a:pt x="21467" y="36439"/>
                    <a:pt x="21010" y="35781"/>
                    <a:pt x="20882" y="34977"/>
                  </a:cubicBezTo>
                  <a:cubicBezTo>
                    <a:pt x="20736" y="34246"/>
                    <a:pt x="20864" y="33552"/>
                    <a:pt x="21083" y="32857"/>
                  </a:cubicBezTo>
                  <a:cubicBezTo>
                    <a:pt x="21141" y="32696"/>
                    <a:pt x="21009" y="32586"/>
                    <a:pt x="20881" y="32586"/>
                  </a:cubicBezTo>
                  <a:cubicBezTo>
                    <a:pt x="20807" y="32586"/>
                    <a:pt x="20733" y="32623"/>
                    <a:pt x="20699" y="32711"/>
                  </a:cubicBezTo>
                  <a:cubicBezTo>
                    <a:pt x="20462" y="33387"/>
                    <a:pt x="20425" y="34137"/>
                    <a:pt x="20535" y="34849"/>
                  </a:cubicBezTo>
                  <a:cubicBezTo>
                    <a:pt x="20644" y="35617"/>
                    <a:pt x="21046" y="36293"/>
                    <a:pt x="21266" y="37042"/>
                  </a:cubicBezTo>
                  <a:cubicBezTo>
                    <a:pt x="21522" y="37773"/>
                    <a:pt x="21522" y="38595"/>
                    <a:pt x="21540" y="39363"/>
                  </a:cubicBezTo>
                  <a:cubicBezTo>
                    <a:pt x="21522" y="39253"/>
                    <a:pt x="21467" y="39162"/>
                    <a:pt x="21448" y="39052"/>
                  </a:cubicBezTo>
                  <a:cubicBezTo>
                    <a:pt x="20882" y="37243"/>
                    <a:pt x="19877" y="35580"/>
                    <a:pt x="19548" y="33698"/>
                  </a:cubicBezTo>
                  <a:cubicBezTo>
                    <a:pt x="19402" y="32729"/>
                    <a:pt x="19438" y="31724"/>
                    <a:pt x="19731" y="30756"/>
                  </a:cubicBezTo>
                  <a:cubicBezTo>
                    <a:pt x="19987" y="29897"/>
                    <a:pt x="20425" y="29130"/>
                    <a:pt x="20973" y="28435"/>
                  </a:cubicBezTo>
                  <a:close/>
                  <a:moveTo>
                    <a:pt x="21832" y="42013"/>
                  </a:moveTo>
                  <a:cubicBezTo>
                    <a:pt x="21997" y="42177"/>
                    <a:pt x="22179" y="42342"/>
                    <a:pt x="22344" y="42488"/>
                  </a:cubicBezTo>
                  <a:cubicBezTo>
                    <a:pt x="22264" y="42498"/>
                    <a:pt x="22185" y="42509"/>
                    <a:pt x="22105" y="42519"/>
                  </a:cubicBezTo>
                  <a:lnTo>
                    <a:pt x="22105" y="42519"/>
                  </a:lnTo>
                  <a:cubicBezTo>
                    <a:pt x="22205" y="42452"/>
                    <a:pt x="22132" y="42259"/>
                    <a:pt x="21997" y="42214"/>
                  </a:cubicBezTo>
                  <a:cubicBezTo>
                    <a:pt x="21924" y="42195"/>
                    <a:pt x="21832" y="42177"/>
                    <a:pt x="21777" y="42177"/>
                  </a:cubicBezTo>
                  <a:cubicBezTo>
                    <a:pt x="21814" y="42159"/>
                    <a:pt x="21832" y="42104"/>
                    <a:pt x="21832" y="42031"/>
                  </a:cubicBezTo>
                  <a:lnTo>
                    <a:pt x="21832" y="42013"/>
                  </a:lnTo>
                  <a:close/>
                  <a:moveTo>
                    <a:pt x="11600" y="39475"/>
                  </a:moveTo>
                  <a:cubicBezTo>
                    <a:pt x="12224" y="39475"/>
                    <a:pt x="12855" y="39553"/>
                    <a:pt x="13463" y="39728"/>
                  </a:cubicBezTo>
                  <a:cubicBezTo>
                    <a:pt x="13956" y="39875"/>
                    <a:pt x="14413" y="40094"/>
                    <a:pt x="14870" y="40368"/>
                  </a:cubicBezTo>
                  <a:cubicBezTo>
                    <a:pt x="15327" y="40624"/>
                    <a:pt x="15783" y="40880"/>
                    <a:pt x="16295" y="40989"/>
                  </a:cubicBezTo>
                  <a:cubicBezTo>
                    <a:pt x="16591" y="41055"/>
                    <a:pt x="16894" y="41068"/>
                    <a:pt x="17199" y="41068"/>
                  </a:cubicBezTo>
                  <a:cubicBezTo>
                    <a:pt x="17403" y="41068"/>
                    <a:pt x="17607" y="41062"/>
                    <a:pt x="17812" y="41062"/>
                  </a:cubicBezTo>
                  <a:cubicBezTo>
                    <a:pt x="18342" y="41062"/>
                    <a:pt x="18817" y="41172"/>
                    <a:pt x="19310" y="41373"/>
                  </a:cubicBezTo>
                  <a:cubicBezTo>
                    <a:pt x="19913" y="41647"/>
                    <a:pt x="20498" y="42013"/>
                    <a:pt x="21101" y="42268"/>
                  </a:cubicBezTo>
                  <a:cubicBezTo>
                    <a:pt x="20553" y="42268"/>
                    <a:pt x="19987" y="42250"/>
                    <a:pt x="19438" y="42195"/>
                  </a:cubicBezTo>
                  <a:cubicBezTo>
                    <a:pt x="16514" y="41940"/>
                    <a:pt x="13682" y="41008"/>
                    <a:pt x="10923" y="40076"/>
                  </a:cubicBezTo>
                  <a:cubicBezTo>
                    <a:pt x="10903" y="40068"/>
                    <a:pt x="10883" y="40065"/>
                    <a:pt x="10865" y="40065"/>
                  </a:cubicBezTo>
                  <a:cubicBezTo>
                    <a:pt x="10700" y="40065"/>
                    <a:pt x="10615" y="40337"/>
                    <a:pt x="10813" y="40386"/>
                  </a:cubicBezTo>
                  <a:cubicBezTo>
                    <a:pt x="11599" y="40660"/>
                    <a:pt x="12403" y="40934"/>
                    <a:pt x="13225" y="41190"/>
                  </a:cubicBezTo>
                  <a:cubicBezTo>
                    <a:pt x="15757" y="41974"/>
                    <a:pt x="18376" y="42568"/>
                    <a:pt x="21030" y="42568"/>
                  </a:cubicBezTo>
                  <a:cubicBezTo>
                    <a:pt x="21323" y="42568"/>
                    <a:pt x="21616" y="42561"/>
                    <a:pt x="21910" y="42546"/>
                  </a:cubicBezTo>
                  <a:lnTo>
                    <a:pt x="21910" y="42546"/>
                  </a:lnTo>
                  <a:cubicBezTo>
                    <a:pt x="20779" y="42705"/>
                    <a:pt x="19659" y="42906"/>
                    <a:pt x="18525" y="43036"/>
                  </a:cubicBezTo>
                  <a:cubicBezTo>
                    <a:pt x="18117" y="43087"/>
                    <a:pt x="17698" y="43123"/>
                    <a:pt x="17278" y="43123"/>
                  </a:cubicBezTo>
                  <a:cubicBezTo>
                    <a:pt x="16645" y="43123"/>
                    <a:pt x="16012" y="43040"/>
                    <a:pt x="15418" y="42798"/>
                  </a:cubicBezTo>
                  <a:cubicBezTo>
                    <a:pt x="14523" y="42433"/>
                    <a:pt x="13773" y="41793"/>
                    <a:pt x="12841" y="41446"/>
                  </a:cubicBezTo>
                  <a:cubicBezTo>
                    <a:pt x="12330" y="41263"/>
                    <a:pt x="11873" y="41263"/>
                    <a:pt x="11361" y="41263"/>
                  </a:cubicBezTo>
                  <a:cubicBezTo>
                    <a:pt x="10813" y="41263"/>
                    <a:pt x="10356" y="41062"/>
                    <a:pt x="9899" y="40788"/>
                  </a:cubicBezTo>
                  <a:cubicBezTo>
                    <a:pt x="9406" y="40532"/>
                    <a:pt x="8931" y="40222"/>
                    <a:pt x="8419" y="40076"/>
                  </a:cubicBezTo>
                  <a:cubicBezTo>
                    <a:pt x="9114" y="39820"/>
                    <a:pt x="9826" y="39637"/>
                    <a:pt x="10557" y="39546"/>
                  </a:cubicBezTo>
                  <a:cubicBezTo>
                    <a:pt x="10899" y="39500"/>
                    <a:pt x="11249" y="39475"/>
                    <a:pt x="11600" y="39475"/>
                  </a:cubicBezTo>
                  <a:close/>
                  <a:moveTo>
                    <a:pt x="24847" y="34045"/>
                  </a:moveTo>
                  <a:cubicBezTo>
                    <a:pt x="25469" y="34977"/>
                    <a:pt x="26200" y="35854"/>
                    <a:pt x="27004" y="36677"/>
                  </a:cubicBezTo>
                  <a:cubicBezTo>
                    <a:pt x="27369" y="37060"/>
                    <a:pt x="27735" y="37426"/>
                    <a:pt x="28027" y="37864"/>
                  </a:cubicBezTo>
                  <a:cubicBezTo>
                    <a:pt x="28319" y="38303"/>
                    <a:pt x="28539" y="38778"/>
                    <a:pt x="28667" y="39272"/>
                  </a:cubicBezTo>
                  <a:cubicBezTo>
                    <a:pt x="28922" y="40130"/>
                    <a:pt x="29032" y="41008"/>
                    <a:pt x="29032" y="41903"/>
                  </a:cubicBezTo>
                  <a:cubicBezTo>
                    <a:pt x="29032" y="42744"/>
                    <a:pt x="28941" y="43566"/>
                    <a:pt x="28758" y="44388"/>
                  </a:cubicBezTo>
                  <a:cubicBezTo>
                    <a:pt x="28594" y="45156"/>
                    <a:pt x="28319" y="45850"/>
                    <a:pt x="28027" y="46563"/>
                  </a:cubicBezTo>
                  <a:cubicBezTo>
                    <a:pt x="28009" y="46545"/>
                    <a:pt x="27972" y="46545"/>
                    <a:pt x="27972" y="46526"/>
                  </a:cubicBezTo>
                  <a:cubicBezTo>
                    <a:pt x="27844" y="45923"/>
                    <a:pt x="27826" y="45302"/>
                    <a:pt x="27844" y="44717"/>
                  </a:cubicBezTo>
                  <a:cubicBezTo>
                    <a:pt x="27844" y="43475"/>
                    <a:pt x="27936" y="42250"/>
                    <a:pt x="27643" y="41062"/>
                  </a:cubicBezTo>
                  <a:cubicBezTo>
                    <a:pt x="27296" y="39728"/>
                    <a:pt x="26583" y="38577"/>
                    <a:pt x="25889" y="37426"/>
                  </a:cubicBezTo>
                  <a:cubicBezTo>
                    <a:pt x="25848" y="37361"/>
                    <a:pt x="25786" y="37334"/>
                    <a:pt x="25725" y="37334"/>
                  </a:cubicBezTo>
                  <a:cubicBezTo>
                    <a:pt x="25595" y="37334"/>
                    <a:pt x="25467" y="37454"/>
                    <a:pt x="25542" y="37590"/>
                  </a:cubicBezTo>
                  <a:cubicBezTo>
                    <a:pt x="25926" y="38248"/>
                    <a:pt x="26309" y="38906"/>
                    <a:pt x="26638" y="39600"/>
                  </a:cubicBezTo>
                  <a:cubicBezTo>
                    <a:pt x="26912" y="40222"/>
                    <a:pt x="27168" y="40861"/>
                    <a:pt x="27296" y="41519"/>
                  </a:cubicBezTo>
                  <a:cubicBezTo>
                    <a:pt x="27406" y="42104"/>
                    <a:pt x="27442" y="42707"/>
                    <a:pt x="27442" y="43292"/>
                  </a:cubicBezTo>
                  <a:cubicBezTo>
                    <a:pt x="27442" y="43895"/>
                    <a:pt x="27406" y="44480"/>
                    <a:pt x="27461" y="45101"/>
                  </a:cubicBezTo>
                  <a:lnTo>
                    <a:pt x="27534" y="45850"/>
                  </a:lnTo>
                  <a:cubicBezTo>
                    <a:pt x="27260" y="45265"/>
                    <a:pt x="27022" y="44644"/>
                    <a:pt x="26839" y="44023"/>
                  </a:cubicBezTo>
                  <a:cubicBezTo>
                    <a:pt x="26583" y="43182"/>
                    <a:pt x="26401" y="42342"/>
                    <a:pt x="26163" y="41519"/>
                  </a:cubicBezTo>
                  <a:cubicBezTo>
                    <a:pt x="25907" y="40642"/>
                    <a:pt x="25542" y="39820"/>
                    <a:pt x="25195" y="38961"/>
                  </a:cubicBezTo>
                  <a:cubicBezTo>
                    <a:pt x="24847" y="38084"/>
                    <a:pt x="24665" y="37170"/>
                    <a:pt x="24610" y="36238"/>
                  </a:cubicBezTo>
                  <a:cubicBezTo>
                    <a:pt x="24573" y="35927"/>
                    <a:pt x="24555" y="35598"/>
                    <a:pt x="24555" y="35251"/>
                  </a:cubicBezTo>
                  <a:lnTo>
                    <a:pt x="24555" y="35251"/>
                  </a:lnTo>
                  <a:lnTo>
                    <a:pt x="24573" y="35288"/>
                  </a:lnTo>
                  <a:cubicBezTo>
                    <a:pt x="24610" y="35306"/>
                    <a:pt x="24628" y="35324"/>
                    <a:pt x="24628" y="35343"/>
                  </a:cubicBezTo>
                  <a:cubicBezTo>
                    <a:pt x="24646" y="35379"/>
                    <a:pt x="24701" y="35397"/>
                    <a:pt x="24719" y="35416"/>
                  </a:cubicBezTo>
                  <a:cubicBezTo>
                    <a:pt x="24726" y="35419"/>
                    <a:pt x="24734" y="35421"/>
                    <a:pt x="24742" y="35421"/>
                  </a:cubicBezTo>
                  <a:cubicBezTo>
                    <a:pt x="24780" y="35421"/>
                    <a:pt x="24829" y="35388"/>
                    <a:pt x="24829" y="35343"/>
                  </a:cubicBezTo>
                  <a:cubicBezTo>
                    <a:pt x="24829" y="35306"/>
                    <a:pt x="24829" y="35233"/>
                    <a:pt x="24811" y="35196"/>
                  </a:cubicBezTo>
                  <a:cubicBezTo>
                    <a:pt x="24811" y="35142"/>
                    <a:pt x="24793" y="35123"/>
                    <a:pt x="24793" y="35069"/>
                  </a:cubicBezTo>
                  <a:cubicBezTo>
                    <a:pt x="24793" y="35050"/>
                    <a:pt x="24793" y="35050"/>
                    <a:pt x="24756" y="35032"/>
                  </a:cubicBezTo>
                  <a:cubicBezTo>
                    <a:pt x="24738" y="34977"/>
                    <a:pt x="24738" y="34922"/>
                    <a:pt x="24719" y="34868"/>
                  </a:cubicBezTo>
                  <a:lnTo>
                    <a:pt x="24719" y="34776"/>
                  </a:lnTo>
                  <a:lnTo>
                    <a:pt x="24719" y="34740"/>
                  </a:lnTo>
                  <a:lnTo>
                    <a:pt x="24719" y="34703"/>
                  </a:lnTo>
                  <a:lnTo>
                    <a:pt x="24719" y="34557"/>
                  </a:lnTo>
                  <a:lnTo>
                    <a:pt x="24719" y="34484"/>
                  </a:lnTo>
                  <a:lnTo>
                    <a:pt x="24719" y="34466"/>
                  </a:lnTo>
                  <a:lnTo>
                    <a:pt x="24719" y="34429"/>
                  </a:lnTo>
                  <a:cubicBezTo>
                    <a:pt x="24738" y="34392"/>
                    <a:pt x="24738" y="34319"/>
                    <a:pt x="24756" y="34283"/>
                  </a:cubicBezTo>
                  <a:lnTo>
                    <a:pt x="24829" y="34137"/>
                  </a:lnTo>
                  <a:cubicBezTo>
                    <a:pt x="24847" y="34118"/>
                    <a:pt x="24847" y="34063"/>
                    <a:pt x="24847" y="34045"/>
                  </a:cubicBezTo>
                  <a:close/>
                  <a:moveTo>
                    <a:pt x="31225" y="36805"/>
                  </a:moveTo>
                  <a:cubicBezTo>
                    <a:pt x="31773" y="37791"/>
                    <a:pt x="32559" y="38632"/>
                    <a:pt x="33253" y="39509"/>
                  </a:cubicBezTo>
                  <a:cubicBezTo>
                    <a:pt x="33930" y="40331"/>
                    <a:pt x="34478" y="41172"/>
                    <a:pt x="34843" y="42177"/>
                  </a:cubicBezTo>
                  <a:cubicBezTo>
                    <a:pt x="35154" y="43054"/>
                    <a:pt x="35318" y="43986"/>
                    <a:pt x="35318" y="44918"/>
                  </a:cubicBezTo>
                  <a:cubicBezTo>
                    <a:pt x="35318" y="46545"/>
                    <a:pt x="34880" y="48116"/>
                    <a:pt x="34076" y="49505"/>
                  </a:cubicBezTo>
                  <a:cubicBezTo>
                    <a:pt x="34112" y="49395"/>
                    <a:pt x="34112" y="49267"/>
                    <a:pt x="34131" y="49139"/>
                  </a:cubicBezTo>
                  <a:lnTo>
                    <a:pt x="34131" y="48957"/>
                  </a:lnTo>
                  <a:cubicBezTo>
                    <a:pt x="34149" y="48957"/>
                    <a:pt x="34204" y="48938"/>
                    <a:pt x="34204" y="48902"/>
                  </a:cubicBezTo>
                  <a:cubicBezTo>
                    <a:pt x="34313" y="48518"/>
                    <a:pt x="34313" y="48134"/>
                    <a:pt x="34332" y="47751"/>
                  </a:cubicBezTo>
                  <a:cubicBezTo>
                    <a:pt x="34332" y="47385"/>
                    <a:pt x="34332" y="47020"/>
                    <a:pt x="34313" y="46654"/>
                  </a:cubicBezTo>
                  <a:cubicBezTo>
                    <a:pt x="34240" y="45905"/>
                    <a:pt x="34076" y="45174"/>
                    <a:pt x="33856" y="44461"/>
                  </a:cubicBezTo>
                  <a:cubicBezTo>
                    <a:pt x="33849" y="44424"/>
                    <a:pt x="33821" y="44408"/>
                    <a:pt x="33791" y="44408"/>
                  </a:cubicBezTo>
                  <a:cubicBezTo>
                    <a:pt x="33747" y="44408"/>
                    <a:pt x="33699" y="44443"/>
                    <a:pt x="33710" y="44498"/>
                  </a:cubicBezTo>
                  <a:cubicBezTo>
                    <a:pt x="33875" y="45211"/>
                    <a:pt x="33984" y="45942"/>
                    <a:pt x="34039" y="46673"/>
                  </a:cubicBezTo>
                  <a:cubicBezTo>
                    <a:pt x="34057" y="46947"/>
                    <a:pt x="34057" y="47221"/>
                    <a:pt x="34057" y="47495"/>
                  </a:cubicBezTo>
                  <a:cubicBezTo>
                    <a:pt x="33582" y="44955"/>
                    <a:pt x="31846" y="42744"/>
                    <a:pt x="32011" y="40094"/>
                  </a:cubicBezTo>
                  <a:cubicBezTo>
                    <a:pt x="32011" y="40014"/>
                    <a:pt x="31941" y="39967"/>
                    <a:pt x="31874" y="39967"/>
                  </a:cubicBezTo>
                  <a:cubicBezTo>
                    <a:pt x="31817" y="39967"/>
                    <a:pt x="31763" y="40001"/>
                    <a:pt x="31755" y="40076"/>
                  </a:cubicBezTo>
                  <a:cubicBezTo>
                    <a:pt x="31664" y="40843"/>
                    <a:pt x="31755" y="41629"/>
                    <a:pt x="31938" y="42378"/>
                  </a:cubicBezTo>
                  <a:cubicBezTo>
                    <a:pt x="32285" y="43712"/>
                    <a:pt x="32888" y="44918"/>
                    <a:pt x="33327" y="46216"/>
                  </a:cubicBezTo>
                  <a:cubicBezTo>
                    <a:pt x="33528" y="46855"/>
                    <a:pt x="33710" y="47495"/>
                    <a:pt x="33783" y="48171"/>
                  </a:cubicBezTo>
                  <a:cubicBezTo>
                    <a:pt x="33802" y="48482"/>
                    <a:pt x="33838" y="48811"/>
                    <a:pt x="33802" y="49121"/>
                  </a:cubicBezTo>
                  <a:cubicBezTo>
                    <a:pt x="33747" y="49395"/>
                    <a:pt x="33655" y="49724"/>
                    <a:pt x="33619" y="50035"/>
                  </a:cubicBezTo>
                  <a:cubicBezTo>
                    <a:pt x="32943" y="49286"/>
                    <a:pt x="33052" y="48171"/>
                    <a:pt x="32888" y="47221"/>
                  </a:cubicBezTo>
                  <a:cubicBezTo>
                    <a:pt x="32559" y="45284"/>
                    <a:pt x="31207" y="43712"/>
                    <a:pt x="30786" y="41812"/>
                  </a:cubicBezTo>
                  <a:cubicBezTo>
                    <a:pt x="30585" y="40880"/>
                    <a:pt x="30585" y="39948"/>
                    <a:pt x="30732" y="38997"/>
                  </a:cubicBezTo>
                  <a:cubicBezTo>
                    <a:pt x="30823" y="38248"/>
                    <a:pt x="31024" y="37536"/>
                    <a:pt x="31225" y="36805"/>
                  </a:cubicBezTo>
                  <a:close/>
                  <a:moveTo>
                    <a:pt x="30730" y="49948"/>
                  </a:moveTo>
                  <a:cubicBezTo>
                    <a:pt x="30827" y="49948"/>
                    <a:pt x="30925" y="49952"/>
                    <a:pt x="31024" y="49962"/>
                  </a:cubicBezTo>
                  <a:cubicBezTo>
                    <a:pt x="31700" y="49998"/>
                    <a:pt x="32340" y="50236"/>
                    <a:pt x="32870" y="50656"/>
                  </a:cubicBezTo>
                  <a:cubicBezTo>
                    <a:pt x="30695" y="51643"/>
                    <a:pt x="28539" y="52703"/>
                    <a:pt x="26127" y="52959"/>
                  </a:cubicBezTo>
                  <a:cubicBezTo>
                    <a:pt x="25913" y="52977"/>
                    <a:pt x="25977" y="53307"/>
                    <a:pt x="26183" y="53307"/>
                  </a:cubicBezTo>
                  <a:cubicBezTo>
                    <a:pt x="26189" y="53307"/>
                    <a:pt x="26194" y="53306"/>
                    <a:pt x="26200" y="53306"/>
                  </a:cubicBezTo>
                  <a:cubicBezTo>
                    <a:pt x="28575" y="53050"/>
                    <a:pt x="30786" y="52045"/>
                    <a:pt x="32888" y="50967"/>
                  </a:cubicBezTo>
                  <a:lnTo>
                    <a:pt x="32888" y="50967"/>
                  </a:lnTo>
                  <a:cubicBezTo>
                    <a:pt x="32321" y="51643"/>
                    <a:pt x="31682" y="52228"/>
                    <a:pt x="30914" y="52648"/>
                  </a:cubicBezTo>
                  <a:cubicBezTo>
                    <a:pt x="30129" y="53068"/>
                    <a:pt x="29270" y="53288"/>
                    <a:pt x="28447" y="53653"/>
                  </a:cubicBezTo>
                  <a:cubicBezTo>
                    <a:pt x="27643" y="53982"/>
                    <a:pt x="26949" y="54530"/>
                    <a:pt x="26090" y="54622"/>
                  </a:cubicBezTo>
                  <a:cubicBezTo>
                    <a:pt x="25973" y="54636"/>
                    <a:pt x="25855" y="54643"/>
                    <a:pt x="25736" y="54643"/>
                  </a:cubicBezTo>
                  <a:cubicBezTo>
                    <a:pt x="25098" y="54643"/>
                    <a:pt x="24449" y="54448"/>
                    <a:pt x="23879" y="54201"/>
                  </a:cubicBezTo>
                  <a:cubicBezTo>
                    <a:pt x="23276" y="53927"/>
                    <a:pt x="22728" y="53580"/>
                    <a:pt x="22198" y="53215"/>
                  </a:cubicBezTo>
                  <a:cubicBezTo>
                    <a:pt x="22801" y="53160"/>
                    <a:pt x="23367" y="52940"/>
                    <a:pt x="23897" y="52685"/>
                  </a:cubicBezTo>
                  <a:cubicBezTo>
                    <a:pt x="24665" y="52319"/>
                    <a:pt x="25359" y="51789"/>
                    <a:pt x="26108" y="51369"/>
                  </a:cubicBezTo>
                  <a:cubicBezTo>
                    <a:pt x="26492" y="51131"/>
                    <a:pt x="26912" y="50930"/>
                    <a:pt x="27351" y="50821"/>
                  </a:cubicBezTo>
                  <a:cubicBezTo>
                    <a:pt x="27771" y="50675"/>
                    <a:pt x="28228" y="50601"/>
                    <a:pt x="28667" y="50473"/>
                  </a:cubicBezTo>
                  <a:cubicBezTo>
                    <a:pt x="29087" y="50364"/>
                    <a:pt x="29489" y="50181"/>
                    <a:pt x="29909" y="50053"/>
                  </a:cubicBezTo>
                  <a:cubicBezTo>
                    <a:pt x="30180" y="49985"/>
                    <a:pt x="30451" y="49948"/>
                    <a:pt x="30730" y="49948"/>
                  </a:cubicBezTo>
                  <a:close/>
                  <a:moveTo>
                    <a:pt x="12285" y="0"/>
                  </a:moveTo>
                  <a:cubicBezTo>
                    <a:pt x="12235" y="0"/>
                    <a:pt x="12181" y="17"/>
                    <a:pt x="12129" y="56"/>
                  </a:cubicBezTo>
                  <a:cubicBezTo>
                    <a:pt x="11288" y="677"/>
                    <a:pt x="10740" y="1591"/>
                    <a:pt x="10301" y="2523"/>
                  </a:cubicBezTo>
                  <a:cubicBezTo>
                    <a:pt x="9899" y="3363"/>
                    <a:pt x="9552" y="4240"/>
                    <a:pt x="9040" y="5026"/>
                  </a:cubicBezTo>
                  <a:cubicBezTo>
                    <a:pt x="8529" y="5830"/>
                    <a:pt x="7761" y="6525"/>
                    <a:pt x="7451" y="7457"/>
                  </a:cubicBezTo>
                  <a:cubicBezTo>
                    <a:pt x="7158" y="8352"/>
                    <a:pt x="7341" y="9321"/>
                    <a:pt x="7487" y="10234"/>
                  </a:cubicBezTo>
                  <a:cubicBezTo>
                    <a:pt x="7578" y="10782"/>
                    <a:pt x="7706" y="11331"/>
                    <a:pt x="7834" y="11879"/>
                  </a:cubicBezTo>
                  <a:cubicBezTo>
                    <a:pt x="7981" y="12409"/>
                    <a:pt x="8163" y="12939"/>
                    <a:pt x="8309" y="13469"/>
                  </a:cubicBezTo>
                  <a:cubicBezTo>
                    <a:pt x="8346" y="13505"/>
                    <a:pt x="8364" y="13524"/>
                    <a:pt x="8383" y="13560"/>
                  </a:cubicBezTo>
                  <a:cubicBezTo>
                    <a:pt x="8397" y="13647"/>
                    <a:pt x="8458" y="13723"/>
                    <a:pt x="8546" y="13723"/>
                  </a:cubicBezTo>
                  <a:cubicBezTo>
                    <a:pt x="8569" y="13723"/>
                    <a:pt x="8594" y="13718"/>
                    <a:pt x="8620" y="13706"/>
                  </a:cubicBezTo>
                  <a:lnTo>
                    <a:pt x="8620" y="13706"/>
                  </a:lnTo>
                  <a:cubicBezTo>
                    <a:pt x="8565" y="14035"/>
                    <a:pt x="8529" y="14328"/>
                    <a:pt x="8529" y="14657"/>
                  </a:cubicBezTo>
                  <a:cubicBezTo>
                    <a:pt x="8437" y="16246"/>
                    <a:pt x="8620" y="17891"/>
                    <a:pt x="8839" y="19463"/>
                  </a:cubicBezTo>
                  <a:cubicBezTo>
                    <a:pt x="9095" y="21144"/>
                    <a:pt x="9388" y="22807"/>
                    <a:pt x="9844" y="24397"/>
                  </a:cubicBezTo>
                  <a:cubicBezTo>
                    <a:pt x="10045" y="25109"/>
                    <a:pt x="10301" y="25767"/>
                    <a:pt x="10575" y="26462"/>
                  </a:cubicBezTo>
                  <a:cubicBezTo>
                    <a:pt x="10502" y="26407"/>
                    <a:pt x="10466" y="26370"/>
                    <a:pt x="10393" y="26352"/>
                  </a:cubicBezTo>
                  <a:cubicBezTo>
                    <a:pt x="10411" y="26315"/>
                    <a:pt x="10411" y="26279"/>
                    <a:pt x="10411" y="26224"/>
                  </a:cubicBezTo>
                  <a:cubicBezTo>
                    <a:pt x="10137" y="25201"/>
                    <a:pt x="9735" y="24250"/>
                    <a:pt x="9205" y="23300"/>
                  </a:cubicBezTo>
                  <a:cubicBezTo>
                    <a:pt x="7377" y="20084"/>
                    <a:pt x="4070" y="17690"/>
                    <a:pt x="360" y="16977"/>
                  </a:cubicBezTo>
                  <a:cubicBezTo>
                    <a:pt x="354" y="16977"/>
                    <a:pt x="348" y="16976"/>
                    <a:pt x="342" y="16976"/>
                  </a:cubicBezTo>
                  <a:cubicBezTo>
                    <a:pt x="172" y="16976"/>
                    <a:pt x="92" y="17218"/>
                    <a:pt x="251" y="17306"/>
                  </a:cubicBezTo>
                  <a:cubicBezTo>
                    <a:pt x="1256" y="17873"/>
                    <a:pt x="2096" y="18622"/>
                    <a:pt x="2864" y="19517"/>
                  </a:cubicBezTo>
                  <a:cubicBezTo>
                    <a:pt x="3522" y="20285"/>
                    <a:pt x="4070" y="21144"/>
                    <a:pt x="4600" y="22003"/>
                  </a:cubicBezTo>
                  <a:cubicBezTo>
                    <a:pt x="5093" y="22843"/>
                    <a:pt x="5550" y="23757"/>
                    <a:pt x="6190" y="24524"/>
                  </a:cubicBezTo>
                  <a:cubicBezTo>
                    <a:pt x="6811" y="25255"/>
                    <a:pt x="7542" y="25676"/>
                    <a:pt x="8456" y="25986"/>
                  </a:cubicBezTo>
                  <a:cubicBezTo>
                    <a:pt x="9260" y="26224"/>
                    <a:pt x="10119" y="26407"/>
                    <a:pt x="10776" y="26937"/>
                  </a:cubicBezTo>
                  <a:lnTo>
                    <a:pt x="10813" y="26937"/>
                  </a:lnTo>
                  <a:cubicBezTo>
                    <a:pt x="11818" y="29239"/>
                    <a:pt x="13189" y="31414"/>
                    <a:pt x="14596" y="33497"/>
                  </a:cubicBezTo>
                  <a:cubicBezTo>
                    <a:pt x="13554" y="32985"/>
                    <a:pt x="12567" y="32401"/>
                    <a:pt x="11580" y="31761"/>
                  </a:cubicBezTo>
                  <a:cubicBezTo>
                    <a:pt x="10594" y="31121"/>
                    <a:pt x="9625" y="30464"/>
                    <a:pt x="8565" y="29879"/>
                  </a:cubicBezTo>
                  <a:cubicBezTo>
                    <a:pt x="7679" y="29400"/>
                    <a:pt x="6775" y="29110"/>
                    <a:pt x="5753" y="29110"/>
                  </a:cubicBezTo>
                  <a:cubicBezTo>
                    <a:pt x="5722" y="29110"/>
                    <a:pt x="5691" y="29111"/>
                    <a:pt x="5660" y="29111"/>
                  </a:cubicBezTo>
                  <a:cubicBezTo>
                    <a:pt x="4360" y="29138"/>
                    <a:pt x="3040" y="29587"/>
                    <a:pt x="1737" y="29587"/>
                  </a:cubicBezTo>
                  <a:cubicBezTo>
                    <a:pt x="1281" y="29587"/>
                    <a:pt x="828" y="29532"/>
                    <a:pt x="379" y="29385"/>
                  </a:cubicBezTo>
                  <a:cubicBezTo>
                    <a:pt x="355" y="29379"/>
                    <a:pt x="332" y="29376"/>
                    <a:pt x="311" y="29376"/>
                  </a:cubicBezTo>
                  <a:cubicBezTo>
                    <a:pt x="85" y="29376"/>
                    <a:pt x="0" y="29704"/>
                    <a:pt x="251" y="29787"/>
                  </a:cubicBezTo>
                  <a:cubicBezTo>
                    <a:pt x="1420" y="30153"/>
                    <a:pt x="2462" y="30774"/>
                    <a:pt x="3467" y="31469"/>
                  </a:cubicBezTo>
                  <a:cubicBezTo>
                    <a:pt x="5203" y="32620"/>
                    <a:pt x="6866" y="33954"/>
                    <a:pt x="8931" y="34447"/>
                  </a:cubicBezTo>
                  <a:cubicBezTo>
                    <a:pt x="9714" y="34634"/>
                    <a:pt x="10516" y="34729"/>
                    <a:pt x="11315" y="34729"/>
                  </a:cubicBezTo>
                  <a:cubicBezTo>
                    <a:pt x="12473" y="34729"/>
                    <a:pt x="13624" y="34529"/>
                    <a:pt x="14705" y="34118"/>
                  </a:cubicBezTo>
                  <a:cubicBezTo>
                    <a:pt x="14797" y="34118"/>
                    <a:pt x="14888" y="34118"/>
                    <a:pt x="14961" y="34082"/>
                  </a:cubicBezTo>
                  <a:cubicBezTo>
                    <a:pt x="16789" y="36677"/>
                    <a:pt x="18817" y="39089"/>
                    <a:pt x="21065" y="41337"/>
                  </a:cubicBezTo>
                  <a:cubicBezTo>
                    <a:pt x="21156" y="41428"/>
                    <a:pt x="21266" y="41538"/>
                    <a:pt x="21375" y="41629"/>
                  </a:cubicBezTo>
                  <a:cubicBezTo>
                    <a:pt x="21375" y="41739"/>
                    <a:pt x="21357" y="41885"/>
                    <a:pt x="21357" y="42013"/>
                  </a:cubicBezTo>
                  <a:lnTo>
                    <a:pt x="21357" y="42067"/>
                  </a:lnTo>
                  <a:cubicBezTo>
                    <a:pt x="20516" y="41720"/>
                    <a:pt x="19749" y="41117"/>
                    <a:pt x="18872" y="40843"/>
                  </a:cubicBezTo>
                  <a:cubicBezTo>
                    <a:pt x="18360" y="40715"/>
                    <a:pt x="17885" y="40697"/>
                    <a:pt x="17355" y="40697"/>
                  </a:cubicBezTo>
                  <a:cubicBezTo>
                    <a:pt x="16789" y="40697"/>
                    <a:pt x="16259" y="40660"/>
                    <a:pt x="15747" y="40441"/>
                  </a:cubicBezTo>
                  <a:cubicBezTo>
                    <a:pt x="15235" y="40204"/>
                    <a:pt x="14760" y="39911"/>
                    <a:pt x="14248" y="39692"/>
                  </a:cubicBezTo>
                  <a:cubicBezTo>
                    <a:pt x="13810" y="39473"/>
                    <a:pt x="13353" y="39345"/>
                    <a:pt x="12896" y="39253"/>
                  </a:cubicBezTo>
                  <a:cubicBezTo>
                    <a:pt x="12426" y="39160"/>
                    <a:pt x="11952" y="39118"/>
                    <a:pt x="11479" y="39118"/>
                  </a:cubicBezTo>
                  <a:cubicBezTo>
                    <a:pt x="10005" y="39118"/>
                    <a:pt x="8537" y="39531"/>
                    <a:pt x="7195" y="40112"/>
                  </a:cubicBezTo>
                  <a:cubicBezTo>
                    <a:pt x="6999" y="40210"/>
                    <a:pt x="7123" y="40510"/>
                    <a:pt x="7320" y="40510"/>
                  </a:cubicBezTo>
                  <a:cubicBezTo>
                    <a:pt x="7344" y="40510"/>
                    <a:pt x="7370" y="40506"/>
                    <a:pt x="7396" y="40496"/>
                  </a:cubicBezTo>
                  <a:cubicBezTo>
                    <a:pt x="7533" y="40447"/>
                    <a:pt x="7675" y="40425"/>
                    <a:pt x="7817" y="40425"/>
                  </a:cubicBezTo>
                  <a:cubicBezTo>
                    <a:pt x="8203" y="40425"/>
                    <a:pt x="8592" y="40583"/>
                    <a:pt x="8912" y="40770"/>
                  </a:cubicBezTo>
                  <a:cubicBezTo>
                    <a:pt x="9406" y="41044"/>
                    <a:pt x="9863" y="41373"/>
                    <a:pt x="10411" y="41556"/>
                  </a:cubicBezTo>
                  <a:cubicBezTo>
                    <a:pt x="10667" y="41647"/>
                    <a:pt x="10923" y="41702"/>
                    <a:pt x="11197" y="41702"/>
                  </a:cubicBezTo>
                  <a:cubicBezTo>
                    <a:pt x="11367" y="41702"/>
                    <a:pt x="11530" y="41694"/>
                    <a:pt x="11700" y="41694"/>
                  </a:cubicBezTo>
                  <a:cubicBezTo>
                    <a:pt x="11786" y="41694"/>
                    <a:pt x="11873" y="41696"/>
                    <a:pt x="11964" y="41702"/>
                  </a:cubicBezTo>
                  <a:cubicBezTo>
                    <a:pt x="12458" y="41720"/>
                    <a:pt x="12878" y="41903"/>
                    <a:pt x="13317" y="42141"/>
                  </a:cubicBezTo>
                  <a:cubicBezTo>
                    <a:pt x="14194" y="42597"/>
                    <a:pt x="14961" y="43146"/>
                    <a:pt x="15930" y="43347"/>
                  </a:cubicBezTo>
                  <a:cubicBezTo>
                    <a:pt x="16368" y="43434"/>
                    <a:pt x="16811" y="43470"/>
                    <a:pt x="17253" y="43470"/>
                  </a:cubicBezTo>
                  <a:cubicBezTo>
                    <a:pt x="17825" y="43470"/>
                    <a:pt x="18397" y="43411"/>
                    <a:pt x="18963" y="43328"/>
                  </a:cubicBezTo>
                  <a:cubicBezTo>
                    <a:pt x="20169" y="43146"/>
                    <a:pt x="21375" y="42963"/>
                    <a:pt x="22563" y="42725"/>
                  </a:cubicBezTo>
                  <a:cubicBezTo>
                    <a:pt x="24555" y="44571"/>
                    <a:pt x="26675" y="46270"/>
                    <a:pt x="28922" y="47787"/>
                  </a:cubicBezTo>
                  <a:cubicBezTo>
                    <a:pt x="29873" y="48463"/>
                    <a:pt x="30860" y="49085"/>
                    <a:pt x="31846" y="49669"/>
                  </a:cubicBezTo>
                  <a:cubicBezTo>
                    <a:pt x="31554" y="49578"/>
                    <a:pt x="31243" y="49505"/>
                    <a:pt x="30951" y="49487"/>
                  </a:cubicBezTo>
                  <a:cubicBezTo>
                    <a:pt x="30873" y="49480"/>
                    <a:pt x="30796" y="49477"/>
                    <a:pt x="30720" y="49477"/>
                  </a:cubicBezTo>
                  <a:cubicBezTo>
                    <a:pt x="29974" y="49477"/>
                    <a:pt x="29305" y="49781"/>
                    <a:pt x="28575" y="49980"/>
                  </a:cubicBezTo>
                  <a:cubicBezTo>
                    <a:pt x="28137" y="50126"/>
                    <a:pt x="27680" y="50199"/>
                    <a:pt x="27260" y="50327"/>
                  </a:cubicBezTo>
                  <a:cubicBezTo>
                    <a:pt x="26821" y="50473"/>
                    <a:pt x="26401" y="50656"/>
                    <a:pt x="26017" y="50876"/>
                  </a:cubicBezTo>
                  <a:cubicBezTo>
                    <a:pt x="24751" y="51599"/>
                    <a:pt x="23529" y="52767"/>
                    <a:pt x="22018" y="52767"/>
                  </a:cubicBezTo>
                  <a:cubicBezTo>
                    <a:pt x="21850" y="52767"/>
                    <a:pt x="21679" y="52752"/>
                    <a:pt x="21503" y="52721"/>
                  </a:cubicBezTo>
                  <a:cubicBezTo>
                    <a:pt x="21490" y="52719"/>
                    <a:pt x="21478" y="52718"/>
                    <a:pt x="21466" y="52718"/>
                  </a:cubicBezTo>
                  <a:cubicBezTo>
                    <a:pt x="21256" y="52718"/>
                    <a:pt x="21184" y="53003"/>
                    <a:pt x="21357" y="53141"/>
                  </a:cubicBezTo>
                  <a:cubicBezTo>
                    <a:pt x="22198" y="53763"/>
                    <a:pt x="23075" y="54366"/>
                    <a:pt x="24062" y="54713"/>
                  </a:cubicBezTo>
                  <a:cubicBezTo>
                    <a:pt x="24543" y="54886"/>
                    <a:pt x="25066" y="54992"/>
                    <a:pt x="25597" y="54992"/>
                  </a:cubicBezTo>
                  <a:cubicBezTo>
                    <a:pt x="25852" y="54992"/>
                    <a:pt x="26109" y="54967"/>
                    <a:pt x="26364" y="54914"/>
                  </a:cubicBezTo>
                  <a:cubicBezTo>
                    <a:pt x="27278" y="54768"/>
                    <a:pt x="28009" y="54147"/>
                    <a:pt x="28849" y="53818"/>
                  </a:cubicBezTo>
                  <a:cubicBezTo>
                    <a:pt x="29745" y="53489"/>
                    <a:pt x="30640" y="53233"/>
                    <a:pt x="31426" y="52685"/>
                  </a:cubicBezTo>
                  <a:cubicBezTo>
                    <a:pt x="32212" y="52155"/>
                    <a:pt x="32870" y="51479"/>
                    <a:pt x="33327" y="50656"/>
                  </a:cubicBezTo>
                  <a:cubicBezTo>
                    <a:pt x="33345" y="50583"/>
                    <a:pt x="33327" y="50528"/>
                    <a:pt x="33290" y="50510"/>
                  </a:cubicBezTo>
                  <a:cubicBezTo>
                    <a:pt x="33290" y="50492"/>
                    <a:pt x="33253" y="50473"/>
                    <a:pt x="33235" y="50437"/>
                  </a:cubicBezTo>
                  <a:lnTo>
                    <a:pt x="33217" y="50419"/>
                  </a:lnTo>
                  <a:cubicBezTo>
                    <a:pt x="33235" y="50419"/>
                    <a:pt x="33235" y="50437"/>
                    <a:pt x="33253" y="50437"/>
                  </a:cubicBezTo>
                  <a:cubicBezTo>
                    <a:pt x="34697" y="51223"/>
                    <a:pt x="36177" y="51899"/>
                    <a:pt x="37767" y="52264"/>
                  </a:cubicBezTo>
                  <a:cubicBezTo>
                    <a:pt x="37790" y="52270"/>
                    <a:pt x="37812" y="52272"/>
                    <a:pt x="37833" y="52272"/>
                  </a:cubicBezTo>
                  <a:cubicBezTo>
                    <a:pt x="38099" y="52272"/>
                    <a:pt x="38218" y="51874"/>
                    <a:pt x="37913" y="51789"/>
                  </a:cubicBezTo>
                  <a:cubicBezTo>
                    <a:pt x="37530" y="51698"/>
                    <a:pt x="37146" y="51588"/>
                    <a:pt x="36762" y="51442"/>
                  </a:cubicBezTo>
                  <a:cubicBezTo>
                    <a:pt x="35757" y="51113"/>
                    <a:pt x="34788" y="50675"/>
                    <a:pt x="33838" y="50163"/>
                  </a:cubicBezTo>
                  <a:cubicBezTo>
                    <a:pt x="34533" y="49395"/>
                    <a:pt x="35044" y="48463"/>
                    <a:pt x="35355" y="47458"/>
                  </a:cubicBezTo>
                  <a:cubicBezTo>
                    <a:pt x="35940" y="45594"/>
                    <a:pt x="35885" y="43566"/>
                    <a:pt x="35209" y="41757"/>
                  </a:cubicBezTo>
                  <a:cubicBezTo>
                    <a:pt x="34843" y="40752"/>
                    <a:pt x="34240" y="39875"/>
                    <a:pt x="33564" y="39052"/>
                  </a:cubicBezTo>
                  <a:cubicBezTo>
                    <a:pt x="32760" y="38065"/>
                    <a:pt x="31865" y="37134"/>
                    <a:pt x="31371" y="35946"/>
                  </a:cubicBezTo>
                  <a:cubicBezTo>
                    <a:pt x="31336" y="35856"/>
                    <a:pt x="31239" y="35811"/>
                    <a:pt x="31145" y="35811"/>
                  </a:cubicBezTo>
                  <a:cubicBezTo>
                    <a:pt x="31047" y="35811"/>
                    <a:pt x="30951" y="35861"/>
                    <a:pt x="30933" y="35964"/>
                  </a:cubicBezTo>
                  <a:cubicBezTo>
                    <a:pt x="30659" y="37042"/>
                    <a:pt x="30476" y="38139"/>
                    <a:pt x="30366" y="39235"/>
                  </a:cubicBezTo>
                  <a:cubicBezTo>
                    <a:pt x="30275" y="40185"/>
                    <a:pt x="30238" y="41172"/>
                    <a:pt x="30494" y="42122"/>
                  </a:cubicBezTo>
                  <a:cubicBezTo>
                    <a:pt x="30750" y="43091"/>
                    <a:pt x="31225" y="43986"/>
                    <a:pt x="31664" y="44863"/>
                  </a:cubicBezTo>
                  <a:cubicBezTo>
                    <a:pt x="31883" y="45320"/>
                    <a:pt x="32102" y="45777"/>
                    <a:pt x="32248" y="46289"/>
                  </a:cubicBezTo>
                  <a:cubicBezTo>
                    <a:pt x="32413" y="46764"/>
                    <a:pt x="32486" y="47276"/>
                    <a:pt x="32522" y="47769"/>
                  </a:cubicBezTo>
                  <a:cubicBezTo>
                    <a:pt x="32577" y="48409"/>
                    <a:pt x="32614" y="49103"/>
                    <a:pt x="32870" y="49651"/>
                  </a:cubicBezTo>
                  <a:lnTo>
                    <a:pt x="32395" y="49377"/>
                  </a:lnTo>
                  <a:cubicBezTo>
                    <a:pt x="31006" y="48555"/>
                    <a:pt x="29635" y="47659"/>
                    <a:pt x="28319" y="46727"/>
                  </a:cubicBezTo>
                  <a:cubicBezTo>
                    <a:pt x="28795" y="45923"/>
                    <a:pt x="29123" y="45010"/>
                    <a:pt x="29306" y="44114"/>
                  </a:cubicBezTo>
                  <a:cubicBezTo>
                    <a:pt x="29672" y="42360"/>
                    <a:pt x="29635" y="40459"/>
                    <a:pt x="29032" y="38742"/>
                  </a:cubicBezTo>
                  <a:cubicBezTo>
                    <a:pt x="28849" y="38248"/>
                    <a:pt x="28630" y="37773"/>
                    <a:pt x="28301" y="37335"/>
                  </a:cubicBezTo>
                  <a:cubicBezTo>
                    <a:pt x="27954" y="36896"/>
                    <a:pt x="27570" y="36512"/>
                    <a:pt x="27168" y="36128"/>
                  </a:cubicBezTo>
                  <a:cubicBezTo>
                    <a:pt x="26364" y="35324"/>
                    <a:pt x="25670" y="34447"/>
                    <a:pt x="25067" y="33515"/>
                  </a:cubicBezTo>
                  <a:cubicBezTo>
                    <a:pt x="25030" y="33470"/>
                    <a:pt x="24975" y="33451"/>
                    <a:pt x="24923" y="33451"/>
                  </a:cubicBezTo>
                  <a:cubicBezTo>
                    <a:pt x="24870" y="33451"/>
                    <a:pt x="24820" y="33470"/>
                    <a:pt x="24793" y="33497"/>
                  </a:cubicBezTo>
                  <a:cubicBezTo>
                    <a:pt x="23989" y="34045"/>
                    <a:pt x="24171" y="35343"/>
                    <a:pt x="24208" y="36183"/>
                  </a:cubicBezTo>
                  <a:cubicBezTo>
                    <a:pt x="24281" y="37152"/>
                    <a:pt x="24482" y="38084"/>
                    <a:pt x="24829" y="38979"/>
                  </a:cubicBezTo>
                  <a:cubicBezTo>
                    <a:pt x="25176" y="39893"/>
                    <a:pt x="25560" y="40788"/>
                    <a:pt x="25834" y="41739"/>
                  </a:cubicBezTo>
                  <a:cubicBezTo>
                    <a:pt x="26218" y="43127"/>
                    <a:pt x="26529" y="44571"/>
                    <a:pt x="27168" y="45850"/>
                  </a:cubicBezTo>
                  <a:cubicBezTo>
                    <a:pt x="25487" y="44571"/>
                    <a:pt x="23897" y="43200"/>
                    <a:pt x="22362" y="41739"/>
                  </a:cubicBezTo>
                  <a:cubicBezTo>
                    <a:pt x="22362" y="41720"/>
                    <a:pt x="22380" y="41720"/>
                    <a:pt x="22380" y="41702"/>
                  </a:cubicBezTo>
                  <a:cubicBezTo>
                    <a:pt x="22600" y="40642"/>
                    <a:pt x="22819" y="39564"/>
                    <a:pt x="23020" y="38522"/>
                  </a:cubicBezTo>
                  <a:cubicBezTo>
                    <a:pt x="23184" y="37645"/>
                    <a:pt x="23385" y="36786"/>
                    <a:pt x="23440" y="35891"/>
                  </a:cubicBezTo>
                  <a:cubicBezTo>
                    <a:pt x="23477" y="35032"/>
                    <a:pt x="23184" y="34210"/>
                    <a:pt x="22929" y="33387"/>
                  </a:cubicBezTo>
                  <a:cubicBezTo>
                    <a:pt x="22636" y="32474"/>
                    <a:pt x="22362" y="31560"/>
                    <a:pt x="22070" y="30646"/>
                  </a:cubicBezTo>
                  <a:cubicBezTo>
                    <a:pt x="21777" y="29696"/>
                    <a:pt x="21448" y="28782"/>
                    <a:pt x="21229" y="27850"/>
                  </a:cubicBezTo>
                  <a:cubicBezTo>
                    <a:pt x="21204" y="27762"/>
                    <a:pt x="21110" y="27692"/>
                    <a:pt x="21018" y="27692"/>
                  </a:cubicBezTo>
                  <a:cubicBezTo>
                    <a:pt x="20976" y="27692"/>
                    <a:pt x="20935" y="27706"/>
                    <a:pt x="20900" y="27741"/>
                  </a:cubicBezTo>
                  <a:cubicBezTo>
                    <a:pt x="20096" y="28545"/>
                    <a:pt x="19530" y="29605"/>
                    <a:pt x="19237" y="30701"/>
                  </a:cubicBezTo>
                  <a:cubicBezTo>
                    <a:pt x="18981" y="31688"/>
                    <a:pt x="18945" y="32693"/>
                    <a:pt x="19091" y="33698"/>
                  </a:cubicBezTo>
                  <a:cubicBezTo>
                    <a:pt x="19256" y="34648"/>
                    <a:pt x="19603" y="35562"/>
                    <a:pt x="19968" y="36439"/>
                  </a:cubicBezTo>
                  <a:cubicBezTo>
                    <a:pt x="20535" y="37846"/>
                    <a:pt x="21229" y="39253"/>
                    <a:pt x="21357" y="40752"/>
                  </a:cubicBezTo>
                  <a:lnTo>
                    <a:pt x="20608" y="40003"/>
                  </a:lnTo>
                  <a:cubicBezTo>
                    <a:pt x="18908" y="38248"/>
                    <a:pt x="17355" y="36366"/>
                    <a:pt x="15930" y="34429"/>
                  </a:cubicBezTo>
                  <a:cubicBezTo>
                    <a:pt x="16387" y="34082"/>
                    <a:pt x="16843" y="33753"/>
                    <a:pt x="17227" y="33333"/>
                  </a:cubicBezTo>
                  <a:cubicBezTo>
                    <a:pt x="17611" y="32912"/>
                    <a:pt x="17995" y="32474"/>
                    <a:pt x="18269" y="31944"/>
                  </a:cubicBezTo>
                  <a:cubicBezTo>
                    <a:pt x="18799" y="30957"/>
                    <a:pt x="18890" y="29915"/>
                    <a:pt x="18689" y="28837"/>
                  </a:cubicBezTo>
                  <a:cubicBezTo>
                    <a:pt x="18433" y="27558"/>
                    <a:pt x="18086" y="26297"/>
                    <a:pt x="17794" y="25036"/>
                  </a:cubicBezTo>
                  <a:cubicBezTo>
                    <a:pt x="17666" y="24470"/>
                    <a:pt x="17538" y="23903"/>
                    <a:pt x="17629" y="23282"/>
                  </a:cubicBezTo>
                  <a:cubicBezTo>
                    <a:pt x="17721" y="22715"/>
                    <a:pt x="17958" y="22185"/>
                    <a:pt x="18068" y="21637"/>
                  </a:cubicBezTo>
                  <a:cubicBezTo>
                    <a:pt x="18269" y="20559"/>
                    <a:pt x="18068" y="19444"/>
                    <a:pt x="17520" y="18494"/>
                  </a:cubicBezTo>
                  <a:cubicBezTo>
                    <a:pt x="17466" y="18405"/>
                    <a:pt x="17378" y="18359"/>
                    <a:pt x="17291" y="18359"/>
                  </a:cubicBezTo>
                  <a:cubicBezTo>
                    <a:pt x="17199" y="18359"/>
                    <a:pt x="17109" y="18409"/>
                    <a:pt x="17063" y="18512"/>
                  </a:cubicBezTo>
                  <a:cubicBezTo>
                    <a:pt x="16606" y="19536"/>
                    <a:pt x="15857" y="20413"/>
                    <a:pt x="15235" y="21345"/>
                  </a:cubicBezTo>
                  <a:cubicBezTo>
                    <a:pt x="14687" y="22149"/>
                    <a:pt x="14212" y="23008"/>
                    <a:pt x="14029" y="23976"/>
                  </a:cubicBezTo>
                  <a:cubicBezTo>
                    <a:pt x="13938" y="24524"/>
                    <a:pt x="13938" y="25073"/>
                    <a:pt x="13956" y="25621"/>
                  </a:cubicBezTo>
                  <a:cubicBezTo>
                    <a:pt x="13956" y="26187"/>
                    <a:pt x="13974" y="26736"/>
                    <a:pt x="14029" y="27302"/>
                  </a:cubicBezTo>
                  <a:cubicBezTo>
                    <a:pt x="14194" y="29385"/>
                    <a:pt x="14577" y="31432"/>
                    <a:pt x="15217" y="33442"/>
                  </a:cubicBezTo>
                  <a:cubicBezTo>
                    <a:pt x="14943" y="33040"/>
                    <a:pt x="14651" y="32620"/>
                    <a:pt x="14376" y="32218"/>
                  </a:cubicBezTo>
                  <a:cubicBezTo>
                    <a:pt x="13645" y="31121"/>
                    <a:pt x="12951" y="29970"/>
                    <a:pt x="12311" y="28837"/>
                  </a:cubicBezTo>
                  <a:cubicBezTo>
                    <a:pt x="12110" y="27869"/>
                    <a:pt x="11855" y="26937"/>
                    <a:pt x="11763" y="25986"/>
                  </a:cubicBezTo>
                  <a:cubicBezTo>
                    <a:pt x="11672" y="24926"/>
                    <a:pt x="11836" y="23940"/>
                    <a:pt x="12238" y="22971"/>
                  </a:cubicBezTo>
                  <a:cubicBezTo>
                    <a:pt x="12640" y="22021"/>
                    <a:pt x="13134" y="21162"/>
                    <a:pt x="13426" y="20194"/>
                  </a:cubicBezTo>
                  <a:cubicBezTo>
                    <a:pt x="13737" y="19243"/>
                    <a:pt x="13737" y="18238"/>
                    <a:pt x="13499" y="17251"/>
                  </a:cubicBezTo>
                  <a:cubicBezTo>
                    <a:pt x="13243" y="16246"/>
                    <a:pt x="12841" y="15314"/>
                    <a:pt x="12385" y="14401"/>
                  </a:cubicBezTo>
                  <a:cubicBezTo>
                    <a:pt x="12334" y="14299"/>
                    <a:pt x="12232" y="14248"/>
                    <a:pt x="12133" y="14248"/>
                  </a:cubicBezTo>
                  <a:cubicBezTo>
                    <a:pt x="12054" y="14248"/>
                    <a:pt x="11976" y="14281"/>
                    <a:pt x="11928" y="14346"/>
                  </a:cubicBezTo>
                  <a:cubicBezTo>
                    <a:pt x="11398" y="15168"/>
                    <a:pt x="11124" y="16137"/>
                    <a:pt x="10904" y="17069"/>
                  </a:cubicBezTo>
                  <a:cubicBezTo>
                    <a:pt x="10539" y="18622"/>
                    <a:pt x="10320" y="20230"/>
                    <a:pt x="10356" y="21820"/>
                  </a:cubicBezTo>
                  <a:cubicBezTo>
                    <a:pt x="10374" y="23172"/>
                    <a:pt x="10502" y="24543"/>
                    <a:pt x="10868" y="25858"/>
                  </a:cubicBezTo>
                  <a:cubicBezTo>
                    <a:pt x="10502" y="24981"/>
                    <a:pt x="10192" y="24068"/>
                    <a:pt x="9954" y="23117"/>
                  </a:cubicBezTo>
                  <a:cubicBezTo>
                    <a:pt x="9552" y="21528"/>
                    <a:pt x="9278" y="19883"/>
                    <a:pt x="9040" y="18256"/>
                  </a:cubicBezTo>
                  <a:cubicBezTo>
                    <a:pt x="8839" y="16685"/>
                    <a:pt x="8803" y="15077"/>
                    <a:pt x="8931" y="13487"/>
                  </a:cubicBezTo>
                  <a:cubicBezTo>
                    <a:pt x="9808" y="12847"/>
                    <a:pt x="10466" y="11970"/>
                    <a:pt x="10831" y="10947"/>
                  </a:cubicBezTo>
                  <a:cubicBezTo>
                    <a:pt x="11197" y="9924"/>
                    <a:pt x="11105" y="8772"/>
                    <a:pt x="11690" y="7822"/>
                  </a:cubicBezTo>
                  <a:cubicBezTo>
                    <a:pt x="12001" y="7365"/>
                    <a:pt x="12366" y="6927"/>
                    <a:pt x="12586" y="6433"/>
                  </a:cubicBezTo>
                  <a:cubicBezTo>
                    <a:pt x="12768" y="6068"/>
                    <a:pt x="12860" y="5647"/>
                    <a:pt x="12878" y="5245"/>
                  </a:cubicBezTo>
                  <a:cubicBezTo>
                    <a:pt x="13006" y="3564"/>
                    <a:pt x="12129" y="1956"/>
                    <a:pt x="12494" y="311"/>
                  </a:cubicBezTo>
                  <a:cubicBezTo>
                    <a:pt x="12535" y="136"/>
                    <a:pt x="12426" y="0"/>
                    <a:pt x="12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0"/>
            <p:cNvSpPr/>
            <p:nvPr/>
          </p:nvSpPr>
          <p:spPr>
            <a:xfrm rot="5400000">
              <a:off x="-112718" y="802645"/>
              <a:ext cx="876225" cy="264031"/>
            </a:xfrm>
            <a:custGeom>
              <a:avLst/>
              <a:gdLst/>
              <a:ahLst/>
              <a:cxnLst/>
              <a:rect l="l" t="t" r="r" b="b"/>
              <a:pathLst>
                <a:path w="13706" h="4130" extrusionOk="0">
                  <a:moveTo>
                    <a:pt x="9505" y="319"/>
                  </a:moveTo>
                  <a:cubicBezTo>
                    <a:pt x="10849" y="319"/>
                    <a:pt x="12145" y="1102"/>
                    <a:pt x="13249" y="1843"/>
                  </a:cubicBezTo>
                  <a:cubicBezTo>
                    <a:pt x="12557" y="1696"/>
                    <a:pt x="11877" y="1608"/>
                    <a:pt x="11190" y="1608"/>
                  </a:cubicBezTo>
                  <a:cubicBezTo>
                    <a:pt x="11024" y="1608"/>
                    <a:pt x="10858" y="1613"/>
                    <a:pt x="10691" y="1624"/>
                  </a:cubicBezTo>
                  <a:cubicBezTo>
                    <a:pt x="9832" y="1697"/>
                    <a:pt x="9064" y="1898"/>
                    <a:pt x="8260" y="2172"/>
                  </a:cubicBezTo>
                  <a:cubicBezTo>
                    <a:pt x="7516" y="2420"/>
                    <a:pt x="6720" y="2703"/>
                    <a:pt x="5922" y="2703"/>
                  </a:cubicBezTo>
                  <a:cubicBezTo>
                    <a:pt x="5897" y="2703"/>
                    <a:pt x="5873" y="2703"/>
                    <a:pt x="5848" y="2702"/>
                  </a:cubicBezTo>
                  <a:cubicBezTo>
                    <a:pt x="4927" y="2677"/>
                    <a:pt x="3980" y="2295"/>
                    <a:pt x="3062" y="2295"/>
                  </a:cubicBezTo>
                  <a:cubicBezTo>
                    <a:pt x="2649" y="2295"/>
                    <a:pt x="2242" y="2372"/>
                    <a:pt x="1846" y="2593"/>
                  </a:cubicBezTo>
                  <a:cubicBezTo>
                    <a:pt x="1625" y="2703"/>
                    <a:pt x="1732" y="3019"/>
                    <a:pt x="1931" y="3019"/>
                  </a:cubicBezTo>
                  <a:cubicBezTo>
                    <a:pt x="1961" y="3019"/>
                    <a:pt x="1994" y="3012"/>
                    <a:pt x="2029" y="2995"/>
                  </a:cubicBezTo>
                  <a:cubicBezTo>
                    <a:pt x="2352" y="2815"/>
                    <a:pt x="2697" y="2755"/>
                    <a:pt x="3051" y="2755"/>
                  </a:cubicBezTo>
                  <a:cubicBezTo>
                    <a:pt x="3418" y="2755"/>
                    <a:pt x="3795" y="2820"/>
                    <a:pt x="4167" y="2885"/>
                  </a:cubicBezTo>
                  <a:cubicBezTo>
                    <a:pt x="4794" y="2984"/>
                    <a:pt x="5391" y="3128"/>
                    <a:pt x="6013" y="3128"/>
                  </a:cubicBezTo>
                  <a:cubicBezTo>
                    <a:pt x="6079" y="3128"/>
                    <a:pt x="6146" y="3126"/>
                    <a:pt x="6214" y="3122"/>
                  </a:cubicBezTo>
                  <a:cubicBezTo>
                    <a:pt x="6999" y="3068"/>
                    <a:pt x="7767" y="2794"/>
                    <a:pt x="8498" y="2538"/>
                  </a:cubicBezTo>
                  <a:cubicBezTo>
                    <a:pt x="9422" y="2230"/>
                    <a:pt x="10399" y="2018"/>
                    <a:pt x="11372" y="2018"/>
                  </a:cubicBezTo>
                  <a:cubicBezTo>
                    <a:pt x="11670" y="2018"/>
                    <a:pt x="11967" y="2038"/>
                    <a:pt x="12262" y="2081"/>
                  </a:cubicBezTo>
                  <a:cubicBezTo>
                    <a:pt x="11714" y="2227"/>
                    <a:pt x="11166" y="2428"/>
                    <a:pt x="10636" y="2629"/>
                  </a:cubicBezTo>
                  <a:cubicBezTo>
                    <a:pt x="9887" y="2940"/>
                    <a:pt x="9156" y="3250"/>
                    <a:pt x="8352" y="3433"/>
                  </a:cubicBezTo>
                  <a:cubicBezTo>
                    <a:pt x="7727" y="3586"/>
                    <a:pt x="7102" y="3654"/>
                    <a:pt x="6470" y="3654"/>
                  </a:cubicBezTo>
                  <a:cubicBezTo>
                    <a:pt x="6269" y="3654"/>
                    <a:pt x="6068" y="3647"/>
                    <a:pt x="5866" y="3634"/>
                  </a:cubicBezTo>
                  <a:cubicBezTo>
                    <a:pt x="4953" y="3561"/>
                    <a:pt x="4057" y="3451"/>
                    <a:pt x="3162" y="3342"/>
                  </a:cubicBezTo>
                  <a:cubicBezTo>
                    <a:pt x="2413" y="3232"/>
                    <a:pt x="1645" y="3141"/>
                    <a:pt x="841" y="3049"/>
                  </a:cubicBezTo>
                  <a:cubicBezTo>
                    <a:pt x="1590" y="2428"/>
                    <a:pt x="2413" y="1880"/>
                    <a:pt x="3399" y="1715"/>
                  </a:cubicBezTo>
                  <a:cubicBezTo>
                    <a:pt x="3754" y="1667"/>
                    <a:pt x="4113" y="1663"/>
                    <a:pt x="4471" y="1663"/>
                  </a:cubicBezTo>
                  <a:cubicBezTo>
                    <a:pt x="4536" y="1663"/>
                    <a:pt x="4601" y="1663"/>
                    <a:pt x="4666" y="1663"/>
                  </a:cubicBezTo>
                  <a:cubicBezTo>
                    <a:pt x="5183" y="1663"/>
                    <a:pt x="5694" y="1655"/>
                    <a:pt x="6177" y="1514"/>
                  </a:cubicBezTo>
                  <a:cubicBezTo>
                    <a:pt x="7127" y="1240"/>
                    <a:pt x="7895" y="582"/>
                    <a:pt x="8863" y="381"/>
                  </a:cubicBezTo>
                  <a:cubicBezTo>
                    <a:pt x="9078" y="339"/>
                    <a:pt x="9292" y="319"/>
                    <a:pt x="9505" y="319"/>
                  </a:cubicBezTo>
                  <a:close/>
                  <a:moveTo>
                    <a:pt x="9455" y="1"/>
                  </a:moveTo>
                  <a:cubicBezTo>
                    <a:pt x="9180" y="1"/>
                    <a:pt x="8903" y="33"/>
                    <a:pt x="8626" y="107"/>
                  </a:cubicBezTo>
                  <a:cubicBezTo>
                    <a:pt x="7621" y="345"/>
                    <a:pt x="6798" y="1076"/>
                    <a:pt x="5775" y="1259"/>
                  </a:cubicBezTo>
                  <a:cubicBezTo>
                    <a:pt x="4788" y="1423"/>
                    <a:pt x="3783" y="1222"/>
                    <a:pt x="2833" y="1496"/>
                  </a:cubicBezTo>
                  <a:cubicBezTo>
                    <a:pt x="1828" y="1788"/>
                    <a:pt x="969" y="2410"/>
                    <a:pt x="147" y="3049"/>
                  </a:cubicBezTo>
                  <a:cubicBezTo>
                    <a:pt x="0" y="3159"/>
                    <a:pt x="110" y="3397"/>
                    <a:pt x="293" y="3415"/>
                  </a:cubicBezTo>
                  <a:cubicBezTo>
                    <a:pt x="1389" y="3579"/>
                    <a:pt x="2467" y="3707"/>
                    <a:pt x="3564" y="3853"/>
                  </a:cubicBezTo>
                  <a:cubicBezTo>
                    <a:pt x="4441" y="3963"/>
                    <a:pt x="5355" y="4091"/>
                    <a:pt x="6250" y="4128"/>
                  </a:cubicBezTo>
                  <a:cubicBezTo>
                    <a:pt x="6319" y="4129"/>
                    <a:pt x="6388" y="4130"/>
                    <a:pt x="6457" y="4130"/>
                  </a:cubicBezTo>
                  <a:cubicBezTo>
                    <a:pt x="7226" y="4130"/>
                    <a:pt x="7979" y="4035"/>
                    <a:pt x="8717" y="3817"/>
                  </a:cubicBezTo>
                  <a:cubicBezTo>
                    <a:pt x="10289" y="3360"/>
                    <a:pt x="11751" y="2593"/>
                    <a:pt x="13377" y="2300"/>
                  </a:cubicBezTo>
                  <a:cubicBezTo>
                    <a:pt x="13523" y="2264"/>
                    <a:pt x="13560" y="2117"/>
                    <a:pt x="13541" y="2026"/>
                  </a:cubicBezTo>
                  <a:cubicBezTo>
                    <a:pt x="13633" y="1989"/>
                    <a:pt x="13706" y="1862"/>
                    <a:pt x="13615" y="1788"/>
                  </a:cubicBezTo>
                  <a:cubicBezTo>
                    <a:pt x="12810" y="1222"/>
                    <a:pt x="11970" y="655"/>
                    <a:pt x="11056" y="308"/>
                  </a:cubicBezTo>
                  <a:cubicBezTo>
                    <a:pt x="10535" y="126"/>
                    <a:pt x="9998" y="1"/>
                    <a:pt x="9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0"/>
            <p:cNvSpPr/>
            <p:nvPr/>
          </p:nvSpPr>
          <p:spPr>
            <a:xfrm rot="5400000">
              <a:off x="304138" y="967740"/>
              <a:ext cx="72497" cy="41363"/>
            </a:xfrm>
            <a:custGeom>
              <a:avLst/>
              <a:gdLst/>
              <a:ahLst/>
              <a:cxnLst/>
              <a:rect l="l" t="t" r="r" b="b"/>
              <a:pathLst>
                <a:path w="1134" h="647" extrusionOk="0">
                  <a:moveTo>
                    <a:pt x="981" y="1"/>
                  </a:moveTo>
                  <a:cubicBezTo>
                    <a:pt x="966" y="1"/>
                    <a:pt x="949" y="3"/>
                    <a:pt x="932" y="7"/>
                  </a:cubicBezTo>
                  <a:cubicBezTo>
                    <a:pt x="768" y="80"/>
                    <a:pt x="585" y="117"/>
                    <a:pt x="421" y="190"/>
                  </a:cubicBezTo>
                  <a:cubicBezTo>
                    <a:pt x="366" y="208"/>
                    <a:pt x="274" y="245"/>
                    <a:pt x="201" y="281"/>
                  </a:cubicBezTo>
                  <a:cubicBezTo>
                    <a:pt x="146" y="300"/>
                    <a:pt x="110" y="300"/>
                    <a:pt x="55" y="355"/>
                  </a:cubicBezTo>
                  <a:cubicBezTo>
                    <a:pt x="19" y="373"/>
                    <a:pt x="0" y="464"/>
                    <a:pt x="19" y="537"/>
                  </a:cubicBezTo>
                  <a:cubicBezTo>
                    <a:pt x="55" y="610"/>
                    <a:pt x="128" y="629"/>
                    <a:pt x="183" y="647"/>
                  </a:cubicBezTo>
                  <a:cubicBezTo>
                    <a:pt x="220" y="647"/>
                    <a:pt x="293" y="629"/>
                    <a:pt x="329" y="610"/>
                  </a:cubicBezTo>
                  <a:cubicBezTo>
                    <a:pt x="402" y="574"/>
                    <a:pt x="494" y="556"/>
                    <a:pt x="567" y="519"/>
                  </a:cubicBezTo>
                  <a:cubicBezTo>
                    <a:pt x="731" y="428"/>
                    <a:pt x="877" y="355"/>
                    <a:pt x="1042" y="263"/>
                  </a:cubicBezTo>
                  <a:cubicBezTo>
                    <a:pt x="1115" y="208"/>
                    <a:pt x="1133" y="154"/>
                    <a:pt x="1115" y="80"/>
                  </a:cubicBezTo>
                  <a:cubicBezTo>
                    <a:pt x="1073" y="25"/>
                    <a:pt x="1031"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0"/>
            <p:cNvSpPr/>
            <p:nvPr/>
          </p:nvSpPr>
          <p:spPr>
            <a:xfrm rot="5400000">
              <a:off x="1918354" y="604493"/>
              <a:ext cx="29280" cy="58752"/>
            </a:xfrm>
            <a:custGeom>
              <a:avLst/>
              <a:gdLst/>
              <a:ahLst/>
              <a:cxnLst/>
              <a:rect l="l" t="t" r="r" b="b"/>
              <a:pathLst>
                <a:path w="458" h="919" extrusionOk="0">
                  <a:moveTo>
                    <a:pt x="302" y="0"/>
                  </a:moveTo>
                  <a:cubicBezTo>
                    <a:pt x="260" y="0"/>
                    <a:pt x="224" y="16"/>
                    <a:pt x="201" y="38"/>
                  </a:cubicBezTo>
                  <a:cubicBezTo>
                    <a:pt x="128" y="130"/>
                    <a:pt x="55" y="239"/>
                    <a:pt x="37" y="367"/>
                  </a:cubicBezTo>
                  <a:cubicBezTo>
                    <a:pt x="0" y="477"/>
                    <a:pt x="0" y="587"/>
                    <a:pt x="0" y="696"/>
                  </a:cubicBezTo>
                  <a:cubicBezTo>
                    <a:pt x="0" y="806"/>
                    <a:pt x="37" y="897"/>
                    <a:pt x="128" y="915"/>
                  </a:cubicBezTo>
                  <a:cubicBezTo>
                    <a:pt x="136" y="917"/>
                    <a:pt x="144" y="918"/>
                    <a:pt x="151" y="918"/>
                  </a:cubicBezTo>
                  <a:cubicBezTo>
                    <a:pt x="216" y="918"/>
                    <a:pt x="274" y="855"/>
                    <a:pt x="274" y="806"/>
                  </a:cubicBezTo>
                  <a:lnTo>
                    <a:pt x="274" y="714"/>
                  </a:lnTo>
                  <a:lnTo>
                    <a:pt x="274" y="678"/>
                  </a:lnTo>
                  <a:lnTo>
                    <a:pt x="274" y="660"/>
                  </a:lnTo>
                  <a:lnTo>
                    <a:pt x="274" y="587"/>
                  </a:lnTo>
                  <a:cubicBezTo>
                    <a:pt x="293" y="550"/>
                    <a:pt x="293" y="532"/>
                    <a:pt x="293" y="495"/>
                  </a:cubicBezTo>
                  <a:lnTo>
                    <a:pt x="293" y="459"/>
                  </a:lnTo>
                  <a:cubicBezTo>
                    <a:pt x="293" y="404"/>
                    <a:pt x="311" y="367"/>
                    <a:pt x="329" y="312"/>
                  </a:cubicBezTo>
                  <a:lnTo>
                    <a:pt x="329" y="294"/>
                  </a:lnTo>
                  <a:lnTo>
                    <a:pt x="366" y="276"/>
                  </a:lnTo>
                  <a:cubicBezTo>
                    <a:pt x="384" y="239"/>
                    <a:pt x="384" y="221"/>
                    <a:pt x="402" y="203"/>
                  </a:cubicBezTo>
                  <a:cubicBezTo>
                    <a:pt x="457" y="130"/>
                    <a:pt x="420" y="57"/>
                    <a:pt x="384" y="20"/>
                  </a:cubicBezTo>
                  <a:cubicBezTo>
                    <a:pt x="356" y="6"/>
                    <a:pt x="328" y="0"/>
                    <a:pt x="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0"/>
            <p:cNvSpPr/>
            <p:nvPr/>
          </p:nvSpPr>
          <p:spPr>
            <a:xfrm rot="5400000">
              <a:off x="2956119" y="212734"/>
              <a:ext cx="45646" cy="80488"/>
            </a:xfrm>
            <a:custGeom>
              <a:avLst/>
              <a:gdLst/>
              <a:ahLst/>
              <a:cxnLst/>
              <a:rect l="l" t="t" r="r" b="b"/>
              <a:pathLst>
                <a:path w="714" h="1259" extrusionOk="0">
                  <a:moveTo>
                    <a:pt x="501" y="1"/>
                  </a:moveTo>
                  <a:cubicBezTo>
                    <a:pt x="437" y="1"/>
                    <a:pt x="371" y="29"/>
                    <a:pt x="348" y="86"/>
                  </a:cubicBezTo>
                  <a:cubicBezTo>
                    <a:pt x="165" y="360"/>
                    <a:pt x="19" y="671"/>
                    <a:pt x="1" y="1018"/>
                  </a:cubicBezTo>
                  <a:cubicBezTo>
                    <a:pt x="1" y="1091"/>
                    <a:pt x="19" y="1183"/>
                    <a:pt x="74" y="1201"/>
                  </a:cubicBezTo>
                  <a:cubicBezTo>
                    <a:pt x="94" y="1240"/>
                    <a:pt x="139" y="1258"/>
                    <a:pt x="183" y="1258"/>
                  </a:cubicBezTo>
                  <a:cubicBezTo>
                    <a:pt x="221" y="1258"/>
                    <a:pt x="258" y="1245"/>
                    <a:pt x="275" y="1219"/>
                  </a:cubicBezTo>
                  <a:cubicBezTo>
                    <a:pt x="348" y="1183"/>
                    <a:pt x="366" y="1128"/>
                    <a:pt x="385" y="1073"/>
                  </a:cubicBezTo>
                  <a:cubicBezTo>
                    <a:pt x="385" y="1018"/>
                    <a:pt x="421" y="1000"/>
                    <a:pt x="421" y="945"/>
                  </a:cubicBezTo>
                  <a:lnTo>
                    <a:pt x="421" y="909"/>
                  </a:lnTo>
                  <a:lnTo>
                    <a:pt x="421" y="890"/>
                  </a:lnTo>
                  <a:cubicBezTo>
                    <a:pt x="421" y="835"/>
                    <a:pt x="440" y="799"/>
                    <a:pt x="440" y="762"/>
                  </a:cubicBezTo>
                  <a:cubicBezTo>
                    <a:pt x="440" y="726"/>
                    <a:pt x="440" y="707"/>
                    <a:pt x="458" y="653"/>
                  </a:cubicBezTo>
                  <a:cubicBezTo>
                    <a:pt x="476" y="580"/>
                    <a:pt x="531" y="525"/>
                    <a:pt x="549" y="452"/>
                  </a:cubicBezTo>
                  <a:lnTo>
                    <a:pt x="549" y="433"/>
                  </a:lnTo>
                  <a:cubicBezTo>
                    <a:pt x="549" y="397"/>
                    <a:pt x="567" y="397"/>
                    <a:pt x="567" y="379"/>
                  </a:cubicBezTo>
                  <a:cubicBezTo>
                    <a:pt x="604" y="360"/>
                    <a:pt x="622" y="305"/>
                    <a:pt x="641" y="287"/>
                  </a:cubicBezTo>
                  <a:cubicBezTo>
                    <a:pt x="714" y="214"/>
                    <a:pt x="695" y="104"/>
                    <a:pt x="604" y="31"/>
                  </a:cubicBezTo>
                  <a:cubicBezTo>
                    <a:pt x="577" y="11"/>
                    <a:pt x="539" y="1"/>
                    <a:pt x="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0"/>
            <p:cNvSpPr/>
            <p:nvPr/>
          </p:nvSpPr>
          <p:spPr>
            <a:xfrm rot="5400000">
              <a:off x="3079823" y="287595"/>
              <a:ext cx="21928" cy="14960"/>
            </a:xfrm>
            <a:custGeom>
              <a:avLst/>
              <a:gdLst/>
              <a:ahLst/>
              <a:cxnLst/>
              <a:rect l="l" t="t" r="r" b="b"/>
              <a:pathLst>
                <a:path w="343" h="234" extrusionOk="0">
                  <a:moveTo>
                    <a:pt x="162" y="1"/>
                  </a:moveTo>
                  <a:cubicBezTo>
                    <a:pt x="138" y="1"/>
                    <a:pt x="113" y="8"/>
                    <a:pt x="89" y="26"/>
                  </a:cubicBezTo>
                  <a:cubicBezTo>
                    <a:pt x="0" y="100"/>
                    <a:pt x="91" y="233"/>
                    <a:pt x="187" y="233"/>
                  </a:cubicBezTo>
                  <a:cubicBezTo>
                    <a:pt x="209" y="233"/>
                    <a:pt x="232" y="226"/>
                    <a:pt x="253" y="208"/>
                  </a:cubicBezTo>
                  <a:cubicBezTo>
                    <a:pt x="342" y="135"/>
                    <a:pt x="263"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 name="Google Shape;187;p10"/>
          <p:cNvSpPr txBox="1">
            <a:spLocks noGrp="1"/>
          </p:cNvSpPr>
          <p:nvPr>
            <p:ph type="title"/>
          </p:nvPr>
        </p:nvSpPr>
        <p:spPr>
          <a:xfrm rot="306">
            <a:off x="6749333" y="719467"/>
            <a:ext cx="4492000" cy="19176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722983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47"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slideLayout" Target="../slideLayouts/slideLayout69.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slideLayout" Target="../slideLayouts/slideLayout6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image" Target="../media/image1.jpe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3.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3000"/>
              <a:buFont typeface="Amiko"/>
              <a:buNone/>
              <a:defRPr sz="3000" b="1">
                <a:solidFill>
                  <a:schemeClr val="accent1"/>
                </a:solidFill>
                <a:latin typeface="Amiko"/>
                <a:ea typeface="Amiko"/>
                <a:cs typeface="Amiko"/>
                <a:sym typeface="Amiko"/>
              </a:defRPr>
            </a:lvl1pPr>
            <a:lvl2pPr lvl="1"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2pPr>
            <a:lvl3pPr lvl="2"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3pPr>
            <a:lvl4pPr lvl="3"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4pPr>
            <a:lvl5pPr lvl="4"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5pPr>
            <a:lvl6pPr lvl="5"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6pPr>
            <a:lvl7pPr lvl="6"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7pPr>
            <a:lvl8pPr lvl="7"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8pPr>
            <a:lvl9pPr lvl="8" rtl="0">
              <a:spcBef>
                <a:spcPts val="0"/>
              </a:spcBef>
              <a:spcAft>
                <a:spcPts val="0"/>
              </a:spcAft>
              <a:buClr>
                <a:schemeClr val="accent1"/>
              </a:buClr>
              <a:buSzPts val="3600"/>
              <a:buFont typeface="Montserrat"/>
              <a:buNone/>
              <a:defRPr sz="3600">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1pPr>
            <a:lvl2pPr marL="914400" lvl="1"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2pPr>
            <a:lvl3pPr marL="1371600" lvl="2"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3pPr>
            <a:lvl4pPr marL="1828800" lvl="3"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4pPr>
            <a:lvl5pPr marL="2286000" lvl="4"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5pPr>
            <a:lvl6pPr marL="2743200" lvl="5"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6pPr>
            <a:lvl7pPr marL="3200400" lvl="6"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7pPr>
            <a:lvl8pPr marL="3657600" lvl="7" indent="-317500">
              <a:lnSpc>
                <a:spcPct val="100000"/>
              </a:lnSpc>
              <a:spcBef>
                <a:spcPts val="1600"/>
              </a:spcBef>
              <a:spcAft>
                <a:spcPts val="0"/>
              </a:spcAft>
              <a:buClr>
                <a:schemeClr val="accent1"/>
              </a:buClr>
              <a:buSzPts val="1400"/>
              <a:buFont typeface="Zilla Slab"/>
              <a:buChar char="○"/>
              <a:defRPr>
                <a:solidFill>
                  <a:schemeClr val="accent1"/>
                </a:solidFill>
                <a:latin typeface="Zilla Slab"/>
                <a:ea typeface="Zilla Slab"/>
                <a:cs typeface="Zilla Slab"/>
                <a:sym typeface="Zilla Slab"/>
              </a:defRPr>
            </a:lvl8pPr>
            <a:lvl9pPr marL="4114800" lvl="8" indent="-317500">
              <a:lnSpc>
                <a:spcPct val="100000"/>
              </a:lnSpc>
              <a:spcBef>
                <a:spcPts val="1600"/>
              </a:spcBef>
              <a:spcAft>
                <a:spcPts val="1600"/>
              </a:spcAft>
              <a:buClr>
                <a:schemeClr val="accent1"/>
              </a:buClr>
              <a:buSzPts val="1400"/>
              <a:buFont typeface="Zilla Slab"/>
              <a:buChar char="■"/>
              <a:defRPr>
                <a:solidFill>
                  <a:schemeClr val="accent1"/>
                </a:solidFill>
                <a:latin typeface="Zilla Slab"/>
                <a:ea typeface="Zilla Slab"/>
                <a:cs typeface="Zilla Slab"/>
                <a:sym typeface="Zilla Slab"/>
              </a:defRPr>
            </a:lvl9pPr>
          </a:lstStyle>
          <a:p>
            <a:endParaRPr/>
          </a:p>
        </p:txBody>
      </p:sp>
    </p:spTree>
    <p:extLst>
      <p:ext uri="{BB962C8B-B14F-4D97-AF65-F5344CB8AC3E}">
        <p14:creationId xmlns:p14="http://schemas.microsoft.com/office/powerpoint/2010/main" val="191511759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723" r:id="rId4"/>
    <p:sldLayoutId id="2147483722" r:id="rId5"/>
    <p:sldLayoutId id="2147483699" r:id="rId6"/>
    <p:sldLayoutId id="2147483666" r:id="rId7"/>
    <p:sldLayoutId id="2147483668" r:id="rId8"/>
    <p:sldLayoutId id="2147483669" r:id="rId9"/>
    <p:sldLayoutId id="2147483670" r:id="rId10"/>
    <p:sldLayoutId id="2147483672" r:id="rId11"/>
    <p:sldLayoutId id="2147483673"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704" r:id="rId21"/>
    <p:sldLayoutId id="2147483732" r:id="rId22"/>
    <p:sldLayoutId id="2147483735"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8678505-303C-467F-9638-6564230B4E2E}" type="datetimeFigureOut">
              <a:rPr lang="en-US" smtClean="0"/>
              <a:t>1/12/2024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0B1407E-FC12-4EB7-9403-C2EC53BA4A30}" type="slidenum">
              <a:rPr lang="en-US" smtClean="0"/>
              <a:t>‹#›</a:t>
            </a:fld>
            <a:endParaRPr lang="en-US"/>
          </a:p>
        </p:txBody>
      </p:sp>
    </p:spTree>
    <p:extLst>
      <p:ext uri="{BB962C8B-B14F-4D97-AF65-F5344CB8AC3E}">
        <p14:creationId xmlns:p14="http://schemas.microsoft.com/office/powerpoint/2010/main" val="110115753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734" r:id="rId3"/>
    <p:sldLayoutId id="2147483733" r:id="rId4"/>
    <p:sldLayoutId id="2147483731" r:id="rId5"/>
    <p:sldLayoutId id="2147483730" r:id="rId6"/>
    <p:sldLayoutId id="2147483729" r:id="rId7"/>
    <p:sldLayoutId id="2147483728" r:id="rId8"/>
    <p:sldLayoutId id="2147483727" r:id="rId9"/>
    <p:sldLayoutId id="2147483726" r:id="rId10"/>
    <p:sldLayoutId id="2147483725" r:id="rId11"/>
    <p:sldLayoutId id="2147483724" r:id="rId12"/>
    <p:sldLayoutId id="2147483721" r:id="rId13"/>
    <p:sldLayoutId id="2147483720" r:id="rId14"/>
    <p:sldLayoutId id="2147483719" r:id="rId15"/>
    <p:sldLayoutId id="2147483718" r:id="rId16"/>
    <p:sldLayoutId id="2147483717" r:id="rId17"/>
    <p:sldLayoutId id="2147483716" r:id="rId18"/>
    <p:sldLayoutId id="2147483715" r:id="rId19"/>
    <p:sldLayoutId id="2147483714" r:id="rId20"/>
    <p:sldLayoutId id="2147483713" r:id="rId21"/>
    <p:sldLayoutId id="2147483712" r:id="rId22"/>
    <p:sldLayoutId id="2147483711" r:id="rId23"/>
    <p:sldLayoutId id="2147483710" r:id="rId24"/>
    <p:sldLayoutId id="2147483709" r:id="rId25"/>
    <p:sldLayoutId id="2147483708" r:id="rId26"/>
    <p:sldLayoutId id="2147483707" r:id="rId27"/>
    <p:sldLayoutId id="2147483706" r:id="rId28"/>
    <p:sldLayoutId id="2147483705" r:id="rId29"/>
    <p:sldLayoutId id="2147483703" r:id="rId30"/>
    <p:sldLayoutId id="2147483702" r:id="rId31"/>
    <p:sldLayoutId id="2147483701" r:id="rId32"/>
    <p:sldLayoutId id="2147483700" r:id="rId33"/>
    <p:sldLayoutId id="2147483698" r:id="rId34"/>
    <p:sldLayoutId id="2147483697" r:id="rId35"/>
    <p:sldLayoutId id="2147483696" r:id="rId36"/>
    <p:sldLayoutId id="214748369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52970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5.xml"/><Relationship Id="rId7"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slide" Target="slide10.xml"/><Relationship Id="rId5" Type="http://schemas.openxmlformats.org/officeDocument/2006/relationships/image" Target="../media/image3.png"/><Relationship Id="rId4" Type="http://schemas.openxmlformats.org/officeDocument/2006/relationships/slide" Target="slide2.xml"/><Relationship Id="rId9"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6.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slide" Target="slide1.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2.xml"/><Relationship Id="rId1" Type="http://schemas.openxmlformats.org/officeDocument/2006/relationships/slideLayout" Target="../slideLayouts/slideLayout25.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2.xml"/><Relationship Id="rId1" Type="http://schemas.openxmlformats.org/officeDocument/2006/relationships/slideLayout" Target="../slideLayouts/slideLayout25.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2.xml"/><Relationship Id="rId1" Type="http://schemas.openxmlformats.org/officeDocument/2006/relationships/slideLayout" Target="../slideLayouts/slideLayout25.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6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5.xml"/><Relationship Id="rId7"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slide" Target="slide4.xml"/><Relationship Id="rId5" Type="http://schemas.openxmlformats.org/officeDocument/2006/relationships/image" Target="../media/image3.png"/><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slide" Target="slide12.xml"/><Relationship Id="rId1" Type="http://schemas.openxmlformats.org/officeDocument/2006/relationships/slideLayout" Target="../slideLayouts/slideLayout21.xml"/><Relationship Id="rId6" Type="http://schemas.openxmlformats.org/officeDocument/2006/relationships/slide" Target="slide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slide" Target="slide12.xml"/><Relationship Id="rId1" Type="http://schemas.openxmlformats.org/officeDocument/2006/relationships/slideLayout" Target="../slideLayouts/slideLayout21.xml"/><Relationship Id="rId6" Type="http://schemas.openxmlformats.org/officeDocument/2006/relationships/slide" Target="slide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575" y="20955"/>
            <a:ext cx="12134849" cy="6837045"/>
          </a:xfrm>
          <a:prstGeom prst="rect">
            <a:avLst/>
          </a:prstGeom>
        </p:spPr>
      </p:pic>
      <p:sp>
        <p:nvSpPr>
          <p:cNvPr id="19468" name="AutoShape 12">
            <a:hlinkClick r:id="rId3" action="ppaction://hlinksldjump"/>
          </p:cNvPr>
          <p:cNvSpPr>
            <a:spLocks noChangeArrowheads="1"/>
          </p:cNvSpPr>
          <p:nvPr/>
        </p:nvSpPr>
        <p:spPr bwMode="auto">
          <a:xfrm>
            <a:off x="11477625" y="6226175"/>
            <a:ext cx="685800" cy="457200"/>
          </a:xfrm>
          <a:prstGeom prst="star5">
            <a:avLst/>
          </a:prstGeom>
          <a:solidFill>
            <a:schemeClr val="bg2"/>
          </a:solidFill>
          <a:ln w="9525">
            <a:solidFill>
              <a:schemeClr val="bg1"/>
            </a:solidFill>
            <a:miter lim="800000"/>
            <a:headEnd/>
            <a:tailEnd/>
          </a:ln>
          <a:effectLst/>
        </p:spPr>
        <p:txBody>
          <a:bodyPr wrap="none" anchor="ctr"/>
          <a:lstStyle/>
          <a:p>
            <a:pPr eaLnBrk="1" hangingPunct="1">
              <a:defRPr/>
            </a:pPr>
            <a:endParaRPr lang="en-US"/>
          </a:p>
        </p:txBody>
      </p:sp>
      <p:sp>
        <p:nvSpPr>
          <p:cNvPr id="18442" name="WordArt 6"/>
          <p:cNvSpPr>
            <a:spLocks noChangeArrowheads="1" noChangeShapeType="1" noTextEdit="1"/>
          </p:cNvSpPr>
          <p:nvPr/>
        </p:nvSpPr>
        <p:spPr bwMode="auto">
          <a:xfrm>
            <a:off x="0" y="-15875"/>
            <a:ext cx="12163425" cy="131127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p>
        </p:txBody>
      </p:sp>
      <p:sp>
        <p:nvSpPr>
          <p:cNvPr id="2" name="Rectangle 1"/>
          <p:cNvSpPr/>
          <p:nvPr/>
        </p:nvSpPr>
        <p:spPr>
          <a:xfrm>
            <a:off x="28575" y="20955"/>
            <a:ext cx="12163425" cy="1200329"/>
          </a:xfrm>
          <a:prstGeom prst="rect">
            <a:avLst/>
          </a:prstGeom>
          <a:solidFill>
            <a:schemeClr val="accent3">
              <a:lumMod val="60000"/>
              <a:lumOff val="40000"/>
            </a:schemeClr>
          </a:solidFill>
        </p:spPr>
        <p:txBody>
          <a:bodyPr>
            <a:spAutoFit/>
          </a:bodyPr>
          <a:lstStyle/>
          <a:p>
            <a:pPr algn="ctr">
              <a:defRPr/>
            </a:pPr>
            <a:r>
              <a:rPr lang="en-US" sz="7200" b="1" dirty="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TRÒ CHƠI: Ô CỬA BÍ MẬT</a:t>
            </a:r>
          </a:p>
        </p:txBody>
      </p:sp>
      <p:pic>
        <p:nvPicPr>
          <p:cNvPr id="14" name="Picture 13" descr="untitled">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l="55000" t="12666" r="23000" b="53999"/>
          <a:stretch>
            <a:fillRect/>
          </a:stretch>
        </p:blipFill>
        <p:spPr bwMode="auto">
          <a:xfrm>
            <a:off x="19051" y="1216675"/>
            <a:ext cx="6203950" cy="2986087"/>
          </a:xfrm>
          <a:prstGeom prst="rect">
            <a:avLst/>
          </a:prstGeom>
          <a:solidFill>
            <a:srgbClr val="FF0000"/>
          </a:solidFill>
          <a:ln w="9525">
            <a:solidFill>
              <a:srgbClr val="0000FF"/>
            </a:solidFill>
            <a:miter lim="800000"/>
            <a:headEnd/>
            <a:tailEnd/>
          </a:ln>
        </p:spPr>
      </p:pic>
      <p:sp>
        <p:nvSpPr>
          <p:cNvPr id="15" name="Rectangle 3">
            <a:hlinkClick r:id="rId4" action="ppaction://hlinksldjump"/>
          </p:cNvPr>
          <p:cNvSpPr>
            <a:spLocks noChangeArrowheads="1"/>
          </p:cNvSpPr>
          <p:nvPr/>
        </p:nvSpPr>
        <p:spPr bwMode="auto">
          <a:xfrm>
            <a:off x="2630489" y="2393013"/>
            <a:ext cx="762000" cy="609600"/>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1</a:t>
            </a:r>
          </a:p>
        </p:txBody>
      </p:sp>
      <p:pic>
        <p:nvPicPr>
          <p:cNvPr id="16" name="Picture 4" descr="untitled">
            <a:hlinkClick r:id="rId6"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l="55000" t="12666" r="23000" b="53999"/>
          <a:stretch>
            <a:fillRect/>
          </a:stretch>
        </p:blipFill>
        <p:spPr bwMode="auto">
          <a:xfrm>
            <a:off x="6178550" y="1216675"/>
            <a:ext cx="5999162"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a:hlinkClick r:id="rId7" action="ppaction://hlinksldjump"/>
          </p:cNvPr>
          <p:cNvSpPr>
            <a:spLocks noChangeArrowheads="1"/>
          </p:cNvSpPr>
          <p:nvPr/>
        </p:nvSpPr>
        <p:spPr bwMode="auto">
          <a:xfrm>
            <a:off x="8755063" y="2328863"/>
            <a:ext cx="762000" cy="609600"/>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F3300"/>
                </a:solidFill>
                <a:latin typeface="Arial" panose="020B0604020202020204" pitchFamily="34" charset="0"/>
              </a:rPr>
              <a:t>2</a:t>
            </a:r>
            <a:endParaRPr lang="en-US" altLang="en-US" sz="2400">
              <a:latin typeface="Arial" panose="020B0604020202020204" pitchFamily="34" charset="0"/>
            </a:endParaRPr>
          </a:p>
        </p:txBody>
      </p:sp>
      <p:pic>
        <p:nvPicPr>
          <p:cNvPr id="18" name="Picture 7" descr="untitled">
            <a:hlinkClick r:id="rId8"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l="55000" t="12666" r="23000" b="53999"/>
          <a:stretch>
            <a:fillRect/>
          </a:stretch>
        </p:blipFill>
        <p:spPr bwMode="auto">
          <a:xfrm>
            <a:off x="19051" y="4206875"/>
            <a:ext cx="6000749"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8">
            <a:hlinkClick r:id="rId9" action="ppaction://hlinksldjump"/>
          </p:cNvPr>
          <p:cNvSpPr>
            <a:spLocks noChangeArrowheads="1"/>
          </p:cNvSpPr>
          <p:nvPr/>
        </p:nvSpPr>
        <p:spPr bwMode="auto">
          <a:xfrm>
            <a:off x="2570164" y="4981287"/>
            <a:ext cx="822325" cy="63817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a:solidFill>
                  <a:srgbClr val="FF3300"/>
                </a:solidFill>
                <a:latin typeface="Arial" panose="020B0604020202020204" pitchFamily="34" charset="0"/>
              </a:rPr>
              <a:t>3</a:t>
            </a:r>
            <a:endParaRPr lang="en-US" altLang="en-US" sz="2400" dirty="0">
              <a:latin typeface="Arial" panose="020B0604020202020204" pitchFamily="34" charset="0"/>
            </a:endParaRPr>
          </a:p>
        </p:txBody>
      </p:sp>
      <p:pic>
        <p:nvPicPr>
          <p:cNvPr id="12" name="Picture 7" descr="untitled">
            <a:hlinkClick r:id="rId8"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l="55000" t="12666" r="23000" b="53999"/>
          <a:stretch>
            <a:fillRect/>
          </a:stretch>
        </p:blipFill>
        <p:spPr bwMode="auto">
          <a:xfrm>
            <a:off x="6048375" y="4183063"/>
            <a:ext cx="61436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
            <a:hlinkClick r:id="rId9" action="ppaction://hlinksldjump"/>
          </p:cNvPr>
          <p:cNvSpPr>
            <a:spLocks noChangeArrowheads="1"/>
          </p:cNvSpPr>
          <p:nvPr/>
        </p:nvSpPr>
        <p:spPr bwMode="auto">
          <a:xfrm>
            <a:off x="8561389" y="4921250"/>
            <a:ext cx="822325" cy="63817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a:solidFill>
                  <a:srgbClr val="FF3300"/>
                </a:solidFill>
                <a:latin typeface="Arial" panose="020B0604020202020204" pitchFamily="34" charset="0"/>
              </a:rPr>
              <a:t>4</a:t>
            </a:r>
            <a:endParaRPr lang="en-US" altLang="en-US" sz="2400" dirty="0">
              <a:latin typeface="Arial" panose="020B0604020202020204" pitchFamily="34" charset="0"/>
            </a:endParaRPr>
          </a:p>
        </p:txBody>
      </p:sp>
    </p:spTree>
    <p:extLst>
      <p:ext uri="{BB962C8B-B14F-4D97-AF65-F5344CB8AC3E}">
        <p14:creationId xmlns:p14="http://schemas.microsoft.com/office/powerpoint/2010/main" val="97625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6" presetClass="exit" presetSubtype="32" fill="hold" nodeType="withEffect">
                                  <p:stCondLst>
                                    <p:cond delay="0"/>
                                  </p:stCondLst>
                                  <p:childTnLst>
                                    <p:animEffect transition="out" filter="circle(out)">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82099A-47ED-4859-95E4-B49854728224}" type="slidenum">
              <a:rPr lang="en-US" smtClean="0"/>
              <a:pPr>
                <a:defRPr/>
              </a:pPr>
              <a:t>10</a:t>
            </a:fld>
            <a:endParaRPr lang="en-US" dirty="0"/>
          </a:p>
        </p:txBody>
      </p:sp>
      <p:pic>
        <p:nvPicPr>
          <p:cNvPr id="3" name="Picture 2"/>
          <p:cNvPicPr>
            <a:picLocks noChangeAspect="1"/>
          </p:cNvPicPr>
          <p:nvPr/>
        </p:nvPicPr>
        <p:blipFill>
          <a:blip r:embed="rId2"/>
          <a:stretch>
            <a:fillRect/>
          </a:stretch>
        </p:blipFill>
        <p:spPr>
          <a:xfrm>
            <a:off x="5841304" y="0"/>
            <a:ext cx="6350696" cy="6837045"/>
          </a:xfrm>
          <a:prstGeom prst="rect">
            <a:avLst/>
          </a:prstGeom>
        </p:spPr>
      </p:pic>
      <p:pic>
        <p:nvPicPr>
          <p:cNvPr id="4" name="Picture 3"/>
          <p:cNvPicPr>
            <a:picLocks noChangeAspect="1"/>
          </p:cNvPicPr>
          <p:nvPr/>
        </p:nvPicPr>
        <p:blipFill>
          <a:blip r:embed="rId3"/>
          <a:stretch>
            <a:fillRect/>
          </a:stretch>
        </p:blipFill>
        <p:spPr>
          <a:xfrm>
            <a:off x="0" y="20955"/>
            <a:ext cx="6413327" cy="6837045"/>
          </a:xfrm>
          <a:prstGeom prst="rect">
            <a:avLst/>
          </a:prstGeom>
        </p:spPr>
      </p:pic>
    </p:spTree>
    <p:extLst>
      <p:ext uri="{BB962C8B-B14F-4D97-AF65-F5344CB8AC3E}">
        <p14:creationId xmlns:p14="http://schemas.microsoft.com/office/powerpoint/2010/main" val="87672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remium Vector | Cartoon happy kids reading a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501" y="99826"/>
            <a:ext cx="8446558" cy="596749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845791" y="4864002"/>
            <a:ext cx="10272000" cy="2406637"/>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7200" b="1" smtClean="0">
                <a:solidFill>
                  <a:srgbClr val="CC00FF"/>
                </a:solidFill>
                <a:latin typeface="Times New Roman" panose="02020603050405020304" pitchFamily="18" charset="0"/>
                <a:ea typeface="Cambria" panose="02040503050406030204" pitchFamily="18" charset="0"/>
                <a:cs typeface="Times New Roman" panose="02020603050405020304" pitchFamily="18" charset="0"/>
              </a:rPr>
              <a:t>LUYỆN ĐỌC</a:t>
            </a:r>
            <a:endParaRPr lang="en-US" sz="7200" b="1">
              <a:solidFill>
                <a:srgbClr val="CC00FF"/>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4" name="Picture 4" descr="WhitecornerFlowe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5843588"/>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WhitecornerFlower">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WhitecornerFlower">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627717">
            <a:off x="11220450" y="1333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3138" y="58420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76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3776" y="388307"/>
            <a:ext cx="11315178" cy="6125228"/>
          </a:xfrm>
          <a:prstGeom prst="rect">
            <a:avLst/>
          </a:prstGeom>
        </p:spPr>
      </p:pic>
    </p:spTree>
    <p:extLst>
      <p:ext uri="{BB962C8B-B14F-4D97-AF65-F5344CB8AC3E}">
        <p14:creationId xmlns:p14="http://schemas.microsoft.com/office/powerpoint/2010/main" val="2357173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3776" y="388307"/>
            <a:ext cx="11315178" cy="6125228"/>
          </a:xfrm>
          <a:prstGeom prst="rect">
            <a:avLst/>
          </a:prstGeom>
        </p:spPr>
      </p:pic>
      <p:sp>
        <p:nvSpPr>
          <p:cNvPr id="5" name="Oval 4"/>
          <p:cNvSpPr/>
          <p:nvPr/>
        </p:nvSpPr>
        <p:spPr>
          <a:xfrm>
            <a:off x="995109" y="847836"/>
            <a:ext cx="414670" cy="41467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smtClean="0">
                <a:solidFill>
                  <a:srgbClr val="7030A0"/>
                </a:solidFill>
                <a:latin typeface="Cambria" panose="02040503050406030204" pitchFamily="18" charset="0"/>
                <a:ea typeface="Cambria" panose="02040503050406030204" pitchFamily="18" charset="0"/>
              </a:rPr>
              <a:t>1</a:t>
            </a:r>
            <a:endParaRPr lang="en-US" sz="2800" b="1">
              <a:solidFill>
                <a:srgbClr val="7030A0"/>
              </a:solidFill>
              <a:latin typeface="Cambria" panose="02040503050406030204" pitchFamily="18" charset="0"/>
              <a:ea typeface="Cambria" panose="02040503050406030204" pitchFamily="18" charset="0"/>
            </a:endParaRPr>
          </a:p>
        </p:txBody>
      </p:sp>
      <p:sp>
        <p:nvSpPr>
          <p:cNvPr id="6" name="Oval 5"/>
          <p:cNvSpPr/>
          <p:nvPr/>
        </p:nvSpPr>
        <p:spPr>
          <a:xfrm>
            <a:off x="995109" y="3865005"/>
            <a:ext cx="414670" cy="41467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smtClean="0">
                <a:solidFill>
                  <a:srgbClr val="7030A0"/>
                </a:solidFill>
                <a:latin typeface="Cambria" panose="02040503050406030204" pitchFamily="18" charset="0"/>
                <a:ea typeface="Cambria" panose="02040503050406030204" pitchFamily="18" charset="0"/>
              </a:rPr>
              <a:t>2</a:t>
            </a:r>
            <a:endParaRPr lang="en-US" sz="2800" b="1">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7883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90184" y="1511351"/>
            <a:ext cx="10668000" cy="3046988"/>
          </a:xfrm>
          <a:prstGeom prst="rect">
            <a:avLst/>
          </a:prstGeom>
          <a:solidFill>
            <a:schemeClr val="accent3">
              <a:lumMod val="20000"/>
              <a:lumOff val="80000"/>
            </a:schemeClr>
          </a:solid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sz="4800" smtClean="0">
                <a:latin typeface="Times New Roman" panose="02020603050405020304" pitchFamily="18" charset="0"/>
                <a:ea typeface="Calibri" panose="020F0502020204030204" pitchFamily="34" charset="0"/>
                <a:cs typeface="Times New Roman" panose="02020603050405020304" pitchFamily="18" charset="0"/>
              </a:rPr>
              <a:t>       Dù băng qua rừng rậm hay suối sâu, lúc nào ông cũng giữ bên mình chiếc va li đựng nấm pê-ni-xi-lin mà ông gây được từ bên nhật</a:t>
            </a:r>
            <a:r>
              <a:rPr lang="vi-VN" sz="4800" smtClean="0">
                <a:latin typeface="Times New Roman" panose="02020603050405020304" pitchFamily="18" charset="0"/>
                <a:ea typeface="Calibri" panose="020F0502020204030204" pitchFamily="34" charset="0"/>
                <a:cs typeface="Times New Roman" panose="02020603050405020304" pitchFamily="18" charset="0"/>
              </a:rPr>
              <a:t>.</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p:cNvCxnSpPr/>
          <p:nvPr/>
        </p:nvCxnSpPr>
        <p:spPr>
          <a:xfrm flipH="1">
            <a:off x="8629389" y="2425245"/>
            <a:ext cx="228600" cy="609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6274497" y="3172126"/>
            <a:ext cx="228600" cy="609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0184" y="2963255"/>
            <a:ext cx="1854896" cy="830997"/>
          </a:xfrm>
          <a:prstGeom prst="rect">
            <a:avLst/>
          </a:prstGeom>
          <a:noFill/>
        </p:spPr>
        <p:txBody>
          <a:bodyPr wrap="square" rtlCol="0">
            <a:spAutoFit/>
          </a:bodyPr>
          <a:lstStyle/>
          <a:p>
            <a:r>
              <a:rPr lang="en-US" sz="4800" smtClean="0">
                <a:solidFill>
                  <a:srgbClr val="FF0000"/>
                </a:solidFill>
                <a:latin typeface="Times New Roman" panose="02020603050405020304" pitchFamily="18" charset="0"/>
                <a:cs typeface="Times New Roman" panose="02020603050405020304" pitchFamily="18" charset="0"/>
              </a:rPr>
              <a:t>đựng</a:t>
            </a:r>
            <a:endParaRPr lang="en-US" sz="480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240579" y="2228900"/>
            <a:ext cx="1322018"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g</a:t>
            </a:r>
            <a:r>
              <a:rPr lang="en-US" sz="4800" smtClean="0">
                <a:solidFill>
                  <a:srgbClr val="FF0000"/>
                </a:solidFill>
                <a:latin typeface="Times New Roman" panose="02020603050405020304" pitchFamily="18" charset="0"/>
                <a:cs typeface="Times New Roman" panose="02020603050405020304" pitchFamily="18" charset="0"/>
              </a:rPr>
              <a:t>iữ</a:t>
            </a:r>
            <a:endParaRPr lang="en-US" sz="4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48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3776" y="388307"/>
            <a:ext cx="11315178" cy="6125228"/>
          </a:xfrm>
          <a:prstGeom prst="rect">
            <a:avLst/>
          </a:prstGeom>
        </p:spPr>
      </p:pic>
      <p:sp>
        <p:nvSpPr>
          <p:cNvPr id="5" name="Oval 4"/>
          <p:cNvSpPr/>
          <p:nvPr/>
        </p:nvSpPr>
        <p:spPr>
          <a:xfrm>
            <a:off x="995109" y="847836"/>
            <a:ext cx="414670" cy="41467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smtClean="0">
                <a:solidFill>
                  <a:srgbClr val="7030A0"/>
                </a:solidFill>
                <a:latin typeface="Cambria" panose="02040503050406030204" pitchFamily="18" charset="0"/>
                <a:ea typeface="Cambria" panose="02040503050406030204" pitchFamily="18" charset="0"/>
              </a:rPr>
              <a:t>1</a:t>
            </a:r>
            <a:endParaRPr lang="en-US" sz="2800" b="1">
              <a:solidFill>
                <a:srgbClr val="7030A0"/>
              </a:solidFill>
              <a:latin typeface="Cambria" panose="02040503050406030204" pitchFamily="18" charset="0"/>
              <a:ea typeface="Cambria" panose="02040503050406030204" pitchFamily="18" charset="0"/>
            </a:endParaRPr>
          </a:p>
        </p:txBody>
      </p:sp>
      <p:sp>
        <p:nvSpPr>
          <p:cNvPr id="6" name="Oval 5"/>
          <p:cNvSpPr/>
          <p:nvPr/>
        </p:nvSpPr>
        <p:spPr>
          <a:xfrm>
            <a:off x="995109" y="3865005"/>
            <a:ext cx="414670" cy="414670"/>
          </a:xfrm>
          <a:prstGeom prst="ellipse">
            <a:avLst/>
          </a:prstGeom>
          <a:solidFill>
            <a:srgbClr val="FFFF00"/>
          </a:solidFill>
          <a:ln>
            <a:solidFill>
              <a:srgbClr val="FFC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smtClean="0">
                <a:solidFill>
                  <a:srgbClr val="7030A0"/>
                </a:solidFill>
                <a:latin typeface="Cambria" panose="02040503050406030204" pitchFamily="18" charset="0"/>
                <a:ea typeface="Cambria" panose="02040503050406030204" pitchFamily="18" charset="0"/>
              </a:rPr>
              <a:t>2</a:t>
            </a:r>
            <a:endParaRPr lang="en-US" sz="2800" b="1">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91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op 10 bài văn mẫu Hãy kể về một người lao động trí óc mà em biết, trí thức  lớp 3 chọn lọc 2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14" y="1649586"/>
            <a:ext cx="3840055" cy="45570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iếp tục đưa điều dưỡng Việt sang Đức - Báo Người lao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931" y="1669581"/>
            <a:ext cx="3777424" cy="45370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ỹ sư là làm gì? Tổng hợp kiến thức cần biết cho người kỹ sư tương l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1917" y="1669581"/>
            <a:ext cx="3729668" cy="45570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56262" y="5744981"/>
            <a:ext cx="1884490" cy="461665"/>
          </a:xfrm>
          <a:prstGeom prst="rect">
            <a:avLst/>
          </a:prstGeom>
          <a:solidFill>
            <a:schemeClr val="accent5">
              <a:lumMod val="40000"/>
              <a:lumOff val="60000"/>
            </a:schemeClr>
          </a:solidFill>
        </p:spPr>
        <p:txBody>
          <a:bodyPr wrap="square" rtlCol="0">
            <a:spAutoFit/>
          </a:bodyPr>
          <a:lstStyle/>
          <a:p>
            <a:pPr algn="ctr"/>
            <a:r>
              <a:rPr lang="en-US" sz="2400" b="1" smtClean="0">
                <a:solidFill>
                  <a:srgbClr val="0000CC"/>
                </a:solidFill>
                <a:latin typeface="Times New Roman" panose="02020603050405020304" pitchFamily="18" charset="0"/>
                <a:cs typeface="Times New Roman" panose="02020603050405020304" pitchFamily="18" charset="0"/>
              </a:rPr>
              <a:t>GIÁO VIÊN</a:t>
            </a:r>
            <a:endParaRPr lang="en-US" sz="2400" b="1">
              <a:solidFill>
                <a:srgbClr val="0000CC"/>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502872" y="5764976"/>
            <a:ext cx="1348865" cy="461665"/>
          </a:xfrm>
          <a:prstGeom prst="rect">
            <a:avLst/>
          </a:prstGeom>
          <a:solidFill>
            <a:schemeClr val="accent5">
              <a:lumMod val="40000"/>
              <a:lumOff val="60000"/>
            </a:schemeClr>
          </a:solidFill>
        </p:spPr>
        <p:txBody>
          <a:bodyPr wrap="square" rtlCol="0">
            <a:spAutoFit/>
          </a:bodyPr>
          <a:lstStyle/>
          <a:p>
            <a:pPr algn="ctr"/>
            <a:r>
              <a:rPr lang="en-US" sz="2400" b="1" smtClean="0">
                <a:solidFill>
                  <a:srgbClr val="0000CC"/>
                </a:solidFill>
                <a:latin typeface="Times New Roman" panose="02020603050405020304" pitchFamily="18" charset="0"/>
                <a:cs typeface="Times New Roman" panose="02020603050405020304" pitchFamily="18" charset="0"/>
              </a:rPr>
              <a:t>BÁC SĨ</a:t>
            </a:r>
            <a:endParaRPr lang="en-US" sz="2400" b="1">
              <a:solidFill>
                <a:srgbClr val="0000CC"/>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413857" y="5764976"/>
            <a:ext cx="1283369" cy="461665"/>
          </a:xfrm>
          <a:prstGeom prst="rect">
            <a:avLst/>
          </a:prstGeom>
          <a:solidFill>
            <a:schemeClr val="accent5">
              <a:lumMod val="40000"/>
              <a:lumOff val="60000"/>
            </a:schemeClr>
          </a:solidFill>
        </p:spPr>
        <p:txBody>
          <a:bodyPr wrap="square" rtlCol="0">
            <a:spAutoFit/>
          </a:bodyPr>
          <a:lstStyle/>
          <a:p>
            <a:pPr algn="ctr"/>
            <a:r>
              <a:rPr lang="en-US" sz="2400" b="1" smtClean="0">
                <a:solidFill>
                  <a:srgbClr val="0000CC"/>
                </a:solidFill>
                <a:latin typeface="Times New Roman" panose="02020603050405020304" pitchFamily="18" charset="0"/>
                <a:cs typeface="Times New Roman" panose="02020603050405020304" pitchFamily="18" charset="0"/>
              </a:rPr>
              <a:t>KĨ SƯ</a:t>
            </a:r>
            <a:endParaRPr lang="en-US" sz="24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07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mium Vector | Cartoon happy kids reading a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975" y="100208"/>
            <a:ext cx="8446558" cy="5704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360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emium Vector | Cartoon happy kids reading a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975" y="100208"/>
            <a:ext cx="8446558" cy="570444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908421" y="4989262"/>
            <a:ext cx="10272000" cy="2406637"/>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7200" b="1" smtClean="0">
                <a:solidFill>
                  <a:srgbClr val="CC00FF"/>
                </a:solidFill>
                <a:latin typeface="Cambria" panose="02040503050406030204" pitchFamily="18" charset="0"/>
                <a:ea typeface="Cambria" panose="02040503050406030204" pitchFamily="18" charset="0"/>
              </a:rPr>
              <a:t>ĐỌC HIỂU</a:t>
            </a:r>
            <a:endParaRPr lang="en-US" sz="7200" b="1">
              <a:solidFill>
                <a:srgbClr val="CC00FF"/>
              </a:solidFill>
              <a:latin typeface="Cambria" panose="02040503050406030204" pitchFamily="18" charset="0"/>
              <a:ea typeface="Cambria" panose="02040503050406030204" pitchFamily="18" charset="0"/>
            </a:endParaRPr>
          </a:p>
        </p:txBody>
      </p:sp>
      <p:pic>
        <p:nvPicPr>
          <p:cNvPr id="4" name="Picture 4" descr="WhitecornerFlowe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5843588"/>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WhitecornerFlower">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WhitecornerFlower">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627717">
            <a:off x="11220450" y="1333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3138" y="58420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prstGeom prst="rect">
            <a:avLst/>
          </a:prstGeom>
          <a:noFill/>
        </p:spPr>
        <p:txBody>
          <a:bodyPr wrap="square" rtlCol="0">
            <a:spAutoFit/>
          </a:bodyPr>
          <a:lstStyle/>
          <a:p>
            <a:pPr algn="just"/>
            <a:r>
              <a:rPr lang="en-US" sz="2800" b="1" u="sng" dirty="0" err="1" smtClean="0">
                <a:solidFill>
                  <a:schemeClr val="accent5">
                    <a:lumMod val="50000"/>
                  </a:schemeClr>
                </a:solidFill>
                <a:latin typeface="Times New Roman" panose="02020603050405020304" pitchFamily="18" charset="0"/>
                <a:cs typeface="Times New Roman" panose="02020603050405020304" pitchFamily="18" charset="0"/>
              </a:rPr>
              <a:t>Câu</a:t>
            </a:r>
            <a:r>
              <a:rPr lang="en-US" sz="2800" b="1" u="sng" dirty="0" smtClean="0">
                <a:solidFill>
                  <a:schemeClr val="accent5">
                    <a:lumMod val="50000"/>
                  </a:schemeClr>
                </a:solidFill>
                <a:latin typeface="Times New Roman" panose="02020603050405020304" pitchFamily="18" charset="0"/>
                <a:cs typeface="Times New Roman" panose="02020603050405020304" pitchFamily="18" charset="0"/>
              </a:rPr>
              <a:t> 1. </a:t>
            </a:r>
          </a:p>
          <a:p>
            <a:pPr algn="just"/>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Để</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về</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nước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tham</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gia</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kháng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chiến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bác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sĩ</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Đặng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Văn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Ngữ</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phải</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đi</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đường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vòng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như</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thế</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nào</a:t>
            </a:r>
            <a:r>
              <a:rPr lang="en-US" sz="2800" b="1" dirty="0" smtClean="0">
                <a:solidFill>
                  <a:srgbClr val="0000CC"/>
                </a:solidFill>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57489" y="1557467"/>
            <a:ext cx="9757775" cy="954107"/>
          </a:xfrm>
          <a:prstGeom prst="rect">
            <a:avLst/>
          </a:prstGeom>
          <a:noFill/>
        </p:spPr>
        <p:txBody>
          <a:bodyPr wrap="square" rtlCol="0">
            <a:spAutoFit/>
          </a:bodyPr>
          <a:lstStyle/>
          <a:p>
            <a:pPr algn="just"/>
            <a:r>
              <a:rPr lang="en-US" sz="2800" b="1" u="sng" dirty="0" err="1" smtClean="0">
                <a:solidFill>
                  <a:schemeClr val="accent5">
                    <a:lumMod val="50000"/>
                  </a:schemeClr>
                </a:solidFill>
                <a:latin typeface="Times New Roman" panose="02020603050405020304" pitchFamily="18" charset="0"/>
                <a:cs typeface="Times New Roman" panose="02020603050405020304" pitchFamily="18" charset="0"/>
              </a:rPr>
              <a:t>Câu</a:t>
            </a:r>
            <a:r>
              <a:rPr lang="en-US" sz="2800" b="1" u="sng" dirty="0" smtClean="0">
                <a:solidFill>
                  <a:schemeClr val="accent5">
                    <a:lumMod val="50000"/>
                  </a:schemeClr>
                </a:solidFill>
                <a:latin typeface="Times New Roman" panose="02020603050405020304" pitchFamily="18" charset="0"/>
                <a:cs typeface="Times New Roman" panose="02020603050405020304" pitchFamily="18" charset="0"/>
              </a:rPr>
              <a:t> 2. </a:t>
            </a:r>
          </a:p>
          <a:p>
            <a:pPr algn="just"/>
            <a:r>
              <a:rPr lang="en-US" sz="2800" b="1" dirty="0" err="1" smtClean="0">
                <a:solidFill>
                  <a:srgbClr val="0000CC"/>
                </a:solidFill>
                <a:latin typeface="Times New Roman" panose="02020603050405020304" pitchFamily="18" charset="0"/>
                <a:cs typeface="Times New Roman" panose="02020603050405020304" pitchFamily="18" charset="0"/>
              </a:rPr>
              <a:t>Va</a:t>
            </a:r>
            <a:r>
              <a:rPr lang="en-US" sz="2800" b="1" dirty="0" smtClean="0">
                <a:solidFill>
                  <a:srgbClr val="0000CC"/>
                </a:solidFill>
                <a:latin typeface="Times New Roman" panose="02020603050405020304" pitchFamily="18" charset="0"/>
                <a:cs typeface="Times New Roman" panose="02020603050405020304" pitchFamily="18" charset="0"/>
              </a:rPr>
              <a:t> li </a:t>
            </a:r>
            <a:r>
              <a:rPr lang="en-US" sz="2800" b="1" dirty="0" err="1" smtClean="0">
                <a:solidFill>
                  <a:srgbClr val="0000CC"/>
                </a:solidFill>
                <a:latin typeface="Times New Roman" panose="02020603050405020304" pitchFamily="18" charset="0"/>
                <a:cs typeface="Times New Roman" panose="02020603050405020304" pitchFamily="18" charset="0"/>
              </a:rPr>
              <a:t>nấm</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pê</a:t>
            </a:r>
            <a:r>
              <a:rPr lang="en-US" sz="2800" b="1" dirty="0" smtClean="0">
                <a:solidFill>
                  <a:srgbClr val="0000CC"/>
                </a:solidFill>
                <a:latin typeface="Times New Roman" panose="02020603050405020304" pitchFamily="18" charset="0"/>
                <a:cs typeface="Times New Roman" panose="02020603050405020304" pitchFamily="18" charset="0"/>
              </a:rPr>
              <a:t>-</a:t>
            </a:r>
            <a:r>
              <a:rPr lang="en-US" sz="2800" b="1" dirty="0" err="1" smtClean="0">
                <a:solidFill>
                  <a:srgbClr val="0000CC"/>
                </a:solidFill>
                <a:latin typeface="Times New Roman" panose="02020603050405020304" pitchFamily="18" charset="0"/>
                <a:cs typeface="Times New Roman" panose="02020603050405020304" pitchFamily="18" charset="0"/>
              </a:rPr>
              <a:t>ni</a:t>
            </a:r>
            <a:r>
              <a:rPr lang="en-US" sz="2800" b="1" dirty="0" smtClean="0">
                <a:solidFill>
                  <a:srgbClr val="0000CC"/>
                </a:solidFill>
                <a:latin typeface="Times New Roman" panose="02020603050405020304" pitchFamily="18" charset="0"/>
                <a:cs typeface="Times New Roman" panose="02020603050405020304" pitchFamily="18" charset="0"/>
              </a:rPr>
              <a:t>-xi-</a:t>
            </a:r>
            <a:r>
              <a:rPr lang="en-US" sz="2800" b="1" dirty="0" err="1" smtClean="0">
                <a:solidFill>
                  <a:srgbClr val="0000CC"/>
                </a:solidFill>
                <a:latin typeface="Times New Roman" panose="02020603050405020304" pitchFamily="18" charset="0"/>
                <a:cs typeface="Times New Roman" panose="02020603050405020304" pitchFamily="18" charset="0"/>
              </a:rPr>
              <a:t>lin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được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ông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mang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về</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quý</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giá</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như</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thế</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nào</a:t>
            </a:r>
            <a:r>
              <a:rPr lang="en-US" sz="2800" b="1" dirty="0" smtClean="0">
                <a:solidFill>
                  <a:srgbClr val="0000CC"/>
                </a:solidFill>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7489" y="2651402"/>
            <a:ext cx="10672176" cy="1384995"/>
          </a:xfrm>
          <a:prstGeom prst="rect">
            <a:avLst/>
          </a:prstGeom>
          <a:noFill/>
        </p:spPr>
        <p:txBody>
          <a:bodyPr wrap="square" rtlCol="0">
            <a:spAutoFit/>
          </a:bodyPr>
          <a:lstStyle/>
          <a:p>
            <a:pPr algn="just"/>
            <a:r>
              <a:rPr lang="en-US" sz="2800" b="1" u="sng" dirty="0" err="1" smtClean="0">
                <a:solidFill>
                  <a:schemeClr val="accent5">
                    <a:lumMod val="50000"/>
                  </a:schemeClr>
                </a:solidFill>
                <a:latin typeface="Times New Roman" panose="02020603050405020304" pitchFamily="18" charset="0"/>
                <a:cs typeface="Times New Roman" panose="02020603050405020304" pitchFamily="18" charset="0"/>
              </a:rPr>
              <a:t>Câu</a:t>
            </a:r>
            <a:r>
              <a:rPr lang="en-US" sz="2800" b="1" u="sng" dirty="0" smtClean="0">
                <a:solidFill>
                  <a:schemeClr val="accent5">
                    <a:lumMod val="50000"/>
                  </a:schemeClr>
                </a:solidFill>
                <a:latin typeface="Times New Roman" panose="02020603050405020304" pitchFamily="18" charset="0"/>
                <a:cs typeface="Times New Roman" panose="02020603050405020304" pitchFamily="18" charset="0"/>
              </a:rPr>
              <a:t> 3. </a:t>
            </a:r>
          </a:p>
          <a:p>
            <a:pPr algn="just"/>
            <a:r>
              <a:rPr lang="en-US" sz="2800" b="1" dirty="0" smtClean="0">
                <a:solidFill>
                  <a:srgbClr val="0000CC"/>
                </a:solidFill>
                <a:latin typeface="Times New Roman" panose="02020603050405020304" pitchFamily="18" charset="0"/>
                <a:cs typeface="Times New Roman" panose="02020603050405020304" pitchFamily="18" charset="0"/>
              </a:rPr>
              <a:t>       Chi </a:t>
            </a:r>
            <a:r>
              <a:rPr lang="en-US" sz="2800" b="1" dirty="0" err="1" smtClean="0">
                <a:solidFill>
                  <a:srgbClr val="0000CC"/>
                </a:solidFill>
                <a:latin typeface="Times New Roman" panose="02020603050405020304" pitchFamily="18" charset="0"/>
                <a:cs typeface="Times New Roman" panose="02020603050405020304" pitchFamily="18" charset="0"/>
              </a:rPr>
              <a:t>tiết</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ông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tự</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tiêm</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thử</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liều</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thuốc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đầu</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tiên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vào</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cơ</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thể</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mình</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nói</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lên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điều</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gì</a:t>
            </a:r>
            <a:r>
              <a:rPr lang="en-US" sz="2800" b="1" dirty="0" smtClean="0">
                <a:solidFill>
                  <a:srgbClr val="0000CC"/>
                </a:solidFill>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46760" y="4339601"/>
            <a:ext cx="11298480" cy="1384995"/>
          </a:xfrm>
          <a:prstGeom prst="rect">
            <a:avLst/>
          </a:prstGeom>
          <a:noFill/>
        </p:spPr>
        <p:txBody>
          <a:bodyPr wrap="square" rtlCol="0">
            <a:spAutoFit/>
          </a:bodyPr>
          <a:lstStyle/>
          <a:p>
            <a:pPr algn="just"/>
            <a:r>
              <a:rPr lang="en-US" sz="2800" b="1" u="sng" dirty="0" err="1" smtClean="0">
                <a:solidFill>
                  <a:schemeClr val="accent6">
                    <a:lumMod val="50000"/>
                  </a:schemeClr>
                </a:solidFill>
                <a:latin typeface="Times New Roman" panose="02020603050405020304" pitchFamily="18" charset="0"/>
                <a:cs typeface="Times New Roman" panose="02020603050405020304" pitchFamily="18" charset="0"/>
              </a:rPr>
              <a:t>Câu</a:t>
            </a:r>
            <a:r>
              <a:rPr lang="en-US" sz="2800" b="1" u="sng" dirty="0" smtClean="0">
                <a:solidFill>
                  <a:schemeClr val="accent6">
                    <a:lumMod val="50000"/>
                  </a:schemeClr>
                </a:solidFill>
                <a:latin typeface="Times New Roman" panose="02020603050405020304" pitchFamily="18" charset="0"/>
                <a:cs typeface="Times New Roman" panose="02020603050405020304" pitchFamily="18" charset="0"/>
              </a:rPr>
              <a:t> 4</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Chọn</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chữ</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cái</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trước</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những</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ý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đúng</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2800" b="1" u="sng"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Bác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sĩ</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Đặng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Văn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Ngữ</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đã</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có</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những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đóng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góp</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gì</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cho</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hai</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cuộc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kháng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chiến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chống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thực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dân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Pháp</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và</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đế</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quốc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Mỹ</a:t>
            </a:r>
            <a:r>
              <a:rPr lang="en-US" sz="2800" b="1" dirty="0" smtClean="0">
                <a:solidFill>
                  <a:srgbClr val="0000CC"/>
                </a:solidFill>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953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hlinkClick r:id="rId2" action="ppaction://hlinksldjump"/>
          </p:cNvPr>
          <p:cNvSpPr txBox="1"/>
          <p:nvPr/>
        </p:nvSpPr>
        <p:spPr>
          <a:xfrm>
            <a:off x="1447800" y="1993900"/>
            <a:ext cx="8839200" cy="584775"/>
          </a:xfrm>
          <a:prstGeom prst="rect">
            <a:avLst/>
          </a:prstGeom>
          <a:solidFill>
            <a:schemeClr val="accent1">
              <a:lumMod val="20000"/>
              <a:lumOff val="80000"/>
            </a:schemeClr>
          </a:solidFill>
          <a:ln w="28575">
            <a:solidFill>
              <a:schemeClr val="tx1">
                <a:lumMod val="60000"/>
                <a:lumOff val="40000"/>
              </a:schemeClr>
            </a:solidFill>
          </a:ln>
        </p:spPr>
        <p:txBody>
          <a:bodyPr>
            <a:spAutoFit/>
          </a:bodyPr>
          <a:lstStyle/>
          <a:p>
            <a:pPr eaLnBrk="1" hangingPunct="1">
              <a:defRPr/>
            </a:pPr>
            <a:r>
              <a:rPr lang="en-US" sz="3200" b="1" dirty="0" smtClean="0">
                <a:solidFill>
                  <a:srgbClr val="0000CC"/>
                </a:solidFill>
                <a:latin typeface="Times New Roman" pitchFamily="18" charset="0"/>
                <a:cs typeface="Times New Roman" pitchFamily="18" charset="0"/>
              </a:rPr>
              <a:t>Ai </a:t>
            </a:r>
            <a:r>
              <a:rPr lang="en-US" sz="3200" b="1" dirty="0" err="1" smtClean="0">
                <a:solidFill>
                  <a:srgbClr val="0000CC"/>
                </a:solidFill>
                <a:latin typeface="Times New Roman" pitchFamily="18" charset="0"/>
                <a:cs typeface="Times New Roman" pitchFamily="18" charset="0"/>
              </a:rPr>
              <a:t>là</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người</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khám</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chữa</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bệnh</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cho</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mọi</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người</a:t>
            </a:r>
            <a:r>
              <a:rPr lang="en-US" sz="3200" b="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pic>
        <p:nvPicPr>
          <p:cNvPr id="19459" name="Picture 4"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3138" y="58420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WhitecornerFlower">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5946775"/>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WhitecornerFlower">
            <a:hlinkClick r:id="rId4"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0" y="34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WhitecornerFlower">
            <a:hlinkClick r:id="rId4"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627717">
            <a:off x="11296650" y="571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254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785" y="1315232"/>
            <a:ext cx="11235848" cy="1384995"/>
          </a:xfrm>
          <a:prstGeom prst="rect">
            <a:avLst/>
          </a:prstGeom>
          <a:noFill/>
        </p:spPr>
        <p:txBody>
          <a:bodyPr wrap="square" rtlCol="0">
            <a:spAutoFit/>
          </a:bodyPr>
          <a:lstStyle/>
          <a:p>
            <a:pPr algn="just"/>
            <a:r>
              <a:rPr lang="en-US" sz="2800" b="1" u="sng" dirty="0" err="1" smtClean="0">
                <a:solidFill>
                  <a:schemeClr val="accent5">
                    <a:lumMod val="50000"/>
                  </a:schemeClr>
                </a:solidFill>
                <a:latin typeface="Times New Roman" panose="02020603050405020304" pitchFamily="18" charset="0"/>
                <a:cs typeface="Times New Roman" panose="02020603050405020304" pitchFamily="18" charset="0"/>
              </a:rPr>
              <a:t>Câu</a:t>
            </a:r>
            <a:r>
              <a:rPr lang="en-US" sz="2800" b="1" u="sng" dirty="0" smtClean="0">
                <a:solidFill>
                  <a:schemeClr val="accent5">
                    <a:lumMod val="50000"/>
                  </a:schemeClr>
                </a:solidFill>
                <a:latin typeface="Times New Roman" panose="02020603050405020304" pitchFamily="18" charset="0"/>
                <a:cs typeface="Times New Roman" panose="02020603050405020304" pitchFamily="18" charset="0"/>
              </a:rPr>
              <a:t> 1. </a:t>
            </a:r>
          </a:p>
          <a:p>
            <a:pPr algn="just"/>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Để</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về</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nước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tham</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gia</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kháng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chiến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bác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sĩ</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Đặng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Văn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Ngữ</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phải</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đi</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đường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vòng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như</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thế</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nào</a:t>
            </a:r>
            <a:r>
              <a:rPr lang="en-US" sz="2800" b="1" dirty="0" smtClean="0">
                <a:solidFill>
                  <a:srgbClr val="0000CC"/>
                </a:solidFill>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50520" y="3407080"/>
            <a:ext cx="11611628" cy="954107"/>
          </a:xfrm>
          <a:prstGeom prst="rect">
            <a:avLst/>
          </a:prstGeom>
          <a:solidFill>
            <a:schemeClr val="accent5">
              <a:lumMod val="40000"/>
              <a:lumOff val="60000"/>
            </a:schemeClr>
          </a:solidFill>
          <a:ln>
            <a:solidFill>
              <a:srgbClr val="0F1DB2"/>
            </a:solidFill>
          </a:ln>
        </p:spPr>
        <p:txBody>
          <a:bodyPr wrap="square" rtlCol="0">
            <a:spAutoFit/>
          </a:bodyPr>
          <a:lstStyle/>
          <a:p>
            <a:pPr algn="just"/>
            <a:r>
              <a:rPr lang="en-US" sz="2800" b="1" smtClean="0">
                <a:solidFill>
                  <a:srgbClr val="FF0000"/>
                </a:solidFill>
                <a:latin typeface="Times New Roman" panose="02020603050405020304" pitchFamily="18" charset="0"/>
                <a:cs typeface="Times New Roman" panose="02020603050405020304" pitchFamily="18" charset="0"/>
              </a:rPr>
              <a:t>       Để tránh bị địch phát hiện, ông phải đi đường vòng từ Nhật Bản qua Thái Lan, sang Lào, về Nghệ An, rồi từ Nghệ An lên chiến khu Việt Bắc. </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096011" y="438411"/>
            <a:ext cx="3657600" cy="646331"/>
          </a:xfrm>
          <a:prstGeom prst="rect">
            <a:avLst/>
          </a:prstGeom>
          <a:solidFill>
            <a:schemeClr val="accent6">
              <a:lumMod val="20000"/>
              <a:lumOff val="80000"/>
            </a:schemeClr>
          </a:solidFill>
          <a:ln>
            <a:solidFill>
              <a:srgbClr val="0F1DB2"/>
            </a:solidFill>
          </a:ln>
        </p:spPr>
        <p:txBody>
          <a:bodyPr wrap="square" rtlCol="0">
            <a:spAutoFit/>
          </a:bodyPr>
          <a:lstStyle/>
          <a:p>
            <a:pPr algn="ctr"/>
            <a:r>
              <a:rPr lang="en-US" sz="3600" b="1" smtClean="0">
                <a:solidFill>
                  <a:srgbClr val="002060"/>
                </a:solidFill>
                <a:latin typeface="Times New Roman" panose="02020603050405020304" pitchFamily="18" charset="0"/>
                <a:cs typeface="Times New Roman" panose="02020603050405020304" pitchFamily="18" charset="0"/>
              </a:rPr>
              <a:t>Đọc thầm đoạn 1</a:t>
            </a:r>
            <a:endParaRPr lang="en-US" sz="36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06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301" y="375781"/>
            <a:ext cx="9757775" cy="954107"/>
          </a:xfrm>
          <a:prstGeom prst="rect">
            <a:avLst/>
          </a:prstGeom>
          <a:noFill/>
        </p:spPr>
        <p:txBody>
          <a:bodyPr wrap="square" rtlCol="0">
            <a:spAutoFit/>
          </a:bodyPr>
          <a:lstStyle/>
          <a:p>
            <a:pPr algn="just"/>
            <a:r>
              <a:rPr lang="en-US" sz="2800" b="1" u="sng" dirty="0" err="1" smtClean="0">
                <a:solidFill>
                  <a:schemeClr val="accent5">
                    <a:lumMod val="50000"/>
                  </a:schemeClr>
                </a:solidFill>
                <a:latin typeface="Times New Roman" panose="02020603050405020304" pitchFamily="18" charset="0"/>
                <a:cs typeface="Times New Roman" panose="02020603050405020304" pitchFamily="18" charset="0"/>
              </a:rPr>
              <a:t>Câu</a:t>
            </a:r>
            <a:r>
              <a:rPr lang="en-US" sz="2800" b="1" u="sng" dirty="0" smtClean="0">
                <a:solidFill>
                  <a:schemeClr val="accent5">
                    <a:lumMod val="50000"/>
                  </a:schemeClr>
                </a:solidFill>
                <a:latin typeface="Times New Roman" panose="02020603050405020304" pitchFamily="18" charset="0"/>
                <a:cs typeface="Times New Roman" panose="02020603050405020304" pitchFamily="18" charset="0"/>
              </a:rPr>
              <a:t> 2. </a:t>
            </a:r>
          </a:p>
          <a:p>
            <a:pPr algn="just"/>
            <a:r>
              <a:rPr lang="en-US" sz="2800" b="1" dirty="0" err="1" smtClean="0">
                <a:solidFill>
                  <a:srgbClr val="0000CC"/>
                </a:solidFill>
                <a:latin typeface="Times New Roman" panose="02020603050405020304" pitchFamily="18" charset="0"/>
                <a:cs typeface="Times New Roman" panose="02020603050405020304" pitchFamily="18" charset="0"/>
              </a:rPr>
              <a:t>Va</a:t>
            </a:r>
            <a:r>
              <a:rPr lang="en-US" sz="2800" b="1" dirty="0" smtClean="0">
                <a:solidFill>
                  <a:srgbClr val="0000CC"/>
                </a:solidFill>
                <a:latin typeface="Times New Roman" panose="02020603050405020304" pitchFamily="18" charset="0"/>
                <a:cs typeface="Times New Roman" panose="02020603050405020304" pitchFamily="18" charset="0"/>
              </a:rPr>
              <a:t> li </a:t>
            </a:r>
            <a:r>
              <a:rPr lang="en-US" sz="2800" b="1" dirty="0" err="1" smtClean="0">
                <a:solidFill>
                  <a:srgbClr val="0000CC"/>
                </a:solidFill>
                <a:latin typeface="Times New Roman" panose="02020603050405020304" pitchFamily="18" charset="0"/>
                <a:cs typeface="Times New Roman" panose="02020603050405020304" pitchFamily="18" charset="0"/>
              </a:rPr>
              <a:t>nấm</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pê</a:t>
            </a:r>
            <a:r>
              <a:rPr lang="en-US" sz="2800" b="1" dirty="0" smtClean="0">
                <a:solidFill>
                  <a:srgbClr val="0000CC"/>
                </a:solidFill>
                <a:latin typeface="Times New Roman" panose="02020603050405020304" pitchFamily="18" charset="0"/>
                <a:cs typeface="Times New Roman" panose="02020603050405020304" pitchFamily="18" charset="0"/>
              </a:rPr>
              <a:t>-</a:t>
            </a:r>
            <a:r>
              <a:rPr lang="en-US" sz="2800" b="1" dirty="0" err="1" smtClean="0">
                <a:solidFill>
                  <a:srgbClr val="0000CC"/>
                </a:solidFill>
                <a:latin typeface="Times New Roman" panose="02020603050405020304" pitchFamily="18" charset="0"/>
                <a:cs typeface="Times New Roman" panose="02020603050405020304" pitchFamily="18" charset="0"/>
              </a:rPr>
              <a:t>ni</a:t>
            </a:r>
            <a:r>
              <a:rPr lang="en-US" sz="2800" b="1" dirty="0" smtClean="0">
                <a:solidFill>
                  <a:srgbClr val="0000CC"/>
                </a:solidFill>
                <a:latin typeface="Times New Roman" panose="02020603050405020304" pitchFamily="18" charset="0"/>
                <a:cs typeface="Times New Roman" panose="02020603050405020304" pitchFamily="18" charset="0"/>
              </a:rPr>
              <a:t>-xi-</a:t>
            </a:r>
            <a:r>
              <a:rPr lang="en-US" sz="2800" b="1" dirty="0" err="1" smtClean="0">
                <a:solidFill>
                  <a:srgbClr val="0000CC"/>
                </a:solidFill>
                <a:latin typeface="Times New Roman" panose="02020603050405020304" pitchFamily="18" charset="0"/>
                <a:cs typeface="Times New Roman" panose="02020603050405020304" pitchFamily="18" charset="0"/>
              </a:rPr>
              <a:t>lin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được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ông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mang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về</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quý</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giá</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như</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thế</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nào</a:t>
            </a:r>
            <a:r>
              <a:rPr lang="en-US" sz="2800" b="1" dirty="0" smtClean="0">
                <a:solidFill>
                  <a:srgbClr val="0000CC"/>
                </a:solidFill>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26301" y="2229633"/>
            <a:ext cx="10860066" cy="954107"/>
          </a:xfrm>
          <a:prstGeom prst="rect">
            <a:avLst/>
          </a:prstGeom>
          <a:solidFill>
            <a:schemeClr val="accent5">
              <a:lumMod val="40000"/>
              <a:lumOff val="60000"/>
            </a:schemeClr>
          </a:solidFill>
          <a:ln>
            <a:solidFill>
              <a:srgbClr val="0F1DB2"/>
            </a:solidFill>
          </a:ln>
        </p:spPr>
        <p:txBody>
          <a:bodyPr wrap="square" rtlCol="0">
            <a:spAutoFit/>
          </a:bodyPr>
          <a:lstStyle/>
          <a:p>
            <a:pPr algn="just"/>
            <a:r>
              <a:rPr lang="en-US" sz="2800" b="1" smtClean="0">
                <a:solidFill>
                  <a:srgbClr val="FF0000"/>
                </a:solidFill>
                <a:latin typeface="Times New Roman" panose="02020603050405020304" pitchFamily="18" charset="0"/>
                <a:cs typeface="Times New Roman" panose="02020603050405020304" pitchFamily="18" charset="0"/>
              </a:rPr>
              <a:t>         Nhờ va li nấm này, ông đã chế được “nước lọc pê-ni-xi-lin” chữa cho thương binh. </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6301" y="3319398"/>
            <a:ext cx="10860066" cy="1384995"/>
          </a:xfrm>
          <a:prstGeom prst="rect">
            <a:avLst/>
          </a:prstGeom>
          <a:solidFill>
            <a:schemeClr val="accent6">
              <a:lumMod val="20000"/>
              <a:lumOff val="80000"/>
            </a:schemeClr>
          </a:solidFill>
          <a:ln>
            <a:solidFill>
              <a:srgbClr val="0F1DB2"/>
            </a:solidFill>
          </a:ln>
        </p:spPr>
        <p:txBody>
          <a:bodyPr wrap="square" rtlCol="0">
            <a:spAutoFit/>
          </a:bodyPr>
          <a:lstStyle/>
          <a:p>
            <a:pPr algn="just"/>
            <a:r>
              <a:rPr lang="en-US" sz="2800" b="1" smtClean="0">
                <a:solidFill>
                  <a:srgbClr val="FF0000"/>
                </a:solidFill>
                <a:latin typeface="Times New Roman" panose="02020603050405020304" pitchFamily="18" charset="0"/>
                <a:cs typeface="Times New Roman" panose="02020603050405020304" pitchFamily="18" charset="0"/>
              </a:rPr>
              <a:t>        Pê-ni-xi-lin là thuốc kháng sinh, chống nhiễm trùng.  Không có thuốc này, người bị thương sẽ bị nhiễm trùng, rất nguy hiểm cho tính mạng.</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0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353" y="1402915"/>
            <a:ext cx="10672176" cy="1384995"/>
          </a:xfrm>
          <a:prstGeom prst="rect">
            <a:avLst/>
          </a:prstGeom>
          <a:noFill/>
        </p:spPr>
        <p:txBody>
          <a:bodyPr wrap="square" rtlCol="0">
            <a:spAutoFit/>
          </a:bodyPr>
          <a:lstStyle/>
          <a:p>
            <a:pPr algn="just"/>
            <a:r>
              <a:rPr lang="en-US" sz="2800" b="1" u="sng" dirty="0" err="1" smtClean="0">
                <a:solidFill>
                  <a:schemeClr val="accent5">
                    <a:lumMod val="50000"/>
                  </a:schemeClr>
                </a:solidFill>
                <a:latin typeface="Times New Roman" panose="02020603050405020304" pitchFamily="18" charset="0"/>
                <a:cs typeface="Times New Roman" panose="02020603050405020304" pitchFamily="18" charset="0"/>
              </a:rPr>
              <a:t>Câu</a:t>
            </a:r>
            <a:r>
              <a:rPr lang="en-US" sz="2800" b="1" u="sng" dirty="0" smtClean="0">
                <a:solidFill>
                  <a:schemeClr val="accent5">
                    <a:lumMod val="50000"/>
                  </a:schemeClr>
                </a:solidFill>
                <a:latin typeface="Times New Roman" panose="02020603050405020304" pitchFamily="18" charset="0"/>
                <a:cs typeface="Times New Roman" panose="02020603050405020304" pitchFamily="18" charset="0"/>
              </a:rPr>
              <a:t> 3. </a:t>
            </a:r>
          </a:p>
          <a:p>
            <a:pPr algn="just"/>
            <a:r>
              <a:rPr lang="en-US" sz="2800" b="1" dirty="0" smtClean="0">
                <a:solidFill>
                  <a:srgbClr val="0000CC"/>
                </a:solidFill>
                <a:latin typeface="Times New Roman" panose="02020603050405020304" pitchFamily="18" charset="0"/>
                <a:cs typeface="Times New Roman" panose="02020603050405020304" pitchFamily="18" charset="0"/>
              </a:rPr>
              <a:t>       Chi </a:t>
            </a:r>
            <a:r>
              <a:rPr lang="en-US" sz="2800" b="1" dirty="0" err="1" smtClean="0">
                <a:solidFill>
                  <a:srgbClr val="0000CC"/>
                </a:solidFill>
                <a:latin typeface="Times New Roman" panose="02020603050405020304" pitchFamily="18" charset="0"/>
                <a:cs typeface="Times New Roman" panose="02020603050405020304" pitchFamily="18" charset="0"/>
              </a:rPr>
              <a:t>tiết</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ông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tự</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tiêm</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thử</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liều</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thuốc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đầu</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tiên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vào</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cơ</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thể</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mình</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nói</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lên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điều</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gì</a:t>
            </a:r>
            <a:r>
              <a:rPr lang="en-US" sz="2800" b="1" dirty="0" smtClean="0">
                <a:solidFill>
                  <a:srgbClr val="0000CC"/>
                </a:solidFill>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51353" y="3256767"/>
            <a:ext cx="10860066" cy="954107"/>
          </a:xfrm>
          <a:prstGeom prst="rect">
            <a:avLst/>
          </a:prstGeom>
          <a:solidFill>
            <a:schemeClr val="accent5">
              <a:lumMod val="40000"/>
              <a:lumOff val="60000"/>
            </a:schemeClr>
          </a:solidFill>
          <a:ln>
            <a:solidFill>
              <a:srgbClr val="0F1DB2"/>
            </a:solidFill>
          </a:ln>
        </p:spPr>
        <p:txBody>
          <a:bodyPr wrap="square" rtlCol="0">
            <a:spAutoFit/>
          </a:bodyPr>
          <a:lstStyle/>
          <a:p>
            <a:pPr algn="just"/>
            <a:r>
              <a:rPr lang="en-US" sz="2800" b="1" smtClean="0">
                <a:solidFill>
                  <a:srgbClr val="FF0000"/>
                </a:solidFill>
                <a:latin typeface="Times New Roman" panose="02020603050405020304" pitchFamily="18" charset="0"/>
                <a:cs typeface="Times New Roman" panose="02020603050405020304" pitchFamily="18" charset="0"/>
              </a:rPr>
              <a:t>         Chi tiết này cho thấy ông rất dũng cảm, dám chấp nhận rủi ro nguy hiểm để chế ra thuốc chữa bệnh cho mọi người. </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96011" y="438411"/>
            <a:ext cx="3657600" cy="646331"/>
          </a:xfrm>
          <a:prstGeom prst="rect">
            <a:avLst/>
          </a:prstGeom>
          <a:solidFill>
            <a:schemeClr val="accent6">
              <a:lumMod val="20000"/>
              <a:lumOff val="80000"/>
            </a:schemeClr>
          </a:solidFill>
          <a:ln>
            <a:solidFill>
              <a:srgbClr val="0F1DB2"/>
            </a:solidFill>
          </a:ln>
        </p:spPr>
        <p:txBody>
          <a:bodyPr wrap="square" rtlCol="0">
            <a:spAutoFit/>
          </a:bodyPr>
          <a:lstStyle/>
          <a:p>
            <a:pPr algn="ctr"/>
            <a:r>
              <a:rPr lang="en-US" sz="3600" b="1" smtClean="0">
                <a:solidFill>
                  <a:srgbClr val="002060"/>
                </a:solidFill>
                <a:latin typeface="Times New Roman" panose="02020603050405020304" pitchFamily="18" charset="0"/>
                <a:cs typeface="Times New Roman" panose="02020603050405020304" pitchFamily="18" charset="0"/>
              </a:rPr>
              <a:t>Đọc thầm đoạn 2</a:t>
            </a:r>
            <a:endParaRPr lang="en-US" sz="36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74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6402" y="499121"/>
            <a:ext cx="11298480" cy="1384995"/>
          </a:xfrm>
          <a:prstGeom prst="rect">
            <a:avLst/>
          </a:prstGeom>
          <a:noFill/>
        </p:spPr>
        <p:txBody>
          <a:bodyPr wrap="square" rtlCol="0">
            <a:spAutoFit/>
          </a:bodyPr>
          <a:lstStyle/>
          <a:p>
            <a:pPr algn="just"/>
            <a:r>
              <a:rPr lang="en-US" sz="2800" b="1" u="sng" dirty="0" err="1" smtClean="0">
                <a:solidFill>
                  <a:schemeClr val="accent6">
                    <a:lumMod val="50000"/>
                  </a:schemeClr>
                </a:solidFill>
                <a:latin typeface="Times New Roman" panose="02020603050405020304" pitchFamily="18" charset="0"/>
                <a:cs typeface="Times New Roman" panose="02020603050405020304" pitchFamily="18" charset="0"/>
              </a:rPr>
              <a:t>Câu</a:t>
            </a:r>
            <a:r>
              <a:rPr lang="en-US" sz="2800" b="1" u="sng" dirty="0" smtClean="0">
                <a:solidFill>
                  <a:schemeClr val="accent6">
                    <a:lumMod val="50000"/>
                  </a:schemeClr>
                </a:solidFill>
                <a:latin typeface="Times New Roman" panose="02020603050405020304" pitchFamily="18" charset="0"/>
                <a:cs typeface="Times New Roman" panose="02020603050405020304" pitchFamily="18" charset="0"/>
              </a:rPr>
              <a:t> 4</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Chọn</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chữ</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cái</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trước</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những</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 ý </a:t>
            </a:r>
            <a:r>
              <a:rPr lang="en-US" sz="2800" b="1" dirty="0" err="1" smtClean="0">
                <a:solidFill>
                  <a:schemeClr val="accent6">
                    <a:lumMod val="50000"/>
                  </a:schemeClr>
                </a:solidFill>
                <a:latin typeface="Times New Roman" panose="02020603050405020304" pitchFamily="18" charset="0"/>
                <a:cs typeface="Times New Roman" panose="02020603050405020304" pitchFamily="18" charset="0"/>
              </a:rPr>
              <a:t>đúng</a:t>
            </a:r>
            <a:r>
              <a:rPr lang="en-US" sz="2800" b="1"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2800" b="1" u="sng" dirty="0" smtClean="0">
              <a:solidFill>
                <a:schemeClr val="accent6">
                  <a:lumMod val="50000"/>
                </a:schemeClr>
              </a:solidFill>
              <a:latin typeface="Times New Roman" panose="02020603050405020304" pitchFamily="18" charset="0"/>
              <a:cs typeface="Times New Roman" panose="02020603050405020304" pitchFamily="18" charset="0"/>
            </a:endParaRPr>
          </a:p>
          <a:p>
            <a:pPr algn="just"/>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Bác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sĩ</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Đặng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Văn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Ngữ</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đã</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có</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những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đóng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góp</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gì</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cho</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hai</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cuộc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kháng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chiến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chống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thực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dân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Pháp</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và</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đế</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quốc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Mỹ</a:t>
            </a:r>
            <a:r>
              <a:rPr lang="en-US" sz="2800" b="1" dirty="0" smtClean="0">
                <a:solidFill>
                  <a:srgbClr val="0000CC"/>
                </a:solidFill>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208759" y="2115426"/>
            <a:ext cx="9707671" cy="954107"/>
          </a:xfrm>
          <a:prstGeom prst="rect">
            <a:avLst/>
          </a:prstGeom>
          <a:solidFill>
            <a:schemeClr val="accent6">
              <a:lumMod val="20000"/>
              <a:lumOff val="80000"/>
            </a:schemeClr>
          </a:solidFill>
          <a:ln>
            <a:solidFill>
              <a:srgbClr val="0F1DB2"/>
            </a:solid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a) Dù băng qua rừng rậm hay suối sâu, lúc nào ông cũng giữ bên mình chiếc va li đựng nấm pê-ni-xi-lin.</a:t>
            </a:r>
            <a:endParaRPr lang="en-US" sz="2800">
              <a:latin typeface="Times New Roman" panose="02020603050405020304" pitchFamily="18" charset="0"/>
              <a:cs typeface="Times New Roman" panose="02020603050405020304" pitchFamily="18" charset="0"/>
            </a:endParaRPr>
          </a:p>
        </p:txBody>
      </p:sp>
      <p:sp>
        <p:nvSpPr>
          <p:cNvPr id="7" name="TextBox 6"/>
          <p:cNvSpPr txBox="1"/>
          <p:nvPr/>
        </p:nvSpPr>
        <p:spPr>
          <a:xfrm>
            <a:off x="1208759" y="3233699"/>
            <a:ext cx="9707671" cy="954107"/>
          </a:xfrm>
          <a:prstGeom prst="rect">
            <a:avLst/>
          </a:prstGeom>
          <a:solidFill>
            <a:schemeClr val="accent6">
              <a:lumMod val="20000"/>
              <a:lumOff val="80000"/>
            </a:schemeClr>
          </a:solidFill>
          <a:ln>
            <a:solidFill>
              <a:srgbClr val="0F1DB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b</a:t>
            </a:r>
            <a:r>
              <a:rPr lang="en-US" sz="2800" smtClean="0">
                <a:latin typeface="Times New Roman" panose="02020603050405020304" pitchFamily="18" charset="0"/>
                <a:cs typeface="Times New Roman" panose="02020603050405020304" pitchFamily="18" charset="0"/>
              </a:rPr>
              <a:t>) Trong cuộc kháng chiến chống thực dân Pháp, ông đã chế ra “nước lọc pê-ni-xi-lin” chữa cho thương binh.</a:t>
            </a: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1208759" y="4351972"/>
            <a:ext cx="9707671" cy="954107"/>
          </a:xfrm>
          <a:prstGeom prst="rect">
            <a:avLst/>
          </a:prstGeom>
          <a:solidFill>
            <a:schemeClr val="accent6">
              <a:lumMod val="20000"/>
              <a:lumOff val="80000"/>
            </a:schemeClr>
          </a:solidFill>
          <a:ln>
            <a:solidFill>
              <a:srgbClr val="0F1DB2"/>
            </a:solid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c) Trong cuộc kháng chiến chống Mỹ cứu nước, ông đã chế ra thuốc chống bệnh thuốc rét, bước đầu có hiệu quả cao.</a:t>
            </a:r>
            <a:endParaRPr lang="en-US" sz="2800">
              <a:latin typeface="Times New Roman" panose="02020603050405020304" pitchFamily="18" charset="0"/>
              <a:cs typeface="Times New Roman" panose="02020603050405020304" pitchFamily="18" charset="0"/>
            </a:endParaRPr>
          </a:p>
        </p:txBody>
      </p:sp>
      <p:sp>
        <p:nvSpPr>
          <p:cNvPr id="9" name="TextBox 8"/>
          <p:cNvSpPr txBox="1"/>
          <p:nvPr/>
        </p:nvSpPr>
        <p:spPr>
          <a:xfrm>
            <a:off x="1208759" y="5410708"/>
            <a:ext cx="9707671" cy="523220"/>
          </a:xfrm>
          <a:prstGeom prst="rect">
            <a:avLst/>
          </a:prstGeom>
          <a:solidFill>
            <a:schemeClr val="accent6">
              <a:lumMod val="20000"/>
              <a:lumOff val="80000"/>
            </a:schemeClr>
          </a:solidFill>
          <a:ln>
            <a:solidFill>
              <a:srgbClr val="0F1DB2"/>
            </a:solidFill>
          </a:ln>
        </p:spPr>
        <p:txBody>
          <a:bodyPr wrap="square" rtlCol="0">
            <a:spAutoFit/>
          </a:bodyPr>
          <a:lstStyle/>
          <a:p>
            <a:r>
              <a:rPr lang="en-US" sz="2800">
                <a:latin typeface="Times New Roman" panose="02020603050405020304" pitchFamily="18" charset="0"/>
                <a:cs typeface="Times New Roman" panose="02020603050405020304" pitchFamily="18" charset="0"/>
              </a:rPr>
              <a:t>d</a:t>
            </a:r>
            <a:r>
              <a:rPr lang="en-US" sz="2800" smtClean="0">
                <a:latin typeface="Times New Roman" panose="02020603050405020304" pitchFamily="18" charset="0"/>
                <a:cs typeface="Times New Roman" panose="02020603050405020304" pitchFamily="18" charset="0"/>
              </a:rPr>
              <a:t>) Ông đã tự tiêm thử vào cơ thể mình những liều thuốc đầu tiên.</a:t>
            </a:r>
            <a:endParaRPr lang="en-US" sz="2800">
              <a:latin typeface="Times New Roman" panose="02020603050405020304" pitchFamily="18" charset="0"/>
              <a:cs typeface="Times New Roman" panose="02020603050405020304" pitchFamily="18" charset="0"/>
            </a:endParaRPr>
          </a:p>
        </p:txBody>
      </p:sp>
      <p:sp>
        <p:nvSpPr>
          <p:cNvPr id="10" name="TextBox 9"/>
          <p:cNvSpPr txBox="1"/>
          <p:nvPr/>
        </p:nvSpPr>
        <p:spPr>
          <a:xfrm>
            <a:off x="1208759" y="3233699"/>
            <a:ext cx="9707671" cy="954107"/>
          </a:xfrm>
          <a:prstGeom prst="rect">
            <a:avLst/>
          </a:prstGeom>
          <a:solidFill>
            <a:schemeClr val="accent6">
              <a:lumMod val="20000"/>
              <a:lumOff val="80000"/>
            </a:schemeClr>
          </a:solidFill>
          <a:ln>
            <a:solidFill>
              <a:srgbClr val="0F1DB2"/>
            </a:solidFill>
          </a:ln>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b</a:t>
            </a:r>
            <a:r>
              <a:rPr lang="en-US" sz="2800" smtClean="0">
                <a:solidFill>
                  <a:srgbClr val="FF0000"/>
                </a:solidFill>
                <a:latin typeface="Times New Roman" panose="02020603050405020304" pitchFamily="18" charset="0"/>
                <a:cs typeface="Times New Roman" panose="02020603050405020304" pitchFamily="18" charset="0"/>
              </a:rPr>
              <a:t>) Trong cuộc kháng chiến chống thực dân Pháp, ông đã chế ra “nước lọc pê-ni-xi-lin” chữa cho thương binh.</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208759" y="4351972"/>
            <a:ext cx="9707671" cy="954107"/>
          </a:xfrm>
          <a:prstGeom prst="rect">
            <a:avLst/>
          </a:prstGeom>
          <a:solidFill>
            <a:schemeClr val="accent6">
              <a:lumMod val="20000"/>
              <a:lumOff val="80000"/>
            </a:schemeClr>
          </a:solidFill>
          <a:ln>
            <a:solidFill>
              <a:srgbClr val="0F1DB2"/>
            </a:solidFill>
          </a:ln>
        </p:spPr>
        <p:txBody>
          <a:bodyPr wrap="square" rtlCol="0">
            <a:spAutoFit/>
          </a:bodyPr>
          <a:lstStyle/>
          <a:p>
            <a:r>
              <a:rPr lang="en-US" sz="2800" smtClean="0">
                <a:solidFill>
                  <a:srgbClr val="FF0000"/>
                </a:solidFill>
                <a:latin typeface="Times New Roman" panose="02020603050405020304" pitchFamily="18" charset="0"/>
                <a:cs typeface="Times New Roman" panose="02020603050405020304" pitchFamily="18" charset="0"/>
              </a:rPr>
              <a:t>c) Trong cuộc kháng chiến chống Mỹ cứu nước, ông đã chế ra thuốc chống bệnh thuốc rét, bước đầu có hiệu quả cao.</a:t>
            </a:r>
            <a:endParaRPr lang="en-US" sz="2800">
              <a:solidFill>
                <a:srgbClr val="FF0000"/>
              </a:solidFill>
              <a:latin typeface="Times New Roman" panose="02020603050405020304" pitchFamily="18" charset="0"/>
              <a:cs typeface="Times New Roman" panose="02020603050405020304" pitchFamily="18" charset="0"/>
            </a:endParaRPr>
          </a:p>
        </p:txBody>
      </p:sp>
      <p:pic>
        <p:nvPicPr>
          <p:cNvPr id="12" name="Picture 4" descr="WhitecornerFlowe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5843588"/>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WhitecornerFlower">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WhitecornerFlower">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627717">
            <a:off x="11220450" y="1333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3138" y="58420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81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8723" y="613776"/>
            <a:ext cx="8956109" cy="707886"/>
          </a:xfrm>
          <a:prstGeom prst="rect">
            <a:avLst/>
          </a:prstGeom>
          <a:noFill/>
        </p:spPr>
        <p:txBody>
          <a:bodyPr wrap="square" rtlCol="0">
            <a:spAutoFit/>
          </a:bodyPr>
          <a:lstStyle/>
          <a:p>
            <a:pPr algn="just"/>
            <a:r>
              <a:rPr lang="en-US" sz="4000" b="1">
                <a:solidFill>
                  <a:srgbClr val="0000CC"/>
                </a:solidFill>
                <a:latin typeface="Times New Roman" panose="02020603050405020304" pitchFamily="18" charset="0"/>
                <a:cs typeface="Times New Roman" panose="02020603050405020304" pitchFamily="18" charset="0"/>
              </a:rPr>
              <a:t>B</a:t>
            </a:r>
            <a:r>
              <a:rPr lang="en-US" sz="4000" b="1" smtClean="0">
                <a:solidFill>
                  <a:srgbClr val="0000CC"/>
                </a:solidFill>
                <a:latin typeface="Times New Roman" panose="02020603050405020304" pitchFamily="18" charset="0"/>
                <a:cs typeface="Times New Roman" panose="02020603050405020304" pitchFamily="18" charset="0"/>
              </a:rPr>
              <a:t>ài đọc ca ngợi ai và ca ngợi điều gì?</a:t>
            </a:r>
            <a:endParaRPr lang="en-US" sz="4000" b="1">
              <a:solidFill>
                <a:srgbClr val="0000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16066" y="2605414"/>
            <a:ext cx="9344416" cy="1938992"/>
          </a:xfrm>
          <a:prstGeom prst="rect">
            <a:avLst/>
          </a:prstGeom>
          <a:solidFill>
            <a:schemeClr val="accent6">
              <a:lumMod val="20000"/>
              <a:lumOff val="80000"/>
            </a:schemeClr>
          </a:solidFill>
          <a:ln>
            <a:solidFill>
              <a:srgbClr val="0F1DB2"/>
            </a:solidFill>
          </a:ln>
        </p:spPr>
        <p:txBody>
          <a:bodyPr wrap="square" rtlCol="0">
            <a:spAutoFit/>
          </a:bodyPr>
          <a:lstStyle/>
          <a:p>
            <a:pPr algn="ctr"/>
            <a:r>
              <a:rPr lang="en-US" sz="4000" b="1" dirty="0" err="1" smtClean="0">
                <a:solidFill>
                  <a:srgbClr val="FF0000"/>
                </a:solidFill>
                <a:latin typeface="Times New Roman" panose="02020603050405020304" pitchFamily="18" charset="0"/>
                <a:cs typeface="Times New Roman" panose="02020603050405020304" pitchFamily="18" charset="0"/>
              </a:rPr>
              <a:t>Nội</a:t>
            </a:r>
            <a:r>
              <a:rPr lang="en-US" sz="4000" b="1" dirty="0" smtClean="0">
                <a:solidFill>
                  <a:srgbClr val="FF0000"/>
                </a:solidFill>
                <a:latin typeface="Times New Roman" panose="02020603050405020304" pitchFamily="18" charset="0"/>
                <a:cs typeface="Times New Roman" panose="02020603050405020304" pitchFamily="18" charset="0"/>
              </a:rPr>
              <a:t> dung</a:t>
            </a:r>
          </a:p>
          <a:p>
            <a:pPr algn="ctr"/>
            <a:r>
              <a:rPr lang="en-US" sz="4000" b="1" dirty="0" smtClean="0">
                <a:solidFill>
                  <a:srgbClr val="0000CC"/>
                </a:solidFill>
                <a:latin typeface="Times New Roman" panose="02020603050405020304" pitchFamily="18" charset="0"/>
                <a:cs typeface="Times New Roman" panose="02020603050405020304" pitchFamily="18" charset="0"/>
              </a:rPr>
              <a:t>Ca </a:t>
            </a:r>
            <a:r>
              <a:rPr lang="en-US" sz="4000" b="1" dirty="0" err="1" smtClean="0">
                <a:solidFill>
                  <a:srgbClr val="0000CC"/>
                </a:solidFill>
                <a:latin typeface="Times New Roman" panose="02020603050405020304" pitchFamily="18" charset="0"/>
                <a:cs typeface="Times New Roman" panose="02020603050405020304" pitchFamily="18" charset="0"/>
              </a:rPr>
              <a:t>ngợi</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tấm</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gương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yêu</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nước</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của</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bác</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sĩ</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Đặng</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Văn</a:t>
            </a:r>
            <a:r>
              <a:rPr lang="en-US" sz="4000" b="1" dirty="0" smtClean="0">
                <a:solidFill>
                  <a:srgbClr val="0000CC"/>
                </a:solidFill>
                <a:latin typeface="Times New Roman" panose="02020603050405020304" pitchFamily="18" charset="0"/>
                <a:cs typeface="Times New Roman" panose="02020603050405020304" pitchFamily="18" charset="0"/>
              </a:rPr>
              <a:t> </a:t>
            </a:r>
            <a:r>
              <a:rPr lang="en-US" sz="4000" b="1" dirty="0" err="1" smtClean="0">
                <a:solidFill>
                  <a:srgbClr val="0000CC"/>
                </a:solidFill>
                <a:latin typeface="Times New Roman" panose="02020603050405020304" pitchFamily="18" charset="0"/>
                <a:cs typeface="Times New Roman" panose="02020603050405020304" pitchFamily="18" charset="0"/>
              </a:rPr>
              <a:t>Ngữ</a:t>
            </a:r>
            <a:endParaRPr lang="en-US" sz="4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01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10" presetClass="exit" presetSubtype="0" fill="hold" grpId="1" nodeType="after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7170" name="Picture 2" descr="Cartoon school kids studying in the classroom. Download a Free Preview or  High Quality Adobe Illustrator Ai, EPS, PDF an… | School cartoon, Cartoon  kids, Kids study"/>
          <p:cNvPicPr>
            <a:picLocks noChangeAspect="1" noChangeArrowheads="1"/>
          </p:cNvPicPr>
          <p:nvPr/>
        </p:nvPicPr>
        <p:blipFill rotWithShape="1">
          <a:blip r:embed="rId2">
            <a:extLst>
              <a:ext uri="{28A0092B-C50C-407E-A947-70E740481C1C}">
                <a14:useLocalDpi xmlns:a14="http://schemas.microsoft.com/office/drawing/2010/main" val="0"/>
              </a:ext>
            </a:extLst>
          </a:blip>
          <a:srcRect b="11250"/>
          <a:stretch/>
        </p:blipFill>
        <p:spPr bwMode="auto">
          <a:xfrm>
            <a:off x="1638796" y="264267"/>
            <a:ext cx="9525000" cy="65937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96395" y="5985164"/>
            <a:ext cx="1104901" cy="356259"/>
          </a:xfrm>
          <a:prstGeom prst="rect">
            <a:avLst/>
          </a:prstGeom>
          <a:solidFill>
            <a:srgbClr val="121CB1"/>
          </a:solidFill>
          <a:ln>
            <a:solidFill>
              <a:srgbClr val="0F1D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891796" y="0"/>
            <a:ext cx="10272000" cy="2406637"/>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7200" b="1" smtClean="0">
                <a:solidFill>
                  <a:srgbClr val="FFFF00"/>
                </a:solidFill>
                <a:latin typeface="Times New Roman" panose="02020603050405020304" pitchFamily="18" charset="0"/>
                <a:ea typeface="Cambria" panose="02040503050406030204" pitchFamily="18" charset="0"/>
                <a:cs typeface="Times New Roman" panose="02020603050405020304" pitchFamily="18" charset="0"/>
              </a:rPr>
              <a:t>LUYỆN TẬP</a:t>
            </a:r>
            <a:endParaRPr lang="en-US" sz="7200" b="1">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6" name="Picture 4" descr="WhitecornerFlowe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5843588"/>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WhitecornerFlower">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WhitecornerFlower">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627717">
            <a:off x="11220450" y="1333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3138" y="58420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2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20036" y="757756"/>
            <a:ext cx="9025005" cy="584775"/>
          </a:xfrm>
          <a:prstGeom prst="rect">
            <a:avLst/>
          </a:prstGeom>
          <a:noFill/>
          <a:ln>
            <a:noFill/>
          </a:ln>
        </p:spPr>
        <p:txBody>
          <a:bodyPr wrap="square" rtlCol="0">
            <a:spAutoFit/>
          </a:bodyPr>
          <a:lstStyle/>
          <a:p>
            <a:r>
              <a:rPr lang="en-US" sz="3200" b="1" smtClean="0">
                <a:solidFill>
                  <a:schemeClr val="accent6">
                    <a:lumMod val="50000"/>
                  </a:schemeClr>
                </a:solidFill>
                <a:latin typeface="Times New Roman" panose="02020603050405020304" pitchFamily="18" charset="0"/>
                <a:cs typeface="Times New Roman" panose="02020603050405020304" pitchFamily="18" charset="0"/>
              </a:rPr>
              <a:t>Câu </a:t>
            </a:r>
            <a:r>
              <a:rPr lang="vi-VN" sz="3200" b="1" smtClean="0">
                <a:solidFill>
                  <a:schemeClr val="accent6">
                    <a:lumMod val="50000"/>
                  </a:schemeClr>
                </a:solidFill>
                <a:latin typeface="Times New Roman" panose="02020603050405020304" pitchFamily="18" charset="0"/>
                <a:cs typeface="Times New Roman" panose="02020603050405020304" pitchFamily="18" charset="0"/>
              </a:rPr>
              <a:t>1. </a:t>
            </a:r>
            <a:r>
              <a:rPr lang="vi-VN" sz="3200" b="1" smtClean="0">
                <a:solidFill>
                  <a:srgbClr val="0000CC"/>
                </a:solidFill>
                <a:latin typeface="Times New Roman" panose="02020603050405020304" pitchFamily="18" charset="0"/>
                <a:cs typeface="Times New Roman" panose="02020603050405020304" pitchFamily="18" charset="0"/>
              </a:rPr>
              <a:t>Tìm từ ngữ chỉ thời gian trong các câu sau:</a:t>
            </a:r>
            <a:endParaRPr lang="en-US" sz="3200" b="1">
              <a:solidFill>
                <a:srgbClr val="0000CC"/>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19828" y="1876862"/>
            <a:ext cx="10590758" cy="584775"/>
          </a:xfrm>
          <a:prstGeom prst="rect">
            <a:avLst/>
          </a:prstGeom>
          <a:noFill/>
          <a:ln>
            <a:noFill/>
          </a:ln>
        </p:spPr>
        <p:txBody>
          <a:bodyPr wrap="square" rtlCol="0">
            <a:spAutoFit/>
          </a:bodyPr>
          <a:lstStyle/>
          <a:p>
            <a:r>
              <a:rPr lang="vi-VN" sz="3200" b="1" smtClean="0">
                <a:latin typeface="Times New Roman" panose="02020603050405020304" pitchFamily="18" charset="0"/>
                <a:cs typeface="Times New Roman" panose="02020603050405020304" pitchFamily="18" charset="0"/>
              </a:rPr>
              <a:t>a) Năm 1943, bác sĩ Đặng Văn Ngữ sang học ở Nhật Bản.</a:t>
            </a:r>
            <a:endParaRPr lang="en-US" sz="3200" b="1">
              <a:latin typeface="Times New Roman" panose="02020603050405020304" pitchFamily="18" charset="0"/>
              <a:cs typeface="Times New Roman" panose="02020603050405020304" pitchFamily="18" charset="0"/>
            </a:endParaRPr>
          </a:p>
        </p:txBody>
      </p:sp>
      <p:sp>
        <p:nvSpPr>
          <p:cNvPr id="21" name="TextBox 20"/>
          <p:cNvSpPr txBox="1"/>
          <p:nvPr/>
        </p:nvSpPr>
        <p:spPr>
          <a:xfrm>
            <a:off x="519828" y="3021190"/>
            <a:ext cx="11442528" cy="584775"/>
          </a:xfrm>
          <a:prstGeom prst="rect">
            <a:avLst/>
          </a:prstGeom>
          <a:noFill/>
          <a:ln>
            <a:noFill/>
          </a:ln>
        </p:spPr>
        <p:txBody>
          <a:bodyPr wrap="square" rtlCol="0">
            <a:spAutoFit/>
          </a:bodyPr>
          <a:lstStyle/>
          <a:p>
            <a:r>
              <a:rPr lang="vi-VN" sz="3200" b="1">
                <a:latin typeface="Times New Roman" panose="02020603050405020304" pitchFamily="18" charset="0"/>
                <a:cs typeface="Times New Roman" panose="02020603050405020304" pitchFamily="18" charset="0"/>
              </a:rPr>
              <a:t>b</a:t>
            </a:r>
            <a:r>
              <a:rPr lang="vi-VN" sz="3200" b="1" smtClean="0">
                <a:latin typeface="Times New Roman" panose="02020603050405020304" pitchFamily="18" charset="0"/>
                <a:cs typeface="Times New Roman" panose="02020603050405020304" pitchFamily="18" charset="0"/>
              </a:rPr>
              <a:t>) Năm 1967, lúc đã gần 60 tuổi, ông lại lên đường ra mặt trận.</a:t>
            </a:r>
            <a:endParaRPr lang="en-US" sz="3200" b="1">
              <a:latin typeface="Times New Roman" panose="02020603050405020304" pitchFamily="18" charset="0"/>
              <a:cs typeface="Times New Roman" panose="02020603050405020304" pitchFamily="18" charset="0"/>
            </a:endParaRPr>
          </a:p>
        </p:txBody>
      </p:sp>
      <p:sp>
        <p:nvSpPr>
          <p:cNvPr id="22" name="TextBox 21"/>
          <p:cNvSpPr txBox="1"/>
          <p:nvPr/>
        </p:nvSpPr>
        <p:spPr>
          <a:xfrm>
            <a:off x="519828" y="4140296"/>
            <a:ext cx="11442528" cy="1077218"/>
          </a:xfrm>
          <a:prstGeom prst="rect">
            <a:avLst/>
          </a:prstGeom>
          <a:noFill/>
          <a:ln>
            <a:noFill/>
          </a:ln>
        </p:spPr>
        <p:txBody>
          <a:bodyPr wrap="square" rtlCol="0">
            <a:spAutoFit/>
          </a:bodyPr>
          <a:lstStyle/>
          <a:p>
            <a:r>
              <a:rPr lang="vi-VN" sz="3200" b="1" smtClean="0">
                <a:latin typeface="Times New Roman" panose="02020603050405020304" pitchFamily="18" charset="0"/>
                <a:cs typeface="Times New Roman" panose="02020603050405020304" pitchFamily="18" charset="0"/>
              </a:rPr>
              <a:t>c) Sau nhiều ngày khổ công nghiên cứu, ông đã chế ra thuốc chống sốt rét.</a:t>
            </a:r>
            <a:endParaRPr lang="en-US" sz="3200" b="1">
              <a:latin typeface="Times New Roman" panose="02020603050405020304" pitchFamily="18" charset="0"/>
              <a:cs typeface="Times New Roman" panose="02020603050405020304" pitchFamily="18" charset="0"/>
            </a:endParaRPr>
          </a:p>
        </p:txBody>
      </p:sp>
      <p:sp>
        <p:nvSpPr>
          <p:cNvPr id="23" name="TextBox 22"/>
          <p:cNvSpPr txBox="1"/>
          <p:nvPr/>
        </p:nvSpPr>
        <p:spPr>
          <a:xfrm>
            <a:off x="858031" y="1876777"/>
            <a:ext cx="2611679" cy="584775"/>
          </a:xfrm>
          <a:prstGeom prst="rect">
            <a:avLst/>
          </a:prstGeom>
          <a:noFill/>
          <a:ln>
            <a:noFill/>
          </a:ln>
        </p:spPr>
        <p:txBody>
          <a:bodyPr wrap="square" rtlCol="0">
            <a:spAutoFit/>
          </a:bodyPr>
          <a:lstStyle/>
          <a:p>
            <a:r>
              <a:rPr lang="vi-VN" sz="3200" b="1" smtClean="0">
                <a:solidFill>
                  <a:srgbClr val="FF0000"/>
                </a:solidFill>
                <a:latin typeface="Times New Roman" panose="02020603050405020304" pitchFamily="18" charset="0"/>
                <a:cs typeface="Times New Roman" panose="02020603050405020304" pitchFamily="18" charset="0"/>
              </a:rPr>
              <a:t> Năm 1943</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883083" y="3028237"/>
            <a:ext cx="2611679" cy="584775"/>
          </a:xfrm>
          <a:prstGeom prst="rect">
            <a:avLst/>
          </a:prstGeom>
          <a:noFill/>
          <a:ln>
            <a:noFill/>
          </a:ln>
        </p:spPr>
        <p:txBody>
          <a:bodyPr wrap="square" rtlCol="0">
            <a:spAutoFit/>
          </a:bodyPr>
          <a:lstStyle/>
          <a:p>
            <a:r>
              <a:rPr lang="vi-VN" sz="3200" b="1" smtClean="0">
                <a:solidFill>
                  <a:srgbClr val="FF0000"/>
                </a:solidFill>
                <a:latin typeface="Times New Roman" panose="02020603050405020304" pitchFamily="18" charset="0"/>
                <a:cs typeface="Times New Roman" panose="02020603050405020304" pitchFamily="18" charset="0"/>
              </a:rPr>
              <a:t> Năm 1967</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832979" y="4144234"/>
            <a:ext cx="6807898" cy="584775"/>
          </a:xfrm>
          <a:prstGeom prst="rect">
            <a:avLst/>
          </a:prstGeom>
          <a:noFill/>
          <a:ln>
            <a:noFill/>
          </a:ln>
        </p:spPr>
        <p:txBody>
          <a:bodyPr wrap="square" rtlCol="0">
            <a:spAutoFit/>
          </a:bodyPr>
          <a:lstStyle/>
          <a:p>
            <a:r>
              <a:rPr lang="vi-VN" sz="3200" b="1" smtClean="0">
                <a:solidFill>
                  <a:srgbClr val="FF0000"/>
                </a:solidFill>
                <a:latin typeface="Times New Roman" panose="02020603050405020304" pitchFamily="18" charset="0"/>
                <a:cs typeface="Times New Roman" panose="02020603050405020304" pitchFamily="18" charset="0"/>
              </a:rPr>
              <a:t> Sau nhiều ngày khổ công nghiên cứu</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6" name="Picture 4" descr="WhitecornerFlower">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5843588"/>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WhitecornerFlower">
            <a:hlinkClick r:id="rId2"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descr="WhitecornerFlower">
            <a:hlinkClick r:id="rId2"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627717">
            <a:off x="11220450" y="1333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3138" y="58420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62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0036" y="757756"/>
            <a:ext cx="9025005" cy="584775"/>
          </a:xfrm>
          <a:prstGeom prst="rect">
            <a:avLst/>
          </a:prstGeom>
          <a:noFill/>
          <a:ln>
            <a:noFill/>
          </a:ln>
        </p:spPr>
        <p:txBody>
          <a:bodyPr wrap="square" rtlCol="0">
            <a:spAutoFit/>
          </a:bodyPr>
          <a:lstStyle/>
          <a:p>
            <a:r>
              <a:rPr lang="en-US" sz="3200" b="1" smtClean="0">
                <a:solidFill>
                  <a:schemeClr val="accent6">
                    <a:lumMod val="50000"/>
                  </a:schemeClr>
                </a:solidFill>
                <a:latin typeface="Times New Roman" panose="02020603050405020304" pitchFamily="18" charset="0"/>
                <a:cs typeface="Times New Roman" panose="02020603050405020304" pitchFamily="18" charset="0"/>
              </a:rPr>
              <a:t>Câu </a:t>
            </a:r>
            <a:r>
              <a:rPr lang="vi-VN" sz="3200" b="1">
                <a:solidFill>
                  <a:schemeClr val="accent6">
                    <a:lumMod val="50000"/>
                  </a:schemeClr>
                </a:solidFill>
                <a:latin typeface="Times New Roman" panose="02020603050405020304" pitchFamily="18" charset="0"/>
                <a:cs typeface="Times New Roman" panose="02020603050405020304" pitchFamily="18" charset="0"/>
              </a:rPr>
              <a:t>2</a:t>
            </a:r>
            <a:r>
              <a:rPr lang="vi-VN" sz="3200" b="1" smtClean="0">
                <a:solidFill>
                  <a:schemeClr val="accent6">
                    <a:lumMod val="50000"/>
                  </a:schemeClr>
                </a:solidFill>
                <a:latin typeface="Times New Roman" panose="02020603050405020304" pitchFamily="18" charset="0"/>
                <a:cs typeface="Times New Roman" panose="02020603050405020304" pitchFamily="18" charset="0"/>
              </a:rPr>
              <a:t>. </a:t>
            </a:r>
            <a:r>
              <a:rPr lang="vi-VN" sz="3200" b="1" smtClean="0">
                <a:solidFill>
                  <a:srgbClr val="0000CC"/>
                </a:solidFill>
                <a:latin typeface="Times New Roman" panose="02020603050405020304" pitchFamily="18" charset="0"/>
                <a:cs typeface="Times New Roman" panose="02020603050405020304" pitchFamily="18" charset="0"/>
              </a:rPr>
              <a:t>Tìm thêm các từ ngữ :</a:t>
            </a:r>
            <a:endParaRPr lang="en-US" sz="3200" b="1">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20036" y="1885098"/>
            <a:ext cx="9025005" cy="584775"/>
          </a:xfrm>
          <a:prstGeom prst="rect">
            <a:avLst/>
          </a:prstGeom>
          <a:noFill/>
          <a:ln>
            <a:noFill/>
          </a:ln>
        </p:spPr>
        <p:txBody>
          <a:bodyPr wrap="square" rtlCol="0">
            <a:spAutoFit/>
          </a:bodyPr>
          <a:lstStyle/>
          <a:p>
            <a:r>
              <a:rPr lang="vi-VN" sz="3200" b="1" smtClean="0">
                <a:latin typeface="Times New Roman" panose="02020603050405020304" pitchFamily="18" charset="0"/>
                <a:cs typeface="Times New Roman" panose="02020603050405020304" pitchFamily="18" charset="0"/>
              </a:rPr>
              <a:t>a) Chỉ nghề nghiệp: </a:t>
            </a:r>
            <a:r>
              <a:rPr lang="vi-VN" sz="3200" b="1" smtClean="0">
                <a:solidFill>
                  <a:srgbClr val="FF0000"/>
                </a:solidFill>
                <a:latin typeface="Times New Roman" panose="02020603050405020304" pitchFamily="18" charset="0"/>
                <a:cs typeface="Times New Roman" panose="02020603050405020304" pitchFamily="18" charset="0"/>
              </a:rPr>
              <a:t>bác sĩ, thợ may,...</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20035" y="3012440"/>
            <a:ext cx="10991592" cy="584775"/>
          </a:xfrm>
          <a:prstGeom prst="rect">
            <a:avLst/>
          </a:prstGeom>
          <a:noFill/>
          <a:ln>
            <a:noFill/>
          </a:ln>
        </p:spPr>
        <p:txBody>
          <a:bodyPr wrap="square" rtlCol="0">
            <a:spAutoFit/>
          </a:bodyPr>
          <a:lstStyle/>
          <a:p>
            <a:r>
              <a:rPr lang="vi-VN" sz="3200" b="1">
                <a:latin typeface="Times New Roman" panose="02020603050405020304" pitchFamily="18" charset="0"/>
                <a:cs typeface="Times New Roman" panose="02020603050405020304" pitchFamily="18" charset="0"/>
              </a:rPr>
              <a:t>b</a:t>
            </a:r>
            <a:r>
              <a:rPr lang="vi-VN" sz="3200" b="1" smtClean="0">
                <a:latin typeface="Times New Roman" panose="02020603050405020304" pitchFamily="18" charset="0"/>
                <a:cs typeface="Times New Roman" panose="02020603050405020304" pitchFamily="18" charset="0"/>
              </a:rPr>
              <a:t>) Chỉ hoạt động nghề nghiệp: </a:t>
            </a:r>
            <a:r>
              <a:rPr lang="vi-VN" sz="3200" b="1" smtClean="0">
                <a:solidFill>
                  <a:srgbClr val="FF0000"/>
                </a:solidFill>
                <a:latin typeface="Times New Roman" panose="02020603050405020304" pitchFamily="18" charset="0"/>
                <a:cs typeface="Times New Roman" panose="02020603050405020304" pitchFamily="18" charset="0"/>
              </a:rPr>
              <a:t>chữa bệnh, may áo,...</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9" name="Picture 4" descr="WhitecornerFlower">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5843588"/>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WhitecornerFlower">
            <a:hlinkClick r:id="rId2"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WhitecornerFlower">
            <a:hlinkClick r:id="rId2"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627717">
            <a:off x="11220450" y="1333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3138" y="58420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65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0036" y="757756"/>
            <a:ext cx="9025005" cy="584775"/>
          </a:xfrm>
          <a:prstGeom prst="rect">
            <a:avLst/>
          </a:prstGeom>
          <a:noFill/>
          <a:ln>
            <a:noFill/>
          </a:ln>
        </p:spPr>
        <p:txBody>
          <a:bodyPr wrap="square" rtlCol="0">
            <a:spAutoFit/>
          </a:bodyPr>
          <a:lstStyle/>
          <a:p>
            <a:r>
              <a:rPr lang="en-US" sz="3200" b="1" smtClean="0">
                <a:solidFill>
                  <a:schemeClr val="accent6">
                    <a:lumMod val="50000"/>
                  </a:schemeClr>
                </a:solidFill>
                <a:latin typeface="Times New Roman" panose="02020603050405020304" pitchFamily="18" charset="0"/>
                <a:cs typeface="Times New Roman" panose="02020603050405020304" pitchFamily="18" charset="0"/>
              </a:rPr>
              <a:t>Câu </a:t>
            </a:r>
            <a:r>
              <a:rPr lang="vi-VN" sz="3200" b="1">
                <a:solidFill>
                  <a:schemeClr val="accent6">
                    <a:lumMod val="50000"/>
                  </a:schemeClr>
                </a:solidFill>
                <a:latin typeface="Times New Roman" panose="02020603050405020304" pitchFamily="18" charset="0"/>
                <a:cs typeface="Times New Roman" panose="02020603050405020304" pitchFamily="18" charset="0"/>
              </a:rPr>
              <a:t>2</a:t>
            </a:r>
            <a:r>
              <a:rPr lang="vi-VN" sz="3200" b="1" smtClean="0">
                <a:solidFill>
                  <a:schemeClr val="accent6">
                    <a:lumMod val="50000"/>
                  </a:schemeClr>
                </a:solidFill>
                <a:latin typeface="Times New Roman" panose="02020603050405020304" pitchFamily="18" charset="0"/>
                <a:cs typeface="Times New Roman" panose="02020603050405020304" pitchFamily="18" charset="0"/>
              </a:rPr>
              <a:t>. </a:t>
            </a:r>
            <a:r>
              <a:rPr lang="vi-VN" sz="3200" b="1" smtClean="0">
                <a:solidFill>
                  <a:srgbClr val="0000CC"/>
                </a:solidFill>
                <a:latin typeface="Times New Roman" panose="02020603050405020304" pitchFamily="18" charset="0"/>
                <a:cs typeface="Times New Roman" panose="02020603050405020304" pitchFamily="18" charset="0"/>
              </a:rPr>
              <a:t>Tìm thêm các từ ngữ :</a:t>
            </a:r>
            <a:endParaRPr lang="en-US" sz="3200" b="1">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20036" y="1885098"/>
            <a:ext cx="11292216" cy="584775"/>
          </a:xfrm>
          <a:prstGeom prst="rect">
            <a:avLst/>
          </a:prstGeom>
          <a:noFill/>
          <a:ln>
            <a:noFill/>
          </a:ln>
        </p:spPr>
        <p:txBody>
          <a:bodyPr wrap="square" rtlCol="0">
            <a:spAutoFit/>
          </a:bodyPr>
          <a:lstStyle/>
          <a:p>
            <a:r>
              <a:rPr lang="vi-VN" sz="3200" b="1" smtClean="0">
                <a:latin typeface="Times New Roman" panose="02020603050405020304" pitchFamily="18" charset="0"/>
                <a:cs typeface="Times New Roman" panose="02020603050405020304" pitchFamily="18" charset="0"/>
              </a:rPr>
              <a:t>a) Chỉ nghề nghiệp: </a:t>
            </a:r>
            <a:r>
              <a:rPr lang="vi-VN" sz="3200" b="1" smtClean="0">
                <a:solidFill>
                  <a:srgbClr val="FF0000"/>
                </a:solidFill>
                <a:latin typeface="Times New Roman" panose="02020603050405020304" pitchFamily="18" charset="0"/>
                <a:cs typeface="Times New Roman" panose="02020603050405020304" pitchFamily="18" charset="0"/>
              </a:rPr>
              <a:t>bác sĩ, thợ may</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70348" y="3210455"/>
            <a:ext cx="10991592" cy="584775"/>
          </a:xfrm>
          <a:prstGeom prst="rect">
            <a:avLst/>
          </a:prstGeom>
          <a:noFill/>
          <a:ln>
            <a:noFill/>
          </a:ln>
        </p:spPr>
        <p:txBody>
          <a:bodyPr wrap="square" rtlCol="0">
            <a:spAutoFit/>
          </a:bodyPr>
          <a:lstStyle/>
          <a:p>
            <a:r>
              <a:rPr lang="vi-VN" sz="3200" b="1">
                <a:latin typeface="Times New Roman" panose="02020603050405020304" pitchFamily="18" charset="0"/>
                <a:cs typeface="Times New Roman" panose="02020603050405020304" pitchFamily="18" charset="0"/>
              </a:rPr>
              <a:t>b</a:t>
            </a:r>
            <a:r>
              <a:rPr lang="vi-VN" sz="3200" b="1" smtClean="0">
                <a:latin typeface="Times New Roman" panose="02020603050405020304" pitchFamily="18" charset="0"/>
                <a:cs typeface="Times New Roman" panose="02020603050405020304" pitchFamily="18" charset="0"/>
              </a:rPr>
              <a:t>) Chỉ hoạt động nghề nghiệp: </a:t>
            </a:r>
            <a:r>
              <a:rPr lang="vi-VN" sz="3200" b="1" smtClean="0">
                <a:solidFill>
                  <a:srgbClr val="FF0000"/>
                </a:solidFill>
                <a:latin typeface="Times New Roman" panose="02020603050405020304" pitchFamily="18" charset="0"/>
                <a:cs typeface="Times New Roman" panose="02020603050405020304" pitchFamily="18" charset="0"/>
              </a:rPr>
              <a:t>chữa bệnh, may áo</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9" name="Picture 4" descr="WhitecornerFlower">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5843588"/>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WhitecornerFlower">
            <a:hlinkClick r:id="rId2"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WhitecornerFlower">
            <a:hlinkClick r:id="rId2"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627717">
            <a:off x="11220450" y="1333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3138" y="58420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952500" y="1885098"/>
            <a:ext cx="11123613" cy="1077218"/>
          </a:xfrm>
          <a:prstGeom prst="rect">
            <a:avLst/>
          </a:prstGeom>
          <a:noFill/>
          <a:ln>
            <a:noFill/>
          </a:ln>
        </p:spPr>
        <p:txBody>
          <a:bodyPr wrap="square" rtlCol="0">
            <a:spAutoFit/>
          </a:bodyPr>
          <a:lstStyle/>
          <a:p>
            <a:r>
              <a:rPr lang="vi-VN" sz="3200" b="1" smtClean="0">
                <a:solidFill>
                  <a:srgbClr val="FF0000"/>
                </a:solidFill>
                <a:latin typeface="Times New Roman" panose="02020603050405020304" pitchFamily="18" charset="0"/>
                <a:cs typeface="Times New Roman" panose="02020603050405020304" pitchFamily="18" charset="0"/>
              </a:rPr>
              <a:t>                                                         , dược sĩ, kĩ sư, kiến trúc sư, </a:t>
            </a:r>
          </a:p>
          <a:p>
            <a:r>
              <a:rPr lang="vi-VN" sz="3200" b="1" smtClean="0">
                <a:solidFill>
                  <a:srgbClr val="FF0000"/>
                </a:solidFill>
                <a:latin typeface="Times New Roman" panose="02020603050405020304" pitchFamily="18" charset="0"/>
                <a:cs typeface="Times New Roman" panose="02020603050405020304" pitchFamily="18" charset="0"/>
              </a:rPr>
              <a:t>giáo sư, phi công, nhà kinh doanh,...</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952500" y="3228289"/>
            <a:ext cx="11385637" cy="1077218"/>
          </a:xfrm>
          <a:prstGeom prst="rect">
            <a:avLst/>
          </a:prstGeom>
          <a:noFill/>
          <a:ln>
            <a:noFill/>
          </a:ln>
        </p:spPr>
        <p:txBody>
          <a:bodyPr wrap="square" rtlCol="0">
            <a:spAutoFit/>
          </a:bodyPr>
          <a:lstStyle/>
          <a:p>
            <a:r>
              <a:rPr lang="vi-VN" sz="3200" b="1">
                <a:latin typeface="Times New Roman" panose="02020603050405020304" pitchFamily="18" charset="0"/>
                <a:cs typeface="Times New Roman" panose="02020603050405020304" pitchFamily="18" charset="0"/>
              </a:rPr>
              <a:t> </a:t>
            </a:r>
            <a:r>
              <a:rPr lang="vi-VN" sz="3200" b="1" smtClean="0">
                <a:latin typeface="Times New Roman" panose="02020603050405020304" pitchFamily="18" charset="0"/>
                <a:cs typeface="Times New Roman" panose="02020603050405020304" pitchFamily="18" charset="0"/>
              </a:rPr>
              <a:t>                                                       </a:t>
            </a:r>
            <a:r>
              <a:rPr lang="vi-VN" sz="3200" b="1">
                <a:solidFill>
                  <a:srgbClr val="FF0000"/>
                </a:solidFill>
                <a:latin typeface="Times New Roman" panose="02020603050405020304" pitchFamily="18" charset="0"/>
                <a:cs typeface="Times New Roman" panose="02020603050405020304" pitchFamily="18" charset="0"/>
              </a:rPr>
              <a:t> </a:t>
            </a:r>
            <a:r>
              <a:rPr lang="vi-VN" sz="3200" b="1" smtClean="0">
                <a:solidFill>
                  <a:srgbClr val="FF0000"/>
                </a:solidFill>
                <a:latin typeface="Times New Roman" panose="02020603050405020304" pitchFamily="18" charset="0"/>
                <a:cs typeface="Times New Roman" panose="02020603050405020304" pitchFamily="18" charset="0"/>
              </a:rPr>
              <a:t>                          , nghiên cứu, chế tạo máy, thiết kế, lái máy bay, bán hàng,...</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327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28600" y="533400"/>
            <a:ext cx="11125200" cy="627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200" b="1" smtClean="0">
                <a:solidFill>
                  <a:srgbClr val="3333CD"/>
                </a:solidFill>
                <a:latin typeface="Times New Roman" panose="02020603050405020304" pitchFamily="18" charset="0"/>
              </a:rPr>
              <a:t>     </a:t>
            </a:r>
          </a:p>
          <a:p>
            <a:pPr algn="ctr" eaLnBrk="1" hangingPunct="1">
              <a:defRPr/>
            </a:pPr>
            <a:r>
              <a:rPr lang="en-US" altLang="en-US" sz="3200" b="1" smtClean="0">
                <a:solidFill>
                  <a:srgbClr val="3333CD"/>
                </a:solidFill>
                <a:latin typeface="Times New Roman" panose="02020603050405020304" pitchFamily="18" charset="0"/>
              </a:rPr>
              <a:t>    Chọn </a:t>
            </a:r>
            <a:r>
              <a:rPr lang="vi-VN" altLang="en-US" sz="3200" b="1" smtClean="0">
                <a:solidFill>
                  <a:srgbClr val="3333CD"/>
                </a:solidFill>
                <a:latin typeface="Times New Roman" panose="02020603050405020304" pitchFamily="18" charset="0"/>
              </a:rPr>
              <a:t>chữ cái</a:t>
            </a:r>
            <a:r>
              <a:rPr lang="en-US" altLang="en-US" sz="3200" b="1" smtClean="0">
                <a:solidFill>
                  <a:srgbClr val="3333CD"/>
                </a:solidFill>
                <a:latin typeface="Times New Roman" panose="02020603050405020304" pitchFamily="18" charset="0"/>
              </a:rPr>
              <a:t> trước câu trả lời </a:t>
            </a:r>
            <a:r>
              <a:rPr lang="vi-VN" altLang="en-US" sz="3200" b="1" smtClean="0">
                <a:solidFill>
                  <a:srgbClr val="3333CD"/>
                </a:solidFill>
                <a:latin typeface="Times New Roman" panose="02020603050405020304" pitchFamily="18" charset="0"/>
              </a:rPr>
              <a:t>chính xác</a:t>
            </a:r>
            <a:r>
              <a:rPr lang="en-US" altLang="en-US" sz="3200" b="1" smtClean="0">
                <a:solidFill>
                  <a:srgbClr val="3333CD"/>
                </a:solidFill>
                <a:latin typeface="Times New Roman" panose="02020603050405020304" pitchFamily="18" charset="0"/>
              </a:rPr>
              <a:t>:</a:t>
            </a:r>
            <a:r>
              <a:rPr lang="en-US" altLang="en-US" sz="3200" smtClean="0">
                <a:solidFill>
                  <a:srgbClr val="FF3300"/>
                </a:solidFill>
                <a:latin typeface="Times New Roman" panose="02020603050405020304" pitchFamily="18" charset="0"/>
              </a:rPr>
              <a:t> </a:t>
            </a:r>
          </a:p>
          <a:p>
            <a:pPr indent="228600" algn="just">
              <a:lnSpc>
                <a:spcPct val="115000"/>
              </a:lnSpc>
              <a:spcAft>
                <a:spcPts val="0"/>
              </a:spcAft>
              <a:defRPr/>
            </a:pPr>
            <a:r>
              <a:rPr lang="en-US" altLang="en-US" sz="3200" b="1" smtClean="0">
                <a:solidFill>
                  <a:srgbClr val="FF0000"/>
                </a:solidFill>
                <a:latin typeface="Times New Roman" panose="02020603050405020304" pitchFamily="18" charset="0"/>
              </a:rPr>
              <a:t>    * </a:t>
            </a:r>
            <a:r>
              <a:rPr lang="vi-VN" sz="3200" smtClean="0">
                <a:latin typeface="Times New Roman" panose="02020603050405020304" pitchFamily="18" charset="0"/>
                <a:ea typeface="Calibri" panose="020F0502020204030204" pitchFamily="34" charset="0"/>
                <a:cs typeface="Times New Roman" panose="02020603050405020304" pitchFamily="18" charset="0"/>
              </a:rPr>
              <a:t>Bài đọc ca ngợi tấm gương yêu nước của bác sĩ Đặng Văn Ngữ. Ông đã bỏ lại cuộc sống đầy đủ ở Nhật Bản, về nước tham gia khấng chiến. Ông đã khổ công nghiên cứu, chế ra thuốc chữa bệnh cho chiến sĩ, đồng bào, góp phần vào thắng lợi của hai cuộc kháng chiến.</a:t>
            </a:r>
            <a:endParaRPr lang="en-US" sz="2400" smtClean="0">
              <a:latin typeface="Calibri" panose="020F0502020204030204" pitchFamily="34" charset="0"/>
              <a:ea typeface="Calibri" panose="020F0502020204030204" pitchFamily="34" charset="0"/>
              <a:cs typeface="Times New Roman" panose="02020603050405020304" pitchFamily="18" charset="0"/>
            </a:endParaRPr>
          </a:p>
          <a:p>
            <a:pPr>
              <a:spcBef>
                <a:spcPct val="20000"/>
              </a:spcBef>
              <a:buClr>
                <a:schemeClr val="hlink"/>
              </a:buClr>
              <a:buSzPct val="65000"/>
              <a:buFont typeface="Wingdings" panose="05000000000000000000" pitchFamily="2" charset="2"/>
              <a:buNone/>
              <a:defRPr/>
            </a:pPr>
            <a:r>
              <a:rPr lang="vi-VN" altLang="en-US" sz="3200" b="1" smtClean="0">
                <a:solidFill>
                  <a:srgbClr val="002060"/>
                </a:solidFill>
                <a:latin typeface="Times New Roman" panose="02020603050405020304" pitchFamily="18" charset="0"/>
              </a:rPr>
              <a:t>                                      A</a:t>
            </a:r>
            <a:r>
              <a:rPr lang="en-US" altLang="en-US" sz="3200" b="1" smtClean="0">
                <a:solidFill>
                  <a:srgbClr val="002060"/>
                </a:solidFill>
                <a:latin typeface="Times New Roman" panose="02020603050405020304" pitchFamily="18" charset="0"/>
              </a:rPr>
              <a:t>. </a:t>
            </a:r>
            <a:r>
              <a:rPr lang="en-US" altLang="en-US" sz="3200" b="1">
                <a:solidFill>
                  <a:srgbClr val="002060"/>
                </a:solidFill>
                <a:latin typeface="Times New Roman" panose="02020603050405020304" pitchFamily="18" charset="0"/>
              </a:rPr>
              <a:t>Đúng</a:t>
            </a:r>
          </a:p>
          <a:p>
            <a:pPr>
              <a:spcBef>
                <a:spcPct val="20000"/>
              </a:spcBef>
              <a:buClr>
                <a:schemeClr val="hlink"/>
              </a:buClr>
              <a:buSzPct val="65000"/>
              <a:buFont typeface="Wingdings" panose="05000000000000000000" pitchFamily="2" charset="2"/>
              <a:buNone/>
              <a:defRPr/>
            </a:pPr>
            <a:r>
              <a:rPr lang="en-US" altLang="en-US" sz="3200" b="1">
                <a:solidFill>
                  <a:srgbClr val="002060"/>
                </a:solidFill>
                <a:latin typeface="Times New Roman" panose="02020603050405020304" pitchFamily="18" charset="0"/>
              </a:rPr>
              <a:t>                                      </a:t>
            </a:r>
            <a:r>
              <a:rPr lang="vi-VN" altLang="en-US" sz="3200" b="1" smtClean="0">
                <a:solidFill>
                  <a:srgbClr val="002060"/>
                </a:solidFill>
                <a:latin typeface="Times New Roman" panose="02020603050405020304" pitchFamily="18" charset="0"/>
              </a:rPr>
              <a:t>B</a:t>
            </a:r>
            <a:r>
              <a:rPr lang="en-US" altLang="en-US" sz="3200" b="1" smtClean="0">
                <a:solidFill>
                  <a:srgbClr val="002060"/>
                </a:solidFill>
                <a:latin typeface="Times New Roman" panose="02020603050405020304" pitchFamily="18" charset="0"/>
              </a:rPr>
              <a:t>. </a:t>
            </a:r>
            <a:r>
              <a:rPr lang="en-US" altLang="en-US" sz="3200" b="1">
                <a:solidFill>
                  <a:srgbClr val="002060"/>
                </a:solidFill>
                <a:latin typeface="Times New Roman" panose="02020603050405020304" pitchFamily="18" charset="0"/>
              </a:rPr>
              <a:t>Sai</a:t>
            </a:r>
          </a:p>
          <a:p>
            <a:pPr>
              <a:spcBef>
                <a:spcPct val="20000"/>
              </a:spcBef>
              <a:buClr>
                <a:schemeClr val="hlink"/>
              </a:buClr>
              <a:buSzPct val="65000"/>
              <a:buFont typeface="Wingdings" panose="05000000000000000000" pitchFamily="2" charset="2"/>
              <a:buNone/>
              <a:defRPr/>
            </a:pPr>
            <a:endParaRPr lang="en-US" altLang="en-US" sz="3200" b="1" smtClean="0">
              <a:solidFill>
                <a:srgbClr val="FF0000"/>
              </a:solidFill>
              <a:latin typeface="Times New Roman" panose="02020603050405020304" pitchFamily="18" charset="0"/>
            </a:endParaRPr>
          </a:p>
          <a:p>
            <a:pPr>
              <a:spcBef>
                <a:spcPct val="20000"/>
              </a:spcBef>
              <a:buClr>
                <a:schemeClr val="hlink"/>
              </a:buClr>
              <a:buSzPct val="65000"/>
              <a:buFont typeface="Wingdings" panose="05000000000000000000" pitchFamily="2" charset="2"/>
              <a:buNone/>
              <a:defRPr/>
            </a:pPr>
            <a:r>
              <a:rPr lang="en-US" altLang="en-US" sz="3200" b="1" smtClean="0">
                <a:solidFill>
                  <a:srgbClr val="002060"/>
                </a:solidFill>
                <a:latin typeface="Times New Roman" panose="02020603050405020304" pitchFamily="18" charset="0"/>
              </a:rPr>
              <a:t>                                      </a:t>
            </a:r>
          </a:p>
        </p:txBody>
      </p:sp>
      <p:sp>
        <p:nvSpPr>
          <p:cNvPr id="3" name="Oval 6"/>
          <p:cNvSpPr>
            <a:spLocks noChangeArrowheads="1"/>
          </p:cNvSpPr>
          <p:nvPr/>
        </p:nvSpPr>
        <p:spPr bwMode="auto">
          <a:xfrm>
            <a:off x="4114800" y="3233738"/>
            <a:ext cx="457200" cy="5905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00">
              <a:latin typeface="Tahoma" panose="020B0604030504040204" pitchFamily="34" charset="0"/>
            </a:endParaRPr>
          </a:p>
        </p:txBody>
      </p:sp>
      <p:sp>
        <p:nvSpPr>
          <p:cNvPr id="4" name="Oval 3"/>
          <p:cNvSpPr/>
          <p:nvPr/>
        </p:nvSpPr>
        <p:spPr>
          <a:xfrm>
            <a:off x="4114800" y="4429262"/>
            <a:ext cx="4572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descr="WhitecornerFlowe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5843588"/>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WhitecornerFlower">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WhitecornerFlower">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627717">
            <a:off x="11220450" y="1333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3138" y="58420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334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nodeType="afterGroup">
                            <p:stCondLst>
                              <p:cond delay="500"/>
                            </p:stCondLst>
                            <p:childTnLst>
                              <p:par>
                                <p:cTn id="9" presetID="3" presetClass="entr" presetSubtype="10" fill="hold" grpId="0" nodeType="after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575" y="20955"/>
            <a:ext cx="12134849" cy="6837045"/>
          </a:xfrm>
          <a:prstGeom prst="rect">
            <a:avLst/>
          </a:prstGeom>
        </p:spPr>
      </p:pic>
      <p:sp>
        <p:nvSpPr>
          <p:cNvPr id="19468" name="AutoShape 12">
            <a:hlinkClick r:id="rId3" action="ppaction://hlinksldjump"/>
          </p:cNvPr>
          <p:cNvSpPr>
            <a:spLocks noChangeArrowheads="1"/>
          </p:cNvSpPr>
          <p:nvPr/>
        </p:nvSpPr>
        <p:spPr bwMode="auto">
          <a:xfrm>
            <a:off x="11477625" y="6226175"/>
            <a:ext cx="685800" cy="457200"/>
          </a:xfrm>
          <a:prstGeom prst="star5">
            <a:avLst/>
          </a:prstGeom>
          <a:solidFill>
            <a:schemeClr val="bg2"/>
          </a:solidFill>
          <a:ln w="9525">
            <a:solidFill>
              <a:schemeClr val="bg1"/>
            </a:solidFill>
            <a:miter lim="800000"/>
            <a:headEnd/>
            <a:tailEnd/>
          </a:ln>
          <a:effectLst/>
        </p:spPr>
        <p:txBody>
          <a:bodyPr wrap="none" anchor="ctr"/>
          <a:lstStyle/>
          <a:p>
            <a:pPr eaLnBrk="1" hangingPunct="1">
              <a:defRPr/>
            </a:pPr>
            <a:endParaRPr lang="en-US"/>
          </a:p>
        </p:txBody>
      </p:sp>
      <p:sp>
        <p:nvSpPr>
          <p:cNvPr id="18442" name="WordArt 6"/>
          <p:cNvSpPr>
            <a:spLocks noChangeArrowheads="1" noChangeShapeType="1" noTextEdit="1"/>
          </p:cNvSpPr>
          <p:nvPr/>
        </p:nvSpPr>
        <p:spPr bwMode="auto">
          <a:xfrm>
            <a:off x="0" y="-15875"/>
            <a:ext cx="12163425" cy="131127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p>
        </p:txBody>
      </p:sp>
      <p:pic>
        <p:nvPicPr>
          <p:cNvPr id="16" name="Picture 4" descr="untitled">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l="55000" t="12666" r="23000" b="53999"/>
          <a:stretch>
            <a:fillRect/>
          </a:stretch>
        </p:blipFill>
        <p:spPr bwMode="auto">
          <a:xfrm>
            <a:off x="5976939" y="20955"/>
            <a:ext cx="6172199" cy="384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a:hlinkClick r:id="rId6" action="ppaction://hlinksldjump"/>
          </p:cNvPr>
          <p:cNvSpPr>
            <a:spLocks noChangeArrowheads="1"/>
          </p:cNvSpPr>
          <p:nvPr/>
        </p:nvSpPr>
        <p:spPr bwMode="auto">
          <a:xfrm>
            <a:off x="8755063" y="2328863"/>
            <a:ext cx="762000" cy="609600"/>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rgbClr val="FF3300"/>
                </a:solidFill>
                <a:latin typeface="Arial" panose="020B0604020202020204" pitchFamily="34" charset="0"/>
              </a:rPr>
              <a:t>2</a:t>
            </a:r>
            <a:endParaRPr lang="en-US" altLang="en-US" sz="2400">
              <a:latin typeface="Arial" panose="020B0604020202020204" pitchFamily="34" charset="0"/>
            </a:endParaRPr>
          </a:p>
        </p:txBody>
      </p:sp>
      <p:pic>
        <p:nvPicPr>
          <p:cNvPr id="18" name="Picture 7" descr="untitled">
            <a:hlinkClick r:id="rId7"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l="55000" t="12666" r="23000" b="53999"/>
          <a:stretch>
            <a:fillRect/>
          </a:stretch>
        </p:blipFill>
        <p:spPr bwMode="auto">
          <a:xfrm>
            <a:off x="19051" y="3868615"/>
            <a:ext cx="6000749" cy="300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8">
            <a:hlinkClick r:id="rId8" action="ppaction://hlinksldjump"/>
          </p:cNvPr>
          <p:cNvSpPr>
            <a:spLocks noChangeArrowheads="1"/>
          </p:cNvSpPr>
          <p:nvPr/>
        </p:nvSpPr>
        <p:spPr bwMode="auto">
          <a:xfrm>
            <a:off x="2570164" y="4981287"/>
            <a:ext cx="822325" cy="63817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a:solidFill>
                  <a:srgbClr val="FF3300"/>
                </a:solidFill>
                <a:latin typeface="Arial" panose="020B0604020202020204" pitchFamily="34" charset="0"/>
              </a:rPr>
              <a:t>3</a:t>
            </a:r>
            <a:endParaRPr lang="en-US" altLang="en-US" sz="2400" dirty="0">
              <a:latin typeface="Arial" panose="020B0604020202020204" pitchFamily="34" charset="0"/>
            </a:endParaRPr>
          </a:p>
        </p:txBody>
      </p:sp>
      <p:pic>
        <p:nvPicPr>
          <p:cNvPr id="12" name="Picture 7" descr="untitled">
            <a:hlinkClick r:id="rId7"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l="55000" t="12666" r="23000" b="53999"/>
          <a:stretch>
            <a:fillRect/>
          </a:stretch>
        </p:blipFill>
        <p:spPr bwMode="auto">
          <a:xfrm>
            <a:off x="6048375" y="3868615"/>
            <a:ext cx="6143625" cy="298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
            <a:hlinkClick r:id="rId8" action="ppaction://hlinksldjump"/>
          </p:cNvPr>
          <p:cNvSpPr>
            <a:spLocks noChangeArrowheads="1"/>
          </p:cNvSpPr>
          <p:nvPr/>
        </p:nvSpPr>
        <p:spPr bwMode="auto">
          <a:xfrm>
            <a:off x="8561389" y="4921250"/>
            <a:ext cx="822325" cy="63817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a:solidFill>
                  <a:srgbClr val="FF3300"/>
                </a:solidFill>
                <a:latin typeface="Arial" panose="020B0604020202020204" pitchFamily="34" charset="0"/>
              </a:rPr>
              <a:t>4</a:t>
            </a:r>
            <a:endParaRPr lang="en-US" altLang="en-US" sz="2400" dirty="0">
              <a:latin typeface="Arial" panose="020B0604020202020204" pitchFamily="34" charset="0"/>
            </a:endParaRPr>
          </a:p>
        </p:txBody>
      </p:sp>
    </p:spTree>
    <p:extLst>
      <p:ext uri="{BB962C8B-B14F-4D97-AF65-F5344CB8AC3E}">
        <p14:creationId xmlns:p14="http://schemas.microsoft.com/office/powerpoint/2010/main" val="558939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4" descr="WhitecornerFlower">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5843588"/>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WhitecornerFlower">
            <a:hlinkClick r:id="rId2"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WhitecornerFlower">
            <a:hlinkClick r:id="rId2"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627717">
            <a:off x="11220450" y="1333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hlinkClick r:id="rId6" action="ppaction://hlinksldjump"/>
          </p:cNvPr>
          <p:cNvSpPr txBox="1"/>
          <p:nvPr/>
        </p:nvSpPr>
        <p:spPr>
          <a:xfrm>
            <a:off x="1517650" y="2057400"/>
            <a:ext cx="9677400" cy="1569660"/>
          </a:xfrm>
          <a:prstGeom prst="rect">
            <a:avLst/>
          </a:prstGeom>
          <a:solidFill>
            <a:schemeClr val="accent1">
              <a:lumMod val="20000"/>
              <a:lumOff val="80000"/>
            </a:schemeClr>
          </a:solidFill>
          <a:ln w="28575">
            <a:solidFill>
              <a:schemeClr val="tx1">
                <a:lumMod val="60000"/>
                <a:lumOff val="40000"/>
              </a:schemeClr>
            </a:solidFill>
          </a:ln>
        </p:spPr>
        <p:txBody>
          <a:bodyPr>
            <a:spAutoFit/>
          </a:bodyPr>
          <a:lstStyle/>
          <a:p>
            <a:pPr marL="457200" indent="-457200" eaLnBrk="1" hangingPunct="1">
              <a:buFont typeface="Arial" panose="020B0604020202020204" pitchFamily="34" charset="0"/>
              <a:buChar char="•"/>
              <a:defRPr/>
            </a:pPr>
            <a:r>
              <a:rPr lang="en-US" sz="3200" b="1" dirty="0" err="1" smtClean="0">
                <a:solidFill>
                  <a:srgbClr val="000099"/>
                </a:solidFill>
                <a:latin typeface="Times New Roman" pitchFamily="18" charset="0"/>
                <a:cs typeface="Times New Roman" pitchFamily="18" charset="0"/>
              </a:rPr>
              <a:t>Nghề</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nghiệp</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bác</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sĩ</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thuộc</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nghề</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lao</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động</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trí</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óc</a:t>
            </a:r>
            <a:r>
              <a:rPr lang="en-US" sz="3200" b="1" dirty="0" smtClean="0">
                <a:solidFill>
                  <a:srgbClr val="000099"/>
                </a:solidFill>
                <a:latin typeface="Times New Roman" pitchFamily="18" charset="0"/>
                <a:cs typeface="Times New Roman" pitchFamily="18" charset="0"/>
              </a:rPr>
              <a:t> hay </a:t>
            </a:r>
            <a:r>
              <a:rPr lang="en-US" sz="3200" b="1" dirty="0" err="1" smtClean="0">
                <a:solidFill>
                  <a:srgbClr val="000099"/>
                </a:solidFill>
                <a:latin typeface="Times New Roman" pitchFamily="18" charset="0"/>
                <a:cs typeface="Times New Roman" pitchFamily="18" charset="0"/>
              </a:rPr>
              <a:t>chân</a:t>
            </a:r>
            <a:r>
              <a:rPr lang="en-US" sz="3200" b="1" dirty="0" smtClean="0">
                <a:solidFill>
                  <a:srgbClr val="000099"/>
                </a:solidFill>
                <a:latin typeface="Times New Roman" pitchFamily="18" charset="0"/>
                <a:cs typeface="Times New Roman" pitchFamily="18" charset="0"/>
              </a:rPr>
              <a:t> </a:t>
            </a:r>
            <a:r>
              <a:rPr lang="en-US" sz="3200" b="1" dirty="0" err="1" smtClean="0">
                <a:solidFill>
                  <a:srgbClr val="000099"/>
                </a:solidFill>
                <a:latin typeface="Times New Roman" pitchFamily="18" charset="0"/>
                <a:cs typeface="Times New Roman" pitchFamily="18" charset="0"/>
              </a:rPr>
              <a:t>tay</a:t>
            </a:r>
            <a:r>
              <a:rPr lang="en-US" sz="3200" b="1" dirty="0" smtClean="0">
                <a:solidFill>
                  <a:srgbClr val="000099"/>
                </a:solidFill>
                <a:latin typeface="Times New Roman" pitchFamily="18" charset="0"/>
                <a:cs typeface="Times New Roman" pitchFamily="18" charset="0"/>
              </a:rPr>
              <a:t>?</a:t>
            </a:r>
          </a:p>
          <a:p>
            <a:pPr marL="457200" indent="-457200" eaLnBrk="1" hangingPunct="1">
              <a:buFont typeface="Arial" panose="020B0604020202020204" pitchFamily="34" charset="0"/>
              <a:buChar char="•"/>
              <a:defRPr/>
            </a:pPr>
            <a:endParaRPr lang="vi-VN" sz="3200" b="1" dirty="0">
              <a:solidFill>
                <a:srgbClr val="000099"/>
              </a:solidFill>
              <a:latin typeface="Times New Roman" pitchFamily="18" charset="0"/>
              <a:cs typeface="Times New Roman" pitchFamily="18" charset="0"/>
            </a:endParaRPr>
          </a:p>
        </p:txBody>
      </p:sp>
      <p:pic>
        <p:nvPicPr>
          <p:cNvPr id="8" name="Picture 4"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3138" y="58420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349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575" y="20955"/>
            <a:ext cx="12134849" cy="6837045"/>
          </a:xfrm>
          <a:prstGeom prst="rect">
            <a:avLst/>
          </a:prstGeom>
        </p:spPr>
      </p:pic>
      <p:sp>
        <p:nvSpPr>
          <p:cNvPr id="19468" name="AutoShape 12">
            <a:hlinkClick r:id="rId3" action="ppaction://hlinksldjump"/>
          </p:cNvPr>
          <p:cNvSpPr>
            <a:spLocks noChangeArrowheads="1"/>
          </p:cNvSpPr>
          <p:nvPr/>
        </p:nvSpPr>
        <p:spPr bwMode="auto">
          <a:xfrm>
            <a:off x="11477625" y="6226175"/>
            <a:ext cx="685800" cy="457200"/>
          </a:xfrm>
          <a:prstGeom prst="star5">
            <a:avLst/>
          </a:prstGeom>
          <a:solidFill>
            <a:schemeClr val="bg2"/>
          </a:solidFill>
          <a:ln w="9525">
            <a:solidFill>
              <a:schemeClr val="bg1"/>
            </a:solidFill>
            <a:miter lim="800000"/>
            <a:headEnd/>
            <a:tailEnd/>
          </a:ln>
          <a:effectLst/>
        </p:spPr>
        <p:txBody>
          <a:bodyPr wrap="none" anchor="ctr"/>
          <a:lstStyle/>
          <a:p>
            <a:pPr eaLnBrk="1" hangingPunct="1">
              <a:defRPr/>
            </a:pPr>
            <a:endParaRPr lang="en-US"/>
          </a:p>
        </p:txBody>
      </p:sp>
      <p:sp>
        <p:nvSpPr>
          <p:cNvPr id="18442" name="WordArt 6"/>
          <p:cNvSpPr>
            <a:spLocks noChangeArrowheads="1" noChangeShapeType="1" noTextEdit="1"/>
          </p:cNvSpPr>
          <p:nvPr/>
        </p:nvSpPr>
        <p:spPr bwMode="auto">
          <a:xfrm>
            <a:off x="0" y="-15875"/>
            <a:ext cx="12163425" cy="131127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p>
        </p:txBody>
      </p:sp>
      <p:pic>
        <p:nvPicPr>
          <p:cNvPr id="18" name="Picture 7" descr="untitled">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l="55000" t="12666" r="23000" b="53999"/>
          <a:stretch>
            <a:fillRect/>
          </a:stretch>
        </p:blipFill>
        <p:spPr bwMode="auto">
          <a:xfrm>
            <a:off x="19051" y="3868615"/>
            <a:ext cx="6000749" cy="3005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8">
            <a:hlinkClick r:id="rId6" action="ppaction://hlinksldjump"/>
          </p:cNvPr>
          <p:cNvSpPr>
            <a:spLocks noChangeArrowheads="1"/>
          </p:cNvSpPr>
          <p:nvPr/>
        </p:nvSpPr>
        <p:spPr bwMode="auto">
          <a:xfrm>
            <a:off x="2570164" y="4981287"/>
            <a:ext cx="822325" cy="63817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a:solidFill>
                  <a:srgbClr val="FF3300"/>
                </a:solidFill>
                <a:latin typeface="Arial" panose="020B0604020202020204" pitchFamily="34" charset="0"/>
              </a:rPr>
              <a:t>3</a:t>
            </a:r>
            <a:endParaRPr lang="en-US" altLang="en-US" sz="2400" dirty="0">
              <a:latin typeface="Arial" panose="020B0604020202020204" pitchFamily="34" charset="0"/>
            </a:endParaRPr>
          </a:p>
        </p:txBody>
      </p:sp>
      <p:pic>
        <p:nvPicPr>
          <p:cNvPr id="12" name="Picture 7" descr="untitled">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l="55000" t="12666" r="23000" b="53999"/>
          <a:stretch>
            <a:fillRect/>
          </a:stretch>
        </p:blipFill>
        <p:spPr bwMode="auto">
          <a:xfrm>
            <a:off x="6048375" y="3868615"/>
            <a:ext cx="6143625" cy="298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
            <a:hlinkClick r:id="rId6" action="ppaction://hlinksldjump"/>
          </p:cNvPr>
          <p:cNvSpPr>
            <a:spLocks noChangeArrowheads="1"/>
          </p:cNvSpPr>
          <p:nvPr/>
        </p:nvSpPr>
        <p:spPr bwMode="auto">
          <a:xfrm>
            <a:off x="8561389" y="4921250"/>
            <a:ext cx="822325" cy="63817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a:solidFill>
                  <a:srgbClr val="FF3300"/>
                </a:solidFill>
                <a:latin typeface="Arial" panose="020B0604020202020204" pitchFamily="34" charset="0"/>
              </a:rPr>
              <a:t>4</a:t>
            </a:r>
            <a:endParaRPr lang="en-US" altLang="en-US" sz="2400" dirty="0">
              <a:latin typeface="Arial" panose="020B0604020202020204" pitchFamily="34" charset="0"/>
            </a:endParaRPr>
          </a:p>
        </p:txBody>
      </p:sp>
    </p:spTree>
    <p:extLst>
      <p:ext uri="{BB962C8B-B14F-4D97-AF65-F5344CB8AC3E}">
        <p14:creationId xmlns:p14="http://schemas.microsoft.com/office/powerpoint/2010/main" val="2326639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4" descr="WhitecornerFlower">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70588"/>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WhitecornerFlower">
            <a:hlinkClick r:id="rId2"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4925"/>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WhitecornerFlower">
            <a:hlinkClick r:id="rId2"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627717">
            <a:off x="11352213" y="52388"/>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hlinkClick r:id="rId6" action="ppaction://hlinksldjump"/>
          </p:cNvPr>
          <p:cNvSpPr txBox="1"/>
          <p:nvPr/>
        </p:nvSpPr>
        <p:spPr>
          <a:xfrm>
            <a:off x="228600" y="2057400"/>
            <a:ext cx="11734800" cy="1151084"/>
          </a:xfrm>
          <a:prstGeom prst="rect">
            <a:avLst/>
          </a:prstGeom>
          <a:solidFill>
            <a:schemeClr val="accent1">
              <a:lumMod val="20000"/>
              <a:lumOff val="80000"/>
            </a:schemeClr>
          </a:solidFill>
          <a:ln w="28575">
            <a:solidFill>
              <a:schemeClr val="tx1">
                <a:lumMod val="60000"/>
                <a:lumOff val="40000"/>
              </a:schemeClr>
            </a:solidFill>
          </a:ln>
        </p:spPr>
        <p:txBody>
          <a:bodyPr>
            <a:spAutoFit/>
          </a:bodyPr>
          <a:lstStyle/>
          <a:p>
            <a:pPr eaLnBrk="1" hangingPunct="1">
              <a:defRPr/>
            </a:pPr>
            <a:endParaRPr lang="vi-VN" sz="3200" b="1" dirty="0">
              <a:solidFill>
                <a:srgbClr val="000099"/>
              </a:solidFill>
              <a:latin typeface="Times New Roman" pitchFamily="18" charset="0"/>
              <a:cs typeface="Times New Roman" pitchFamily="18" charset="0"/>
            </a:endParaRPr>
          </a:p>
          <a:p>
            <a:pPr algn="just">
              <a:lnSpc>
                <a:spcPct val="115000"/>
              </a:lnSpc>
              <a:spcAft>
                <a:spcPts val="0"/>
              </a:spcAft>
              <a:defRPr/>
            </a:pPr>
            <a:r>
              <a:rPr lang="en-US" sz="3200" b="1" dirty="0" err="1" smtClean="0">
                <a:solidFill>
                  <a:srgbClr val="FF0066"/>
                </a:solidFill>
                <a:latin typeface="Times New Roman" pitchFamily="18" charset="0"/>
                <a:cs typeface="Times New Roman" pitchFamily="18" charset="0"/>
              </a:rPr>
              <a:t>Muỗi</a:t>
            </a:r>
            <a:r>
              <a:rPr lang="en-US" sz="3200" b="1" dirty="0" smtClean="0">
                <a:solidFill>
                  <a:srgbClr val="FF0066"/>
                </a:solidFill>
                <a:latin typeface="Times New Roman" pitchFamily="18" charset="0"/>
                <a:cs typeface="Times New Roman" pitchFamily="18" charset="0"/>
              </a:rPr>
              <a:t> a-</a:t>
            </a:r>
            <a:r>
              <a:rPr lang="en-US" sz="3200" b="1" dirty="0" err="1" smtClean="0">
                <a:solidFill>
                  <a:srgbClr val="FF0066"/>
                </a:solidFill>
                <a:latin typeface="Times New Roman" pitchFamily="18" charset="0"/>
                <a:cs typeface="Times New Roman" pitchFamily="18" charset="0"/>
              </a:rPr>
              <a:t>nô</a:t>
            </a:r>
            <a:r>
              <a:rPr lang="en-US" sz="3200" b="1" dirty="0" smtClean="0">
                <a:solidFill>
                  <a:srgbClr val="FF0066"/>
                </a:solidFill>
                <a:latin typeface="Times New Roman" pitchFamily="18" charset="0"/>
                <a:cs typeface="Times New Roman" pitchFamily="18" charset="0"/>
              </a:rPr>
              <a:t>-</a:t>
            </a:r>
            <a:r>
              <a:rPr lang="en-US" sz="3200" b="1" dirty="0" err="1" smtClean="0">
                <a:solidFill>
                  <a:srgbClr val="FF0066"/>
                </a:solidFill>
                <a:latin typeface="Times New Roman" pitchFamily="18" charset="0"/>
                <a:cs typeface="Times New Roman" pitchFamily="18" charset="0"/>
              </a:rPr>
              <a:t>phen</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truyền</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bệnh</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gì</a:t>
            </a:r>
            <a:r>
              <a:rPr lang="en-US" sz="3200" b="1" dirty="0" smtClean="0">
                <a:solidFill>
                  <a:srgbClr val="FF0066"/>
                </a:solidFill>
                <a:latin typeface="Times New Roman" pitchFamily="18" charset="0"/>
                <a:cs typeface="Times New Roman" pitchFamily="18" charset="0"/>
              </a:rPr>
              <a:t>?</a:t>
            </a:r>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4"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33138" y="58420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639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575" y="20955"/>
            <a:ext cx="12134849" cy="6837045"/>
          </a:xfrm>
          <a:prstGeom prst="rect">
            <a:avLst/>
          </a:prstGeom>
        </p:spPr>
      </p:pic>
      <p:sp>
        <p:nvSpPr>
          <p:cNvPr id="19468" name="AutoShape 12">
            <a:hlinkClick r:id="rId3" action="ppaction://hlinksldjump"/>
          </p:cNvPr>
          <p:cNvSpPr>
            <a:spLocks noChangeArrowheads="1"/>
          </p:cNvSpPr>
          <p:nvPr/>
        </p:nvSpPr>
        <p:spPr bwMode="auto">
          <a:xfrm>
            <a:off x="11477625" y="6226175"/>
            <a:ext cx="685800" cy="457200"/>
          </a:xfrm>
          <a:prstGeom prst="star5">
            <a:avLst/>
          </a:prstGeom>
          <a:solidFill>
            <a:schemeClr val="bg2"/>
          </a:solidFill>
          <a:ln w="9525">
            <a:solidFill>
              <a:schemeClr val="bg1"/>
            </a:solidFill>
            <a:miter lim="800000"/>
            <a:headEnd/>
            <a:tailEnd/>
          </a:ln>
          <a:effectLst/>
        </p:spPr>
        <p:txBody>
          <a:bodyPr wrap="none" anchor="ctr"/>
          <a:lstStyle/>
          <a:p>
            <a:pPr eaLnBrk="1" hangingPunct="1">
              <a:defRPr/>
            </a:pPr>
            <a:endParaRPr lang="en-US"/>
          </a:p>
        </p:txBody>
      </p:sp>
      <p:sp>
        <p:nvSpPr>
          <p:cNvPr id="18442" name="WordArt 6"/>
          <p:cNvSpPr>
            <a:spLocks noChangeArrowheads="1" noChangeShapeType="1" noTextEdit="1"/>
          </p:cNvSpPr>
          <p:nvPr/>
        </p:nvSpPr>
        <p:spPr bwMode="auto">
          <a:xfrm>
            <a:off x="0" y="-15875"/>
            <a:ext cx="12163425" cy="131127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p>
        </p:txBody>
      </p:sp>
      <p:pic>
        <p:nvPicPr>
          <p:cNvPr id="12" name="Picture 7" descr="untitled">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l="55000" t="12666" r="23000" b="53999"/>
          <a:stretch>
            <a:fillRect/>
          </a:stretch>
        </p:blipFill>
        <p:spPr bwMode="auto">
          <a:xfrm>
            <a:off x="6048375" y="4183063"/>
            <a:ext cx="61436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8">
            <a:hlinkClick r:id="rId6" action="ppaction://hlinksldjump"/>
          </p:cNvPr>
          <p:cNvSpPr>
            <a:spLocks noChangeArrowheads="1"/>
          </p:cNvSpPr>
          <p:nvPr/>
        </p:nvSpPr>
        <p:spPr bwMode="auto">
          <a:xfrm>
            <a:off x="8561389" y="4921250"/>
            <a:ext cx="822325" cy="63817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dirty="0">
                <a:solidFill>
                  <a:srgbClr val="FF3300"/>
                </a:solidFill>
                <a:latin typeface="Arial" panose="020B0604020202020204" pitchFamily="34" charset="0"/>
              </a:rPr>
              <a:t>4</a:t>
            </a:r>
            <a:endParaRPr lang="en-US" altLang="en-US" sz="2400" dirty="0">
              <a:latin typeface="Arial" panose="020B0604020202020204" pitchFamily="34" charset="0"/>
            </a:endParaRPr>
          </a:p>
        </p:txBody>
      </p:sp>
    </p:spTree>
    <p:extLst>
      <p:ext uri="{BB962C8B-B14F-4D97-AF65-F5344CB8AC3E}">
        <p14:creationId xmlns:p14="http://schemas.microsoft.com/office/powerpoint/2010/main" val="1261776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B1407E-FC12-4EB7-9403-C2EC53BA4A30}" type="slidenum">
              <a:rPr lang="en-US" smtClean="0"/>
              <a:t>8</a:t>
            </a:fld>
            <a:endParaRPr lang="en-US"/>
          </a:p>
        </p:txBody>
      </p:sp>
      <p:sp>
        <p:nvSpPr>
          <p:cNvPr id="5" name="TextBox 4">
            <a:hlinkClick r:id="rId2" action="ppaction://hlinksldjump"/>
          </p:cNvPr>
          <p:cNvSpPr txBox="1"/>
          <p:nvPr/>
        </p:nvSpPr>
        <p:spPr>
          <a:xfrm>
            <a:off x="228600" y="2057400"/>
            <a:ext cx="11734800" cy="1151084"/>
          </a:xfrm>
          <a:prstGeom prst="rect">
            <a:avLst/>
          </a:prstGeom>
          <a:solidFill>
            <a:schemeClr val="accent1">
              <a:lumMod val="20000"/>
              <a:lumOff val="80000"/>
            </a:schemeClr>
          </a:solidFill>
          <a:ln w="28575">
            <a:solidFill>
              <a:schemeClr val="tx1">
                <a:lumMod val="60000"/>
                <a:lumOff val="40000"/>
              </a:schemeClr>
            </a:solidFill>
          </a:ln>
        </p:spPr>
        <p:txBody>
          <a:bodyPr>
            <a:spAutoFit/>
          </a:bodyPr>
          <a:lstStyle/>
          <a:p>
            <a:pPr eaLnBrk="1" hangingPunct="1">
              <a:defRPr/>
            </a:pPr>
            <a:endParaRPr lang="vi-VN" sz="3200" b="1" dirty="0">
              <a:solidFill>
                <a:srgbClr val="000099"/>
              </a:solidFill>
              <a:latin typeface="Times New Roman" pitchFamily="18" charset="0"/>
              <a:cs typeface="Times New Roman" pitchFamily="18" charset="0"/>
            </a:endParaRPr>
          </a:p>
          <a:p>
            <a:pPr algn="just">
              <a:lnSpc>
                <a:spcPct val="115000"/>
              </a:lnSpc>
              <a:spcAft>
                <a:spcPts val="0"/>
              </a:spcAft>
              <a:defRPr/>
            </a:pP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Chúng</a:t>
            </a:r>
            <a:r>
              <a:rPr lang="en-US" sz="3200" b="1" dirty="0" smtClean="0">
                <a:solidFill>
                  <a:srgbClr val="FF0066"/>
                </a:solidFill>
                <a:latin typeface="Times New Roman" pitchFamily="18" charset="0"/>
                <a:cs typeface="Times New Roman" pitchFamily="18" charset="0"/>
              </a:rPr>
              <a:t> ta </a:t>
            </a:r>
            <a:r>
              <a:rPr lang="en-US" sz="3200" b="1" dirty="0" err="1" smtClean="0">
                <a:solidFill>
                  <a:srgbClr val="FF0066"/>
                </a:solidFill>
                <a:latin typeface="Times New Roman" pitchFamily="18" charset="0"/>
                <a:cs typeface="Times New Roman" pitchFamily="18" charset="0"/>
              </a:rPr>
              <a:t>đã</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trải</a:t>
            </a:r>
            <a:r>
              <a:rPr lang="en-US" sz="3200" b="1" dirty="0" smtClean="0">
                <a:solidFill>
                  <a:srgbClr val="FF0066"/>
                </a:solidFill>
                <a:latin typeface="Times New Roman" pitchFamily="18" charset="0"/>
                <a:cs typeface="Times New Roman" pitchFamily="18" charset="0"/>
              </a:rPr>
              <a:t> qua </a:t>
            </a:r>
            <a:r>
              <a:rPr lang="en-US" sz="3200" b="1" dirty="0" err="1" smtClean="0">
                <a:solidFill>
                  <a:srgbClr val="FF0066"/>
                </a:solidFill>
                <a:latin typeface="Times New Roman" pitchFamily="18" charset="0"/>
                <a:cs typeface="Times New Roman" pitchFamily="18" charset="0"/>
              </a:rPr>
              <a:t>đại</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dịch</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gì</a:t>
            </a:r>
            <a:r>
              <a:rPr lang="en-US" sz="3200" b="1" dirty="0" smtClean="0">
                <a:solidFill>
                  <a:srgbClr val="FF0066"/>
                </a:solidFill>
                <a:latin typeface="Times New Roman" pitchFamily="18" charset="0"/>
                <a:cs typeface="Times New Roman" pitchFamily="18" charset="0"/>
              </a:rPr>
              <a:t> </a:t>
            </a:r>
            <a:r>
              <a:rPr lang="en-US" sz="3200" b="1" dirty="0" err="1" smtClean="0">
                <a:solidFill>
                  <a:srgbClr val="FF0066"/>
                </a:solidFill>
                <a:latin typeface="Times New Roman" pitchFamily="18" charset="0"/>
                <a:cs typeface="Times New Roman" pitchFamily="18" charset="0"/>
              </a:rPr>
              <a:t>lớn</a:t>
            </a:r>
            <a:r>
              <a:rPr lang="en-US" sz="3200" b="1" dirty="0" smtClean="0">
                <a:solidFill>
                  <a:srgbClr val="FF0066"/>
                </a:solidFill>
                <a:latin typeface="Times New Roman" pitchFamily="18" charset="0"/>
                <a:cs typeface="Times New Roman" pitchFamily="18" charset="0"/>
              </a:rPr>
              <a:t>?</a:t>
            </a:r>
            <a:endPar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6722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575" y="20955"/>
            <a:ext cx="12134849" cy="6837045"/>
          </a:xfrm>
          <a:prstGeom prst="rect">
            <a:avLst/>
          </a:prstGeom>
        </p:spPr>
      </p:pic>
      <p:sp>
        <p:nvSpPr>
          <p:cNvPr id="19468" name="AutoShape 12">
            <a:hlinkClick r:id="rId3" action="ppaction://hlinksldjump"/>
          </p:cNvPr>
          <p:cNvSpPr>
            <a:spLocks noChangeArrowheads="1"/>
          </p:cNvSpPr>
          <p:nvPr/>
        </p:nvSpPr>
        <p:spPr bwMode="auto">
          <a:xfrm>
            <a:off x="11477625" y="6226175"/>
            <a:ext cx="685800" cy="457200"/>
          </a:xfrm>
          <a:prstGeom prst="star5">
            <a:avLst/>
          </a:prstGeom>
          <a:solidFill>
            <a:schemeClr val="bg2"/>
          </a:solidFill>
          <a:ln w="9525">
            <a:solidFill>
              <a:schemeClr val="bg1"/>
            </a:solidFill>
            <a:miter lim="800000"/>
            <a:headEnd/>
            <a:tailEnd/>
          </a:ln>
          <a:effectLst/>
        </p:spPr>
        <p:txBody>
          <a:bodyPr wrap="none" anchor="ctr"/>
          <a:lstStyle/>
          <a:p>
            <a:pPr eaLnBrk="1" hangingPunct="1">
              <a:defRPr/>
            </a:pPr>
            <a:endParaRPr lang="en-US"/>
          </a:p>
        </p:txBody>
      </p:sp>
      <p:sp>
        <p:nvSpPr>
          <p:cNvPr id="18442" name="WordArt 6"/>
          <p:cNvSpPr>
            <a:spLocks noChangeArrowheads="1" noChangeShapeType="1" noTextEdit="1"/>
          </p:cNvSpPr>
          <p:nvPr/>
        </p:nvSpPr>
        <p:spPr bwMode="auto">
          <a:xfrm>
            <a:off x="0" y="-15875"/>
            <a:ext cx="12163425" cy="131127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994623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78738244"/>
</p:tagLst>
</file>

<file path=ppt/theme/theme1.xml><?xml version="1.0" encoding="utf-8"?>
<a:theme xmlns:a="http://schemas.openxmlformats.org/drawingml/2006/main" name="Brazillian Poetry Thesis by Slidesgo">
  <a:themeElements>
    <a:clrScheme name="Simple Light">
      <a:dk1>
        <a:srgbClr val="212121"/>
      </a:dk1>
      <a:lt1>
        <a:srgbClr val="EDE8DD"/>
      </a:lt1>
      <a:dk2>
        <a:srgbClr val="FEBF24"/>
      </a:dk2>
      <a:lt2>
        <a:srgbClr val="F3884B"/>
      </a:lt2>
      <a:accent1>
        <a:srgbClr val="4242B6"/>
      </a:accent1>
      <a:accent2>
        <a:srgbClr val="2F7D6E"/>
      </a:accent2>
      <a:accent3>
        <a:srgbClr val="FFFFFF"/>
      </a:accent3>
      <a:accent4>
        <a:srgbClr val="FFFFFF"/>
      </a:accent4>
      <a:accent5>
        <a:srgbClr val="FFFFFF"/>
      </a:accent5>
      <a:accent6>
        <a:srgbClr val="FFFFFF"/>
      </a:accent6>
      <a:hlink>
        <a:srgbClr val="4242B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894</Words>
  <Application>Microsoft Office PowerPoint</Application>
  <PresentationFormat>Widescreen</PresentationFormat>
  <Paragraphs>91</Paragraphs>
  <Slides>29</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29</vt:i4>
      </vt:variant>
    </vt:vector>
  </HeadingPairs>
  <TitlesOfParts>
    <vt:vector size="47" baseType="lpstr">
      <vt:lpstr>Amiko</vt:lpstr>
      <vt:lpstr>Anaheim</vt:lpstr>
      <vt:lpstr>Arial</vt:lpstr>
      <vt:lpstr>Bebas Neue</vt:lpstr>
      <vt:lpstr>Calibri</vt:lpstr>
      <vt:lpstr>Cambria</vt:lpstr>
      <vt:lpstr>Darker Grotesque SemiBold</vt:lpstr>
      <vt:lpstr>Montserrat</vt:lpstr>
      <vt:lpstr>Montserrat ExtraBold</vt:lpstr>
      <vt:lpstr>Open Sans</vt:lpstr>
      <vt:lpstr>Roboto Condensed Light</vt:lpstr>
      <vt:lpstr>Tahoma</vt:lpstr>
      <vt:lpstr>Times New Roman</vt:lpstr>
      <vt:lpstr>Wingdings</vt:lpstr>
      <vt:lpstr>Zilla Slab</vt:lpstr>
      <vt:lpstr>Brazillian Poetry Thesis by Slidesgo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Để về nước tham gia kháng chiến, bác sĩ Đặng Văn Ngữ phải đi đường vòng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10: Yêu thương, chia sẻ Tiết 1&amp;2 – Bài đọc 1: Bảy sắc cầu vồng</dc:title>
  <dc:creator>Lenovo</dc:creator>
  <cp:lastModifiedBy>Admin</cp:lastModifiedBy>
  <cp:revision>91</cp:revision>
  <dcterms:created xsi:type="dcterms:W3CDTF">2022-08-28T04:01:19Z</dcterms:created>
  <dcterms:modified xsi:type="dcterms:W3CDTF">2024-12-01T15:12:10Z</dcterms:modified>
</cp:coreProperties>
</file>