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8" r:id="rId3"/>
  </p:sldMasterIdLst>
  <p:notesMasterIdLst>
    <p:notesMasterId r:id="rId29"/>
  </p:notesMasterIdLst>
  <p:sldIdLst>
    <p:sldId id="509" r:id="rId4"/>
    <p:sldId id="257" r:id="rId5"/>
    <p:sldId id="425" r:id="rId6"/>
    <p:sldId id="415" r:id="rId7"/>
    <p:sldId id="410" r:id="rId8"/>
    <p:sldId id="416" r:id="rId9"/>
    <p:sldId id="413" r:id="rId10"/>
    <p:sldId id="412" r:id="rId11"/>
    <p:sldId id="411" r:id="rId12"/>
    <p:sldId id="419" r:id="rId13"/>
    <p:sldId id="267" r:id="rId14"/>
    <p:sldId id="263" r:id="rId15"/>
    <p:sldId id="422" r:id="rId16"/>
    <p:sldId id="426" r:id="rId17"/>
    <p:sldId id="427" r:id="rId18"/>
    <p:sldId id="428" r:id="rId19"/>
    <p:sldId id="429" r:id="rId20"/>
    <p:sldId id="431" r:id="rId21"/>
    <p:sldId id="420" r:id="rId22"/>
    <p:sldId id="407" r:id="rId23"/>
    <p:sldId id="424" r:id="rId24"/>
    <p:sldId id="423" r:id="rId25"/>
    <p:sldId id="430" r:id="rId26"/>
    <p:sldId id="421" r:id="rId27"/>
    <p:sldId id="404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6E"/>
    <a:srgbClr val="FED6C9"/>
    <a:srgbClr val="69D6F7"/>
    <a:srgbClr val="00FFFF"/>
    <a:srgbClr val="FF3399"/>
    <a:srgbClr val="50A793"/>
    <a:srgbClr val="CCFFCC"/>
    <a:srgbClr val="FEF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8B782-6599-48E8-8859-7BCD1D9EDF57}" v="8" dt="2024-12-02T02:09:59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 Huong" userId="2bde530da3427b8f" providerId="LiveId" clId="{AC3CC213-ECAF-47B4-9BF2-5240C419FBF3}"/>
    <pc:docChg chg="custSel addSld delSld modSld delMainMaster">
      <pc:chgData name="Vu Huong" userId="2bde530da3427b8f" providerId="LiveId" clId="{AC3CC213-ECAF-47B4-9BF2-5240C419FBF3}" dt="2024-11-23T14:09:58.235" v="1137"/>
      <pc:docMkLst>
        <pc:docMk/>
      </pc:docMkLst>
      <pc:sldChg chg="modSp del">
        <pc:chgData name="Vu Huong" userId="2bde530da3427b8f" providerId="LiveId" clId="{AC3CC213-ECAF-47B4-9BF2-5240C419FBF3}" dt="2024-11-23T09:09:24.854" v="1047" actId="47"/>
        <pc:sldMkLst>
          <pc:docMk/>
          <pc:sldMk cId="3803159608" sldId="256"/>
        </pc:sldMkLst>
        <pc:picChg chg="mod">
          <ac:chgData name="Vu Huong" userId="2bde530da3427b8f" providerId="LiveId" clId="{AC3CC213-ECAF-47B4-9BF2-5240C419FBF3}" dt="2024-11-23T09:08:30.666" v="1041" actId="1076"/>
          <ac:picMkLst>
            <pc:docMk/>
            <pc:sldMk cId="3803159608" sldId="256"/>
            <ac:picMk id="1026" creationId="{5196A25B-0D91-FBC6-DC13-B338DE6E7E0A}"/>
          </ac:picMkLst>
        </pc:picChg>
      </pc:sldChg>
      <pc:sldChg chg="del">
        <pc:chgData name="Vu Huong" userId="2bde530da3427b8f" providerId="LiveId" clId="{AC3CC213-ECAF-47B4-9BF2-5240C419FBF3}" dt="2024-11-21T15:43:38.554" v="2" actId="47"/>
        <pc:sldMkLst>
          <pc:docMk/>
          <pc:sldMk cId="2182052302" sldId="260"/>
        </pc:sldMkLst>
      </pc:sldChg>
      <pc:sldChg chg="del">
        <pc:chgData name="Vu Huong" userId="2bde530da3427b8f" providerId="LiveId" clId="{AC3CC213-ECAF-47B4-9BF2-5240C419FBF3}" dt="2024-11-23T01:24:59.304" v="1010" actId="47"/>
        <pc:sldMkLst>
          <pc:docMk/>
          <pc:sldMk cId="377195719" sldId="264"/>
        </pc:sldMkLst>
      </pc:sldChg>
      <pc:sldChg chg="delSp mod delAnim">
        <pc:chgData name="Vu Huong" userId="2bde530da3427b8f" providerId="LiveId" clId="{AC3CC213-ECAF-47B4-9BF2-5240C419FBF3}" dt="2024-11-23T01:24:45.151" v="1009" actId="478"/>
        <pc:sldMkLst>
          <pc:docMk/>
          <pc:sldMk cId="2475188341" sldId="267"/>
        </pc:sldMkLst>
        <pc:picChg chg="del">
          <ac:chgData name="Vu Huong" userId="2bde530da3427b8f" providerId="LiveId" clId="{AC3CC213-ECAF-47B4-9BF2-5240C419FBF3}" dt="2024-11-23T01:24:45.151" v="1009" actId="478"/>
          <ac:picMkLst>
            <pc:docMk/>
            <pc:sldMk cId="2475188341" sldId="267"/>
            <ac:picMk id="2" creationId="{C5D58068-F627-EC04-545E-20DCA5F0C144}"/>
          </ac:picMkLst>
        </pc:picChg>
      </pc:sldChg>
      <pc:sldChg chg="del">
        <pc:chgData name="Vu Huong" userId="2bde530da3427b8f" providerId="LiveId" clId="{AC3CC213-ECAF-47B4-9BF2-5240C419FBF3}" dt="2024-11-23T01:26:12.757" v="1019" actId="47"/>
        <pc:sldMkLst>
          <pc:docMk/>
          <pc:sldMk cId="4059455524" sldId="268"/>
        </pc:sldMkLst>
      </pc:sldChg>
      <pc:sldChg chg="del">
        <pc:chgData name="Vu Huong" userId="2bde530da3427b8f" providerId="LiveId" clId="{AC3CC213-ECAF-47B4-9BF2-5240C419FBF3}" dt="2024-11-23T01:26:13.550" v="1020" actId="47"/>
        <pc:sldMkLst>
          <pc:docMk/>
          <pc:sldMk cId="3241890457" sldId="269"/>
        </pc:sldMkLst>
      </pc:sldChg>
      <pc:sldChg chg="del">
        <pc:chgData name="Vu Huong" userId="2bde530da3427b8f" providerId="LiveId" clId="{AC3CC213-ECAF-47B4-9BF2-5240C419FBF3}" dt="2024-11-23T01:26:14.381" v="1021" actId="47"/>
        <pc:sldMkLst>
          <pc:docMk/>
          <pc:sldMk cId="1377949128" sldId="270"/>
        </pc:sldMkLst>
      </pc:sldChg>
      <pc:sldChg chg="del">
        <pc:chgData name="Vu Huong" userId="2bde530da3427b8f" providerId="LiveId" clId="{AC3CC213-ECAF-47B4-9BF2-5240C419FBF3}" dt="2024-11-23T01:26:00.070" v="1016" actId="47"/>
        <pc:sldMkLst>
          <pc:docMk/>
          <pc:sldMk cId="1101951293" sldId="401"/>
        </pc:sldMkLst>
      </pc:sldChg>
      <pc:sldChg chg="del">
        <pc:chgData name="Vu Huong" userId="2bde530da3427b8f" providerId="LiveId" clId="{AC3CC213-ECAF-47B4-9BF2-5240C419FBF3}" dt="2024-11-23T01:24:30.924" v="1007" actId="47"/>
        <pc:sldMkLst>
          <pc:docMk/>
          <pc:sldMk cId="426314324" sldId="405"/>
        </pc:sldMkLst>
      </pc:sldChg>
      <pc:sldChg chg="del">
        <pc:chgData name="Vu Huong" userId="2bde530da3427b8f" providerId="LiveId" clId="{AC3CC213-ECAF-47B4-9BF2-5240C419FBF3}" dt="2024-11-21T15:34:02.881" v="0" actId="47"/>
        <pc:sldMkLst>
          <pc:docMk/>
          <pc:sldMk cId="233927797" sldId="406"/>
        </pc:sldMkLst>
      </pc:sldChg>
      <pc:sldChg chg="del">
        <pc:chgData name="Vu Huong" userId="2bde530da3427b8f" providerId="LiveId" clId="{AC3CC213-ECAF-47B4-9BF2-5240C419FBF3}" dt="2024-11-23T01:26:01.281" v="1017" actId="47"/>
        <pc:sldMkLst>
          <pc:docMk/>
          <pc:sldMk cId="860970586" sldId="408"/>
        </pc:sldMkLst>
      </pc:sldChg>
      <pc:sldChg chg="del">
        <pc:chgData name="Vu Huong" userId="2bde530da3427b8f" providerId="LiveId" clId="{AC3CC213-ECAF-47B4-9BF2-5240C419FBF3}" dt="2024-11-23T01:26:09.413" v="1018" actId="47"/>
        <pc:sldMkLst>
          <pc:docMk/>
          <pc:sldMk cId="1742608727" sldId="409"/>
        </pc:sldMkLst>
      </pc:sldChg>
      <pc:sldChg chg="addSp delSp modSp new mod delAnim modAnim">
        <pc:chgData name="Vu Huong" userId="2bde530da3427b8f" providerId="LiveId" clId="{AC3CC213-ECAF-47B4-9BF2-5240C419FBF3}" dt="2024-11-23T09:26:41.930" v="1117"/>
        <pc:sldMkLst>
          <pc:docMk/>
          <pc:sldMk cId="2297384595" sldId="410"/>
        </pc:sldMkLst>
        <pc:spChg chg="add mod">
          <ac:chgData name="Vu Huong" userId="2bde530da3427b8f" providerId="LiveId" clId="{AC3CC213-ECAF-47B4-9BF2-5240C419FBF3}" dt="2024-11-21T16:01:47.775" v="804" actId="1076"/>
          <ac:spMkLst>
            <pc:docMk/>
            <pc:sldMk cId="2297384595" sldId="410"/>
            <ac:spMk id="2" creationId="{93FC98EE-3888-97A7-0EF3-67678CBE2EC5}"/>
          </ac:spMkLst>
        </pc:spChg>
        <pc:spChg chg="add mod">
          <ac:chgData name="Vu Huong" userId="2bde530da3427b8f" providerId="LiveId" clId="{AC3CC213-ECAF-47B4-9BF2-5240C419FBF3}" dt="2024-11-21T16:01:33.542" v="801" actId="1076"/>
          <ac:spMkLst>
            <pc:docMk/>
            <pc:sldMk cId="2297384595" sldId="410"/>
            <ac:spMk id="3" creationId="{D72467C5-F371-023F-2633-3D76184EA63F}"/>
          </ac:spMkLst>
        </pc:spChg>
        <pc:spChg chg="add mod">
          <ac:chgData name="Vu Huong" userId="2bde530da3427b8f" providerId="LiveId" clId="{AC3CC213-ECAF-47B4-9BF2-5240C419FBF3}" dt="2024-11-21T16:01:42.057" v="803" actId="1076"/>
          <ac:spMkLst>
            <pc:docMk/>
            <pc:sldMk cId="2297384595" sldId="410"/>
            <ac:spMk id="4" creationId="{99B0DC45-B198-8CEB-30C2-616BED8770C1}"/>
          </ac:spMkLst>
        </pc:spChg>
        <pc:spChg chg="add mod">
          <ac:chgData name="Vu Huong" userId="2bde530da3427b8f" providerId="LiveId" clId="{AC3CC213-ECAF-47B4-9BF2-5240C419FBF3}" dt="2024-11-21T16:01:38.770" v="802" actId="1076"/>
          <ac:spMkLst>
            <pc:docMk/>
            <pc:sldMk cId="2297384595" sldId="410"/>
            <ac:spMk id="5" creationId="{EAF1C2CA-49FC-0DE6-A564-30AC41E4D5E3}"/>
          </ac:spMkLst>
        </pc:spChg>
        <pc:spChg chg="add del mod">
          <ac:chgData name="Vu Huong" userId="2bde530da3427b8f" providerId="LiveId" clId="{AC3CC213-ECAF-47B4-9BF2-5240C419FBF3}" dt="2024-11-21T15:57:19.619" v="773" actId="478"/>
          <ac:spMkLst>
            <pc:docMk/>
            <pc:sldMk cId="2297384595" sldId="410"/>
            <ac:spMk id="6" creationId="{30C6F293-C00D-0655-136C-011754744192}"/>
          </ac:spMkLst>
        </pc:spChg>
        <pc:spChg chg="add mod">
          <ac:chgData name="Vu Huong" userId="2bde530da3427b8f" providerId="LiveId" clId="{AC3CC213-ECAF-47B4-9BF2-5240C419FBF3}" dt="2024-11-21T16:02:41.432" v="871" actId="1076"/>
          <ac:spMkLst>
            <pc:docMk/>
            <pc:sldMk cId="2297384595" sldId="410"/>
            <ac:spMk id="7" creationId="{94C643AC-7C43-0664-5A5C-5604F5ABBC62}"/>
          </ac:spMkLst>
        </pc:spChg>
        <pc:picChg chg="add mod">
          <ac:chgData name="Vu Huong" userId="2bde530da3427b8f" providerId="LiveId" clId="{AC3CC213-ECAF-47B4-9BF2-5240C419FBF3}" dt="2024-11-23T09:25:33.530" v="1111" actId="1076"/>
          <ac:picMkLst>
            <pc:docMk/>
            <pc:sldMk cId="2297384595" sldId="410"/>
            <ac:picMk id="6" creationId="{031B0A4E-50FD-3EFD-596C-F40B56EF58A3}"/>
          </ac:picMkLst>
        </pc:picChg>
        <pc:picChg chg="add del mod">
          <ac:chgData name="Vu Huong" userId="2bde530da3427b8f" providerId="LiveId" clId="{AC3CC213-ECAF-47B4-9BF2-5240C419FBF3}" dt="2024-11-23T01:20:45.774" v="988" actId="478"/>
          <ac:picMkLst>
            <pc:docMk/>
            <pc:sldMk cId="2297384595" sldId="410"/>
            <ac:picMk id="6" creationId="{BBF14570-2F7B-00E0-9FB3-713698F788D6}"/>
          </ac:picMkLst>
        </pc:picChg>
        <pc:picChg chg="add mod">
          <ac:chgData name="Vu Huong" userId="2bde530da3427b8f" providerId="LiveId" clId="{AC3CC213-ECAF-47B4-9BF2-5240C419FBF3}" dt="2024-11-23T09:07:10.180" v="1040" actId="1076"/>
          <ac:picMkLst>
            <pc:docMk/>
            <pc:sldMk cId="2297384595" sldId="410"/>
            <ac:picMk id="8" creationId="{177E1B2A-19CC-342E-F227-E3C99FB20930}"/>
          </ac:picMkLst>
        </pc:picChg>
        <pc:picChg chg="add mod">
          <ac:chgData name="Vu Huong" userId="2bde530da3427b8f" providerId="LiveId" clId="{AC3CC213-ECAF-47B4-9BF2-5240C419FBF3}" dt="2024-11-23T09:08:48.567" v="1046" actId="1076"/>
          <ac:picMkLst>
            <pc:docMk/>
            <pc:sldMk cId="2297384595" sldId="410"/>
            <ac:picMk id="9" creationId="{657F7E4F-533A-C5E0-6698-2FF285BDA690}"/>
          </ac:picMkLst>
        </pc:picChg>
      </pc:sldChg>
      <pc:sldChg chg="addSp delSp modSp new mod delAnim modAnim">
        <pc:chgData name="Vu Huong" userId="2bde530da3427b8f" providerId="LiveId" clId="{AC3CC213-ECAF-47B4-9BF2-5240C419FBF3}" dt="2024-11-23T14:09:58.235" v="1137"/>
        <pc:sldMkLst>
          <pc:docMk/>
          <pc:sldMk cId="56685050" sldId="411"/>
        </pc:sldMkLst>
        <pc:spChg chg="add mod">
          <ac:chgData name="Vu Huong" userId="2bde530da3427b8f" providerId="LiveId" clId="{AC3CC213-ECAF-47B4-9BF2-5240C419FBF3}" dt="2024-11-23T09:11:28.247" v="1070" actId="14100"/>
          <ac:spMkLst>
            <pc:docMk/>
            <pc:sldMk cId="56685050" sldId="411"/>
            <ac:spMk id="2" creationId="{F9EC0360-F568-BAED-F144-732F9B4A6E4A}"/>
          </ac:spMkLst>
        </pc:spChg>
        <pc:spChg chg="add mod">
          <ac:chgData name="Vu Huong" userId="2bde530da3427b8f" providerId="LiveId" clId="{AC3CC213-ECAF-47B4-9BF2-5240C419FBF3}" dt="2024-11-23T09:11:47.844" v="1075" actId="1036"/>
          <ac:spMkLst>
            <pc:docMk/>
            <pc:sldMk cId="56685050" sldId="411"/>
            <ac:spMk id="3" creationId="{8533916D-31CC-6D14-2CD6-B9100CAC4BC1}"/>
          </ac:spMkLst>
        </pc:spChg>
        <pc:spChg chg="add mod">
          <ac:chgData name="Vu Huong" userId="2bde530da3427b8f" providerId="LiveId" clId="{AC3CC213-ECAF-47B4-9BF2-5240C419FBF3}" dt="2024-11-23T09:11:45.454" v="1074" actId="1036"/>
          <ac:spMkLst>
            <pc:docMk/>
            <pc:sldMk cId="56685050" sldId="411"/>
            <ac:spMk id="4" creationId="{1A8BFCC2-3C90-B45C-6DAA-02DA4D2B4310}"/>
          </ac:spMkLst>
        </pc:spChg>
        <pc:spChg chg="add mod">
          <ac:chgData name="Vu Huong" userId="2bde530da3427b8f" providerId="LiveId" clId="{AC3CC213-ECAF-47B4-9BF2-5240C419FBF3}" dt="2024-11-23T09:11:25.089" v="1069" actId="14100"/>
          <ac:spMkLst>
            <pc:docMk/>
            <pc:sldMk cId="56685050" sldId="411"/>
            <ac:spMk id="5" creationId="{C7245591-0F2F-A0B5-C2CE-B315E954D081}"/>
          </ac:spMkLst>
        </pc:spChg>
        <pc:spChg chg="add mod">
          <ac:chgData name="Vu Huong" userId="2bde530da3427b8f" providerId="LiveId" clId="{AC3CC213-ECAF-47B4-9BF2-5240C419FBF3}" dt="2024-11-23T09:11:39.117" v="1072" actId="14100"/>
          <ac:spMkLst>
            <pc:docMk/>
            <pc:sldMk cId="56685050" sldId="411"/>
            <ac:spMk id="6" creationId="{E62A050F-2869-DDF3-F63A-FF543F4E3299}"/>
          </ac:spMkLst>
        </pc:spChg>
        <pc:spChg chg="add mod">
          <ac:chgData name="Vu Huong" userId="2bde530da3427b8f" providerId="LiveId" clId="{AC3CC213-ECAF-47B4-9BF2-5240C419FBF3}" dt="2024-11-23T09:09:46.954" v="1048" actId="255"/>
          <ac:spMkLst>
            <pc:docMk/>
            <pc:sldMk cId="56685050" sldId="411"/>
            <ac:spMk id="7" creationId="{AD17AB56-BFEF-0E9E-8C2D-EF3E8A5CBF8C}"/>
          </ac:spMkLst>
        </pc:spChg>
        <pc:picChg chg="add mod">
          <ac:chgData name="Vu Huong" userId="2bde530da3427b8f" providerId="LiveId" clId="{AC3CC213-ECAF-47B4-9BF2-5240C419FBF3}" dt="2024-11-23T14:09:58.235" v="1137"/>
          <ac:picMkLst>
            <pc:docMk/>
            <pc:sldMk cId="56685050" sldId="411"/>
            <ac:picMk id="8" creationId="{271B439E-8868-CC7A-8906-69500CE1DAD3}"/>
          </ac:picMkLst>
        </pc:picChg>
        <pc:picChg chg="add del mod">
          <ac:chgData name="Vu Huong" userId="2bde530da3427b8f" providerId="LiveId" clId="{AC3CC213-ECAF-47B4-9BF2-5240C419FBF3}" dt="2024-11-23T01:22:51.246" v="1000" actId="478"/>
          <ac:picMkLst>
            <pc:docMk/>
            <pc:sldMk cId="56685050" sldId="411"/>
            <ac:picMk id="8" creationId="{725EF852-ADCC-09E3-53A4-78833DCE35D2}"/>
          </ac:picMkLst>
        </pc:picChg>
        <pc:picChg chg="add mod">
          <ac:chgData name="Vu Huong" userId="2bde530da3427b8f" providerId="LiveId" clId="{AC3CC213-ECAF-47B4-9BF2-5240C419FBF3}" dt="2024-11-23T01:24:02.250" v="1006" actId="1076"/>
          <ac:picMkLst>
            <pc:docMk/>
            <pc:sldMk cId="56685050" sldId="411"/>
            <ac:picMk id="9" creationId="{2024BB55-1135-B9E7-4D9C-769C19B55A7A}"/>
          </ac:picMkLst>
        </pc:picChg>
        <pc:picChg chg="add mod">
          <ac:chgData name="Vu Huong" userId="2bde530da3427b8f" providerId="LiveId" clId="{AC3CC213-ECAF-47B4-9BF2-5240C419FBF3}" dt="2024-11-23T14:09:58.235" v="1137"/>
          <ac:picMkLst>
            <pc:docMk/>
            <pc:sldMk cId="56685050" sldId="411"/>
            <ac:picMk id="10" creationId="{F834A7C0-9E29-FA3D-07E8-E94B2B62B47F}"/>
          </ac:picMkLst>
        </pc:picChg>
      </pc:sldChg>
      <pc:sldChg chg="addSp modSp new mod modAnim">
        <pc:chgData name="Vu Huong" userId="2bde530da3427b8f" providerId="LiveId" clId="{AC3CC213-ECAF-47B4-9BF2-5240C419FBF3}" dt="2024-11-23T01:21:54.652" v="997" actId="14100"/>
        <pc:sldMkLst>
          <pc:docMk/>
          <pc:sldMk cId="2634327813" sldId="412"/>
        </pc:sldMkLst>
        <pc:picChg chg="add mod">
          <ac:chgData name="Vu Huong" userId="2bde530da3427b8f" providerId="LiveId" clId="{AC3CC213-ECAF-47B4-9BF2-5240C419FBF3}" dt="2024-11-23T01:21:54.652" v="997" actId="14100"/>
          <ac:picMkLst>
            <pc:docMk/>
            <pc:sldMk cId="2634327813" sldId="412"/>
            <ac:picMk id="2" creationId="{735549B7-B549-571A-2C21-0E65D06FDBD8}"/>
          </ac:picMkLst>
        </pc:picChg>
      </pc:sldChg>
      <pc:sldChg chg="addSp modSp mod">
        <pc:chgData name="Vu Huong" userId="2bde530da3427b8f" providerId="LiveId" clId="{AC3CC213-ECAF-47B4-9BF2-5240C419FBF3}" dt="2024-11-21T16:04:08.799" v="957" actId="1035"/>
        <pc:sldMkLst>
          <pc:docMk/>
          <pc:sldMk cId="1538320050" sldId="413"/>
        </pc:sldMkLst>
        <pc:spChg chg="mod">
          <ac:chgData name="Vu Huong" userId="2bde530da3427b8f" providerId="LiveId" clId="{AC3CC213-ECAF-47B4-9BF2-5240C419FBF3}" dt="2024-11-21T16:03:54.230" v="947" actId="1035"/>
          <ac:spMkLst>
            <pc:docMk/>
            <pc:sldMk cId="1538320050" sldId="413"/>
            <ac:spMk id="2" creationId="{B2D053BB-EFFE-FD40-259D-F179ACFCF5FD}"/>
          </ac:spMkLst>
        </pc:spChg>
        <pc:spChg chg="mod">
          <ac:chgData name="Vu Huong" userId="2bde530da3427b8f" providerId="LiveId" clId="{AC3CC213-ECAF-47B4-9BF2-5240C419FBF3}" dt="2024-11-21T16:04:00.880" v="951" actId="1035"/>
          <ac:spMkLst>
            <pc:docMk/>
            <pc:sldMk cId="1538320050" sldId="413"/>
            <ac:spMk id="3" creationId="{14287C03-B90D-6633-CD9C-8652B1989E80}"/>
          </ac:spMkLst>
        </pc:spChg>
        <pc:spChg chg="mod">
          <ac:chgData name="Vu Huong" userId="2bde530da3427b8f" providerId="LiveId" clId="{AC3CC213-ECAF-47B4-9BF2-5240C419FBF3}" dt="2024-11-21T16:04:05.151" v="954" actId="1035"/>
          <ac:spMkLst>
            <pc:docMk/>
            <pc:sldMk cId="1538320050" sldId="413"/>
            <ac:spMk id="4" creationId="{9496DFCD-61A7-D712-19FF-3853637DB03D}"/>
          </ac:spMkLst>
        </pc:spChg>
        <pc:spChg chg="mod">
          <ac:chgData name="Vu Huong" userId="2bde530da3427b8f" providerId="LiveId" clId="{AC3CC213-ECAF-47B4-9BF2-5240C419FBF3}" dt="2024-11-21T16:04:08.799" v="957" actId="1035"/>
          <ac:spMkLst>
            <pc:docMk/>
            <pc:sldMk cId="1538320050" sldId="413"/>
            <ac:spMk id="5" creationId="{D9AC1113-6C3E-91E8-A995-015C2B0878A2}"/>
          </ac:spMkLst>
        </pc:spChg>
        <pc:spChg chg="add mod">
          <ac:chgData name="Vu Huong" userId="2bde530da3427b8f" providerId="LiveId" clId="{AC3CC213-ECAF-47B4-9BF2-5240C419FBF3}" dt="2024-11-21T16:03:47.174" v="942" actId="122"/>
          <ac:spMkLst>
            <pc:docMk/>
            <pc:sldMk cId="1538320050" sldId="413"/>
            <ac:spMk id="6" creationId="{90095958-F866-746A-B9B7-780FAD53D1A1}"/>
          </ac:spMkLst>
        </pc:spChg>
      </pc:sldChg>
      <pc:sldChg chg="addSp modSp new del mod modAnim">
        <pc:chgData name="Vu Huong" userId="2bde530da3427b8f" providerId="LiveId" clId="{AC3CC213-ECAF-47B4-9BF2-5240C419FBF3}" dt="2024-11-23T14:05:11.740" v="1130" actId="47"/>
        <pc:sldMkLst>
          <pc:docMk/>
          <pc:sldMk cId="1075563912" sldId="414"/>
        </pc:sldMkLst>
        <pc:picChg chg="add mod">
          <ac:chgData name="Vu Huong" userId="2bde530da3427b8f" providerId="LiveId" clId="{AC3CC213-ECAF-47B4-9BF2-5240C419FBF3}" dt="2024-11-21T16:04:52.813" v="962" actId="14100"/>
          <ac:picMkLst>
            <pc:docMk/>
            <pc:sldMk cId="1075563912" sldId="414"/>
            <ac:picMk id="2" creationId="{6DB4499F-2062-EE98-17E6-D73D2C11C6F5}"/>
          </ac:picMkLst>
        </pc:picChg>
      </pc:sldChg>
      <pc:sldChg chg="addSp delSp modSp new mod delAnim modAnim">
        <pc:chgData name="Vu Huong" userId="2bde530da3427b8f" providerId="LiveId" clId="{AC3CC213-ECAF-47B4-9BF2-5240C419FBF3}" dt="2024-11-23T09:04:58.068" v="1035" actId="14100"/>
        <pc:sldMkLst>
          <pc:docMk/>
          <pc:sldMk cId="4002301007" sldId="415"/>
        </pc:sldMkLst>
        <pc:spChg chg="add del mod">
          <ac:chgData name="Vu Huong" userId="2bde530da3427b8f" providerId="LiveId" clId="{AC3CC213-ECAF-47B4-9BF2-5240C419FBF3}" dt="2024-11-23T01:18:19.712" v="977"/>
          <ac:spMkLst>
            <pc:docMk/>
            <pc:sldMk cId="4002301007" sldId="415"/>
            <ac:spMk id="2" creationId="{C3297971-56BC-B034-8F99-6C3FEAAC4F67}"/>
          </ac:spMkLst>
        </pc:spChg>
        <pc:picChg chg="add mod">
          <ac:chgData name="Vu Huong" userId="2bde530da3427b8f" providerId="LiveId" clId="{AC3CC213-ECAF-47B4-9BF2-5240C419FBF3}" dt="2024-11-23T09:04:58.068" v="1035" actId="14100"/>
          <ac:picMkLst>
            <pc:docMk/>
            <pc:sldMk cId="4002301007" sldId="415"/>
            <ac:picMk id="2" creationId="{571B26B5-BAB4-5BA2-5C3D-26F3686BFC29}"/>
          </ac:picMkLst>
        </pc:picChg>
        <pc:picChg chg="add del mod">
          <ac:chgData name="Vu Huong" userId="2bde530da3427b8f" providerId="LiveId" clId="{AC3CC213-ECAF-47B4-9BF2-5240C419FBF3}" dt="2024-11-23T09:04:21.786" v="1028" actId="478"/>
          <ac:picMkLst>
            <pc:docMk/>
            <pc:sldMk cId="4002301007" sldId="415"/>
            <ac:picMk id="3" creationId="{BC112012-129A-618F-6E03-DFAA6A7DE7F8}"/>
          </ac:picMkLst>
        </pc:picChg>
      </pc:sldChg>
      <pc:sldChg chg="addSp modSp new mod modAnim">
        <pc:chgData name="Vu Huong" userId="2bde530da3427b8f" providerId="LiveId" clId="{AC3CC213-ECAF-47B4-9BF2-5240C419FBF3}" dt="2024-11-23T01:21:28.969" v="993" actId="14100"/>
        <pc:sldMkLst>
          <pc:docMk/>
          <pc:sldMk cId="3149403133" sldId="416"/>
        </pc:sldMkLst>
        <pc:picChg chg="add mod">
          <ac:chgData name="Vu Huong" userId="2bde530da3427b8f" providerId="LiveId" clId="{AC3CC213-ECAF-47B4-9BF2-5240C419FBF3}" dt="2024-11-23T01:21:28.969" v="993" actId="14100"/>
          <ac:picMkLst>
            <pc:docMk/>
            <pc:sldMk cId="3149403133" sldId="416"/>
            <ac:picMk id="2" creationId="{A8C63BC9-B40B-CEF4-035F-8245CD964A48}"/>
          </ac:picMkLst>
        </pc:picChg>
      </pc:sldChg>
      <pc:sldChg chg="addSp modSp new del mod modAnim">
        <pc:chgData name="Vu Huong" userId="2bde530da3427b8f" providerId="LiveId" clId="{AC3CC213-ECAF-47B4-9BF2-5240C419FBF3}" dt="2024-11-23T09:31:31.392" v="1128" actId="47"/>
        <pc:sldMkLst>
          <pc:docMk/>
          <pc:sldMk cId="781893775" sldId="417"/>
        </pc:sldMkLst>
        <pc:picChg chg="add mod">
          <ac:chgData name="Vu Huong" userId="2bde530da3427b8f" providerId="LiveId" clId="{AC3CC213-ECAF-47B4-9BF2-5240C419FBF3}" dt="2024-11-23T01:23:28.467" v="1004" actId="14100"/>
          <ac:picMkLst>
            <pc:docMk/>
            <pc:sldMk cId="781893775" sldId="417"/>
            <ac:picMk id="2" creationId="{EBF76596-2D35-17A6-7324-29AAEC36808C}"/>
          </ac:picMkLst>
        </pc:picChg>
      </pc:sldChg>
      <pc:sldChg chg="modSp del">
        <pc:chgData name="Vu Huong" userId="2bde530da3427b8f" providerId="LiveId" clId="{AC3CC213-ECAF-47B4-9BF2-5240C419FBF3}" dt="2024-11-23T09:31:32.668" v="1129" actId="47"/>
        <pc:sldMkLst>
          <pc:docMk/>
          <pc:sldMk cId="4081686815" sldId="418"/>
        </pc:sldMkLst>
        <pc:spChg chg="mod">
          <ac:chgData name="Vu Huong" userId="2bde530da3427b8f" providerId="LiveId" clId="{AC3CC213-ECAF-47B4-9BF2-5240C419FBF3}" dt="2024-11-23T09:31:07.652" v="1122"/>
          <ac:spMkLst>
            <pc:docMk/>
            <pc:sldMk cId="4081686815" sldId="418"/>
            <ac:spMk id="2" creationId="{8A03062B-C9D0-FB4E-78F7-7221D9AC5520}"/>
          </ac:spMkLst>
        </pc:spChg>
        <pc:spChg chg="mod">
          <ac:chgData name="Vu Huong" userId="2bde530da3427b8f" providerId="LiveId" clId="{AC3CC213-ECAF-47B4-9BF2-5240C419FBF3}" dt="2024-11-23T09:31:10.904" v="1127"/>
          <ac:spMkLst>
            <pc:docMk/>
            <pc:sldMk cId="4081686815" sldId="418"/>
            <ac:spMk id="3" creationId="{0D24E1E6-D05B-4D70-6B71-337001D43024}"/>
          </ac:spMkLst>
        </pc:spChg>
      </pc:sldChg>
      <pc:sldChg chg="new">
        <pc:chgData name="Vu Huong" userId="2bde530da3427b8f" providerId="LiveId" clId="{AC3CC213-ECAF-47B4-9BF2-5240C419FBF3}" dt="2024-11-23T01:24:32.734" v="1008" actId="680"/>
        <pc:sldMkLst>
          <pc:docMk/>
          <pc:sldMk cId="574942351" sldId="419"/>
        </pc:sldMkLst>
      </pc:sldChg>
      <pc:sldChg chg="addSp modSp new mod modAnim">
        <pc:chgData name="Vu Huong" userId="2bde530da3427b8f" providerId="LiveId" clId="{AC3CC213-ECAF-47B4-9BF2-5240C419FBF3}" dt="2024-11-23T01:25:26.915" v="1015" actId="14100"/>
        <pc:sldMkLst>
          <pc:docMk/>
          <pc:sldMk cId="1494661960" sldId="420"/>
        </pc:sldMkLst>
        <pc:picChg chg="add mod">
          <ac:chgData name="Vu Huong" userId="2bde530da3427b8f" providerId="LiveId" clId="{AC3CC213-ECAF-47B4-9BF2-5240C419FBF3}" dt="2024-11-23T01:25:26.915" v="1015" actId="14100"/>
          <ac:picMkLst>
            <pc:docMk/>
            <pc:sldMk cId="1494661960" sldId="420"/>
            <ac:picMk id="2" creationId="{BEE86B94-B2FD-A19D-417F-C8F1D226D05D}"/>
          </ac:picMkLst>
        </pc:picChg>
      </pc:sldChg>
      <pc:sldChg chg="addSp modSp new mod modAnim">
        <pc:chgData name="Vu Huong" userId="2bde530da3427b8f" providerId="LiveId" clId="{AC3CC213-ECAF-47B4-9BF2-5240C419FBF3}" dt="2024-11-23T01:26:38.837" v="1026" actId="14100"/>
        <pc:sldMkLst>
          <pc:docMk/>
          <pc:sldMk cId="192649729" sldId="421"/>
        </pc:sldMkLst>
        <pc:picChg chg="add mod">
          <ac:chgData name="Vu Huong" userId="2bde530da3427b8f" providerId="LiveId" clId="{AC3CC213-ECAF-47B4-9BF2-5240C419FBF3}" dt="2024-11-23T01:26:38.837" v="1026" actId="14100"/>
          <ac:picMkLst>
            <pc:docMk/>
            <pc:sldMk cId="192649729" sldId="421"/>
            <ac:picMk id="2" creationId="{5B725112-0DA6-BB09-69DD-9F761FC07150}"/>
          </ac:picMkLst>
        </pc:picChg>
      </pc:sldChg>
      <pc:sldChg chg="addSp delSp modSp new mod delAnim modAnim">
        <pc:chgData name="Vu Huong" userId="2bde530da3427b8f" providerId="LiveId" clId="{AC3CC213-ECAF-47B4-9BF2-5240C419FBF3}" dt="2024-11-23T09:15:20.469" v="1079"/>
        <pc:sldMkLst>
          <pc:docMk/>
          <pc:sldMk cId="3691044804" sldId="422"/>
        </pc:sldMkLst>
        <pc:picChg chg="add del mod">
          <ac:chgData name="Vu Huong" userId="2bde530da3427b8f" providerId="LiveId" clId="{AC3CC213-ECAF-47B4-9BF2-5240C419FBF3}" dt="2024-11-23T09:12:38.815" v="1078" actId="478"/>
          <ac:picMkLst>
            <pc:docMk/>
            <pc:sldMk cId="3691044804" sldId="422"/>
            <ac:picMk id="2" creationId="{FDF36925-61AE-4142-6469-5405F662B60E}"/>
          </ac:picMkLst>
        </pc:picChg>
        <pc:picChg chg="add mod">
          <ac:chgData name="Vu Huong" userId="2bde530da3427b8f" providerId="LiveId" clId="{AC3CC213-ECAF-47B4-9BF2-5240C419FBF3}" dt="2024-11-23T09:15:20.469" v="1079"/>
          <ac:picMkLst>
            <pc:docMk/>
            <pc:sldMk cId="3691044804" sldId="422"/>
            <ac:picMk id="3" creationId="{D48B54DE-C6CF-1851-828E-6CD3A1321DA6}"/>
          </ac:picMkLst>
        </pc:picChg>
      </pc:sldChg>
      <pc:sldChg chg="addSp modSp new mod">
        <pc:chgData name="Vu Huong" userId="2bde530da3427b8f" providerId="LiveId" clId="{AC3CC213-ECAF-47B4-9BF2-5240C419FBF3}" dt="2024-11-23T09:18:27.875" v="1087" actId="14100"/>
        <pc:sldMkLst>
          <pc:docMk/>
          <pc:sldMk cId="671269509" sldId="423"/>
        </pc:sldMkLst>
        <pc:picChg chg="add mod">
          <ac:chgData name="Vu Huong" userId="2bde530da3427b8f" providerId="LiveId" clId="{AC3CC213-ECAF-47B4-9BF2-5240C419FBF3}" dt="2024-11-23T09:18:27.875" v="1087" actId="14100"/>
          <ac:picMkLst>
            <pc:docMk/>
            <pc:sldMk cId="671269509" sldId="423"/>
            <ac:picMk id="3" creationId="{86266E3F-DE0B-54B8-92F3-50FFBCD9C0C9}"/>
          </ac:picMkLst>
        </pc:picChg>
      </pc:sldChg>
      <pc:sldChg chg="addSp modSp new mod">
        <pc:chgData name="Vu Huong" userId="2bde530da3427b8f" providerId="LiveId" clId="{AC3CC213-ECAF-47B4-9BF2-5240C419FBF3}" dt="2024-11-23T09:19:21.688" v="1099" actId="14100"/>
        <pc:sldMkLst>
          <pc:docMk/>
          <pc:sldMk cId="3764449242" sldId="424"/>
        </pc:sldMkLst>
        <pc:picChg chg="add mod">
          <ac:chgData name="Vu Huong" userId="2bde530da3427b8f" providerId="LiveId" clId="{AC3CC213-ECAF-47B4-9BF2-5240C419FBF3}" dt="2024-11-23T09:19:21.688" v="1099" actId="14100"/>
          <ac:picMkLst>
            <pc:docMk/>
            <pc:sldMk cId="3764449242" sldId="424"/>
            <ac:picMk id="3" creationId="{AFF2FBAF-2166-B4AB-0296-0AEEEF48334B}"/>
          </ac:picMkLst>
        </pc:picChg>
        <pc:picChg chg="add mod">
          <ac:chgData name="Vu Huong" userId="2bde530da3427b8f" providerId="LiveId" clId="{AC3CC213-ECAF-47B4-9BF2-5240C419FBF3}" dt="2024-11-23T09:19:17.904" v="1098" actId="14100"/>
          <ac:picMkLst>
            <pc:docMk/>
            <pc:sldMk cId="3764449242" sldId="424"/>
            <ac:picMk id="5" creationId="{7D32D8BA-7860-797F-A570-97A363A67976}"/>
          </ac:picMkLst>
        </pc:picChg>
      </pc:sldChg>
      <pc:sldChg chg="addSp modSp new mod modAnim">
        <pc:chgData name="Vu Huong" userId="2bde530da3427b8f" providerId="LiveId" clId="{AC3CC213-ECAF-47B4-9BF2-5240C419FBF3}" dt="2024-11-23T14:05:48.285" v="1136" actId="14100"/>
        <pc:sldMkLst>
          <pc:docMk/>
          <pc:sldMk cId="2885215701" sldId="425"/>
        </pc:sldMkLst>
        <pc:picChg chg="add mod">
          <ac:chgData name="Vu Huong" userId="2bde530da3427b8f" providerId="LiveId" clId="{AC3CC213-ECAF-47B4-9BF2-5240C419FBF3}" dt="2024-11-23T14:05:48.285" v="1136" actId="14100"/>
          <ac:picMkLst>
            <pc:docMk/>
            <pc:sldMk cId="2885215701" sldId="425"/>
            <ac:picMk id="2" creationId="{C09A45E5-2966-04E4-EC65-5D1160BF0862}"/>
          </ac:picMkLst>
        </pc:picChg>
      </pc:sldChg>
      <pc:sldMasterChg chg="del delSldLayout">
        <pc:chgData name="Vu Huong" userId="2bde530da3427b8f" providerId="LiveId" clId="{AC3CC213-ECAF-47B4-9BF2-5240C419FBF3}" dt="2024-11-23T01:26:01.281" v="1017" actId="47"/>
        <pc:sldMasterMkLst>
          <pc:docMk/>
          <pc:sldMasterMk cId="1721196850" sldId="2147483660"/>
        </pc:sldMasterMkLst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1161389837" sldId="2147483661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1030011171" sldId="2147483662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2810328445" sldId="2147483663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1379210271" sldId="2147483664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2620231918" sldId="2147483665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2754067913" sldId="2147483666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3008733928" sldId="2147483667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3162219994" sldId="2147483668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2089481971" sldId="2147483669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3493530228" sldId="2147483670"/>
          </pc:sldLayoutMkLst>
        </pc:sldLayoutChg>
        <pc:sldLayoutChg chg="del">
          <pc:chgData name="Vu Huong" userId="2bde530da3427b8f" providerId="LiveId" clId="{AC3CC213-ECAF-47B4-9BF2-5240C419FBF3}" dt="2024-11-23T01:26:01.281" v="1017" actId="47"/>
          <pc:sldLayoutMkLst>
            <pc:docMk/>
            <pc:sldMasterMk cId="1721196850" sldId="2147483660"/>
            <pc:sldLayoutMk cId="2622395372" sldId="2147483671"/>
          </pc:sldLayoutMkLst>
        </pc:sldLayoutChg>
      </pc:sldMasterChg>
    </pc:docChg>
  </pc:docChgLst>
  <pc:docChgLst>
    <pc:chgData name="Vu Huong" userId="2bde530da3427b8f" providerId="LiveId" clId="{9748B782-6599-48E8-8859-7BCD1D9EDF57}"/>
    <pc:docChg chg="undo custSel addSld modSld">
      <pc:chgData name="Vu Huong" userId="2bde530da3427b8f" providerId="LiveId" clId="{9748B782-6599-48E8-8859-7BCD1D9EDF57}" dt="2024-12-02T02:13:54.703" v="256" actId="1035"/>
      <pc:docMkLst>
        <pc:docMk/>
      </pc:docMkLst>
      <pc:sldChg chg="modAnim">
        <pc:chgData name="Vu Huong" userId="2bde530da3427b8f" providerId="LiveId" clId="{9748B782-6599-48E8-8859-7BCD1D9EDF57}" dt="2024-11-24T09:29:59.269" v="0"/>
        <pc:sldMkLst>
          <pc:docMk/>
          <pc:sldMk cId="2297384595" sldId="410"/>
        </pc:sldMkLst>
      </pc:sldChg>
      <pc:sldChg chg="modAnim">
        <pc:chgData name="Vu Huong" userId="2bde530da3427b8f" providerId="LiveId" clId="{9748B782-6599-48E8-8859-7BCD1D9EDF57}" dt="2024-11-24T09:31:25.858" v="1"/>
        <pc:sldMkLst>
          <pc:docMk/>
          <pc:sldMk cId="56685050" sldId="411"/>
        </pc:sldMkLst>
      </pc:sldChg>
      <pc:sldChg chg="new">
        <pc:chgData name="Vu Huong" userId="2bde530da3427b8f" providerId="LiveId" clId="{9748B782-6599-48E8-8859-7BCD1D9EDF57}" dt="2024-11-24T14:41:27.629" v="2" actId="680"/>
        <pc:sldMkLst>
          <pc:docMk/>
          <pc:sldMk cId="1107780282" sldId="430"/>
        </pc:sldMkLst>
      </pc:sldChg>
      <pc:sldChg chg="addSp modSp new">
        <pc:chgData name="Vu Huong" userId="2bde530da3427b8f" providerId="LiveId" clId="{9748B782-6599-48E8-8859-7BCD1D9EDF57}" dt="2024-11-25T01:41:45.992" v="4" actId="931"/>
        <pc:sldMkLst>
          <pc:docMk/>
          <pc:sldMk cId="4158415589" sldId="431"/>
        </pc:sldMkLst>
        <pc:picChg chg="add mod">
          <ac:chgData name="Vu Huong" userId="2bde530da3427b8f" providerId="LiveId" clId="{9748B782-6599-48E8-8859-7BCD1D9EDF57}" dt="2024-11-25T01:41:45.992" v="4" actId="931"/>
          <ac:picMkLst>
            <pc:docMk/>
            <pc:sldMk cId="4158415589" sldId="431"/>
            <ac:picMk id="3" creationId="{A412EB48-C866-3C08-F4A6-A726CB15D870}"/>
          </ac:picMkLst>
        </pc:picChg>
      </pc:sldChg>
      <pc:sldChg chg="modSp mod">
        <pc:chgData name="Vu Huong" userId="2bde530da3427b8f" providerId="LiveId" clId="{9748B782-6599-48E8-8859-7BCD1D9EDF57}" dt="2024-12-02T02:13:54.703" v="256" actId="1035"/>
        <pc:sldMkLst>
          <pc:docMk/>
          <pc:sldMk cId="693769848" sldId="509"/>
        </pc:sldMkLst>
        <pc:spChg chg="mod">
          <ac:chgData name="Vu Huong" userId="2bde530da3427b8f" providerId="LiveId" clId="{9748B782-6599-48E8-8859-7BCD1D9EDF57}" dt="2024-12-02T02:13:54.703" v="256" actId="1035"/>
          <ac:spMkLst>
            <pc:docMk/>
            <pc:sldMk cId="693769848" sldId="509"/>
            <ac:spMk id="9" creationId="{B43AFF78-C73B-4C66-B2A4-67FAA0D88BAC}"/>
          </ac:spMkLst>
        </pc:spChg>
        <pc:spChg chg="mod">
          <ac:chgData name="Vu Huong" userId="2bde530da3427b8f" providerId="LiveId" clId="{9748B782-6599-48E8-8859-7BCD1D9EDF57}" dt="2024-12-02T02:13:46.279" v="247" actId="255"/>
          <ac:spMkLst>
            <pc:docMk/>
            <pc:sldMk cId="693769848" sldId="509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9B34E-4BCD-4C2C-8CE7-C5EC504DBE92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E4FF9-B0FE-4EE8-B253-05E8B741F0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79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46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12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72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91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75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8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2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4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1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96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177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465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8E91-BC42-BE3D-B9EE-1BE32BD9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4A2160-4E6F-352A-242F-24607FD28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8DF-A1AE-4143-2EE8-775CAEF1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A890B-6D84-BA3E-347F-21F479CC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A42-F396-1AF7-78C8-9DA5CE83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22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582E-E491-1B39-07BE-D46A3783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D9BB-7EBA-3E1E-623D-70A81EFF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255E8-7AA2-F31D-741A-7213FD77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2DD79-0E19-DD94-43BE-DFCD7876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E64C-91DF-AE35-09FC-79177D68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67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60AD-596C-796E-2EC3-632236E75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97443-E07F-2ABC-105A-5B0ECEBD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D5D7-0F28-5931-29AC-AFAABDAA3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6819-7463-7F55-1F16-3BCE7B78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5D3C-C82D-6AC7-290D-F08FFD2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41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A1CB-9072-12E1-F5BB-935FEAFC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6BC17-4C8F-5FA6-5393-A6B422A75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90D4D-2D33-5AF1-509E-2100F95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1C4-EB73-9DDC-4F17-2544DA72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311FD-0C27-9148-F4E8-14A59EB6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44215-8BF8-ECF5-66B0-16BE63F9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87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1ACE-1A2D-5A79-6016-47E673B4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F3B7F-6290-D763-4141-6F249346C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485D3-07D7-303B-0532-A63985449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2E909-BC7D-B7D2-8F7D-6D1E1A064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34D32-7157-20FD-CB4B-EA21AC34B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B910C-8C8C-92FA-C892-26EB59F2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CFCEA-1AF9-31FE-7A5C-1BC3A377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932EC-9B28-B0CE-3935-B401B8EDB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7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D075-A0EA-6AD5-E5F8-E3F3089B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02AF9D-3768-71CC-26F1-83AB735F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E663D-FDED-FD44-CB55-99E7E5564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7A70-AE35-197C-AA06-D8A8C260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36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63F9F0-EAB6-F392-EE8C-58AFFB60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84F70-07AF-578A-F491-8A5CEC7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F7258-2ADD-4E4E-0DD2-B101831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40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F741-BB28-2650-68C8-6B0B05BD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174D-57C1-C126-B618-544C11B6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396C8-F0CC-8416-B019-4527D25AC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AF30-EE2F-05A5-FC23-DD423D0EB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6934C-FDFF-C942-6BCB-78810BD5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367A9-5365-BFE8-B209-A2E13EC2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39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71A7-0CD0-A6B0-4B3F-5C31D22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B6DEBE-3920-B3BC-336D-30841ADB7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265E-8251-654B-2735-584A893BF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F422F-CE6B-447D-D04F-7EB3CF6F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505BA-8AF3-D799-ED74-937D8B89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1516D-903B-3801-9353-705F3B4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5D0-F0A2-9E92-E9C9-1111B5DF6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1C86-D657-A14E-AFEB-31CA883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1344-4779-3987-23BC-9FA712AC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7BF6-1AD3-8D04-6E70-6988BB67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67B0-172F-0714-EFBC-C3324B84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8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B8E71-0AE1-C56C-2629-0E4AC9E69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CE18B-7984-1746-0349-1A6E094F5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94D-1127-F8DA-D6C8-AF8BD616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62A21F2-58AE-4C2E-AE39-839A520A4F2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01CAE-75D1-3569-CDCB-69A4EC26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74EB-9100-10F6-F1ED-5D4EC904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E8FDCD5-1799-4D82-8BD5-B7B3B07D1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1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8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field of flowers&#10;&#10;Description automatically generated with low confidence">
            <a:extLst>
              <a:ext uri="{FF2B5EF4-FFF2-40B4-BE49-F238E27FC236}">
                <a16:creationId xmlns:a16="http://schemas.microsoft.com/office/drawing/2014/main" id="{1C61A4AC-7F1C-37B1-7FCA-ED9C343AA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18288000" cy="106299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745F1-4E40-8C1D-486C-AE5939E3294F}"/>
              </a:ext>
            </a:extLst>
          </p:cNvPr>
          <p:cNvSpPr txBox="1"/>
          <p:nvPr/>
        </p:nvSpPr>
        <p:spPr>
          <a:xfrm>
            <a:off x="20688300" y="2781002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566"/>
            <a:endParaRPr lang="en-US" sz="27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3AFF78-C73B-4C66-B2A4-67FAA0D8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339" y="5295900"/>
            <a:ext cx="10524764" cy="164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808080"/>
            </a:prstShdw>
          </a:effectLst>
        </p:spPr>
        <p:txBody>
          <a:bodyPr wrap="none" lIns="161651" tIns="80825" rIns="161651" bIns="80825">
            <a:spAutoFit/>
          </a:bodyPr>
          <a:lstStyle/>
          <a:p>
            <a:pPr algn="ctr" defTabSz="1028675">
              <a:defRPr/>
            </a:pPr>
            <a:r>
              <a:rPr lang="en-US" sz="54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0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MÔN: ĐẠO ĐỨC LỚP 5</a:t>
            </a:r>
            <a:endParaRPr lang="en-US" sz="4000" b="1" kern="0" dirty="0">
              <a:solidFill>
                <a:srgbClr val="002060"/>
              </a:solidFill>
              <a:effectLst>
                <a:glow rad="635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8675">
              <a:defRPr/>
            </a:pPr>
            <a:r>
              <a:rPr lang="en-US" sz="42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200" b="1" kern="0" dirty="0">
                <a:solidFill>
                  <a:srgbClr val="002060"/>
                </a:solidFill>
                <a:effectLst>
                  <a:glow rad="63500">
                    <a:srgbClr val="FFFFFF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BÀI 3: VƯỢT QUA KHÓ KHĂN (TIẾT 4)</a:t>
            </a:r>
            <a:endParaRPr lang="en-US" sz="4200" b="1" kern="0" dirty="0">
              <a:solidFill>
                <a:srgbClr val="002060"/>
              </a:solidFill>
              <a:effectLst>
                <a:glow rad="63500">
                  <a:srgbClr val="FFFFFF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5846"/>
          <p:cNvSpPr txBox="1">
            <a:spLocks noChangeArrowheads="1"/>
          </p:cNvSpPr>
          <p:nvPr/>
        </p:nvSpPr>
        <p:spPr bwMode="auto">
          <a:xfrm>
            <a:off x="228600" y="696367"/>
            <a:ext cx="174879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371566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Times New Roman" pitchFamily="18" charset="0"/>
              </a:rPr>
              <a:t>TRƯỜNG TIỂU HỌC THỊNH ĐỨC</a:t>
            </a:r>
          </a:p>
          <a:p>
            <a:pPr algn="ctr" defTabSz="1371566">
              <a:spcBef>
                <a:spcPct val="50000"/>
              </a:spcBef>
            </a:pPr>
            <a:endParaRPr lang="vi-VN" altLang="en-US" sz="4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defTabSz="1371566">
              <a:spcBef>
                <a:spcPct val="50000"/>
              </a:spcBef>
            </a:pPr>
            <a:r>
              <a:rPr lang="vi-VN" altLang="en-US" sz="4800" b="1" dirty="0">
                <a:solidFill>
                  <a:srgbClr val="002060"/>
                </a:solidFill>
                <a:latin typeface="Times New Roman" pitchFamily="18" charset="0"/>
              </a:rPr>
              <a:t>CHÀO MỪNG QUÝ THẦY CÔ GIÁO VỀ DỰ GIỜ, THĂM LỚP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9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E7615C20-E6BE-D22E-3A02-8EC8E980E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F78832-ED94-B88A-8ECA-92F90C402509}"/>
              </a:ext>
            </a:extLst>
          </p:cNvPr>
          <p:cNvSpPr/>
          <p:nvPr/>
        </p:nvSpPr>
        <p:spPr>
          <a:xfrm>
            <a:off x="272796" y="342900"/>
            <a:ext cx="17742408" cy="9279636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366540-FE71-6D58-E750-92E4FDB3115F}"/>
              </a:ext>
            </a:extLst>
          </p:cNvPr>
          <p:cNvSpPr/>
          <p:nvPr/>
        </p:nvSpPr>
        <p:spPr>
          <a:xfrm>
            <a:off x="1295400" y="419100"/>
            <a:ext cx="15468600" cy="175260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khắc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A2EE7-9972-4449-7043-9B25E60E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857500"/>
            <a:ext cx="11658600" cy="54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23 (2)">
            <a:hlinkClick r:id="" action="ppaction://media"/>
            <a:extLst>
              <a:ext uri="{FF2B5EF4-FFF2-40B4-BE49-F238E27FC236}">
                <a16:creationId xmlns:a16="http://schemas.microsoft.com/office/drawing/2014/main" id="{D48B54DE-C6CF-1851-828E-6CD3A1321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D38E5-9DC5-419C-AB3D-4C65085A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23 (2)">
            <a:hlinkClick r:id="" action="ppaction://media"/>
            <a:extLst>
              <a:ext uri="{FF2B5EF4-FFF2-40B4-BE49-F238E27FC236}">
                <a16:creationId xmlns:a16="http://schemas.microsoft.com/office/drawing/2014/main" id="{3D6CB5CA-2A75-A3AF-18CF-F9834D63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0785D-55AC-04A0-78D4-64DCE6B23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23 (2)">
            <a:hlinkClick r:id="" action="ppaction://media"/>
            <a:extLst>
              <a:ext uri="{FF2B5EF4-FFF2-40B4-BE49-F238E27FC236}">
                <a16:creationId xmlns:a16="http://schemas.microsoft.com/office/drawing/2014/main" id="{BAAFD194-500A-8E4B-3D90-4D411F439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D66C1-B9DC-899B-51C7-994D083A7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23 (2)">
            <a:hlinkClick r:id="" action="ppaction://media"/>
            <a:extLst>
              <a:ext uri="{FF2B5EF4-FFF2-40B4-BE49-F238E27FC236}">
                <a16:creationId xmlns:a16="http://schemas.microsoft.com/office/drawing/2014/main" id="{F8C258E7-7A57-71C0-D6D0-BAB74F4ED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E031C-9B66-7A88-DD6B-A05881FB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23 (2)">
            <a:hlinkClick r:id="" action="ppaction://media"/>
            <a:extLst>
              <a:ext uri="{FF2B5EF4-FFF2-40B4-BE49-F238E27FC236}">
                <a16:creationId xmlns:a16="http://schemas.microsoft.com/office/drawing/2014/main" id="{D1330C7B-8269-E6A5-F68E-65623C3D7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2EB48-C866-3C08-F4A6-A726CB15D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6">
            <a:hlinkClick r:id="" action="ppaction://media"/>
            <a:extLst>
              <a:ext uri="{FF2B5EF4-FFF2-40B4-BE49-F238E27FC236}">
                <a16:creationId xmlns:a16="http://schemas.microsoft.com/office/drawing/2014/main" id="{BEE86B94-B2FD-A19D-417F-C8F1D226D0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364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2230480" y="2781300"/>
            <a:ext cx="13518935" cy="315471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9900" dirty="0">
                  <a:ln w="6604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9900" dirty="0">
                <a:ln w="6604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9900" dirty="0">
                  <a:ln w="31750">
                    <a:solidFill>
                      <a:schemeClr val="tx1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9900" dirty="0">
                <a:ln w="31750">
                  <a:solidFill>
                    <a:schemeClr val="tx1"/>
                  </a:solidFill>
                </a:ln>
                <a:solidFill>
                  <a:srgbClr val="34A0A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F78832-ED94-B88A-8ECA-92F90C402509}"/>
              </a:ext>
            </a:extLst>
          </p:cNvPr>
          <p:cNvSpPr/>
          <p:nvPr/>
        </p:nvSpPr>
        <p:spPr>
          <a:xfrm>
            <a:off x="272796" y="342900"/>
            <a:ext cx="17742408" cy="9279636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366540-FE71-6D58-E750-92E4FDB3115F}"/>
              </a:ext>
            </a:extLst>
          </p:cNvPr>
          <p:cNvSpPr/>
          <p:nvPr/>
        </p:nvSpPr>
        <p:spPr>
          <a:xfrm>
            <a:off x="1295400" y="419100"/>
            <a:ext cx="15468600" cy="175260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hãy tìm hiểu về một tấm gương học sinh vượt khó và chia sẻ với các bạn theo gợi ý: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07D16DD6-F841-06F4-A1F9-B13510951C3F}"/>
              </a:ext>
            </a:extLst>
          </p:cNvPr>
          <p:cNvSpPr/>
          <p:nvPr/>
        </p:nvSpPr>
        <p:spPr>
          <a:xfrm>
            <a:off x="990600" y="2705100"/>
            <a:ext cx="134874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 thiệu về bạn đó và những khó khăn mà bạn đã gặp.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3EB06602-03B9-AD73-4B65-747E0ECF9608}"/>
              </a:ext>
            </a:extLst>
          </p:cNvPr>
          <p:cNvSpPr/>
          <p:nvPr/>
        </p:nvSpPr>
        <p:spPr>
          <a:xfrm>
            <a:off x="4495800" y="4381500"/>
            <a:ext cx="108204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đã làm gì để vượt qua khó khăn?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CA2EE0B1-4E1B-1A15-E150-E7C260F020EA}"/>
              </a:ext>
            </a:extLst>
          </p:cNvPr>
          <p:cNvSpPr/>
          <p:nvPr/>
        </p:nvSpPr>
        <p:spPr>
          <a:xfrm>
            <a:off x="6400800" y="6286500"/>
            <a:ext cx="108204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học được điều gì từ tấm gương đó?</a:t>
            </a:r>
            <a:endParaRPr lang="vi-VN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2FBAF-2166-B4AB-0296-0AEEEF48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8382000" cy="990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2D8BA-7860-797F-A570-97A363A67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14300"/>
            <a:ext cx="9144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66E3F-DE0B-54B8-92F3-50FFBCD9C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"/>
            <a:ext cx="17754600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7">
            <a:hlinkClick r:id="" action="ppaction://media"/>
            <a:extLst>
              <a:ext uri="{FF2B5EF4-FFF2-40B4-BE49-F238E27FC236}">
                <a16:creationId xmlns:a16="http://schemas.microsoft.com/office/drawing/2014/main" id="{5B725112-0DA6-BB09-69DD-9F761FC07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5725"/>
            <a:ext cx="17983200" cy="102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1361837" y="3679209"/>
            <a:ext cx="14239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5943600" y="6233754"/>
            <a:ext cx="5861634" cy="6261530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69022-1853-5DAE-A644-0DD7F2292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857500"/>
            <a:ext cx="11699238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C09A45E5-2966-04E4-EC65-5D1160BF0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85750"/>
            <a:ext cx="17754600" cy="98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">
            <a:hlinkClick r:id="" action="ppaction://media"/>
            <a:extLst>
              <a:ext uri="{FF2B5EF4-FFF2-40B4-BE49-F238E27FC236}">
                <a16:creationId xmlns:a16="http://schemas.microsoft.com/office/drawing/2014/main" id="{571B26B5-BAB4-5BA2-5C3D-26F3686BF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17830800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0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93FC98EE-3888-97A7-0EF3-67678CBE2EC5}"/>
              </a:ext>
            </a:extLst>
          </p:cNvPr>
          <p:cNvSpPr/>
          <p:nvPr/>
        </p:nvSpPr>
        <p:spPr>
          <a:xfrm>
            <a:off x="838200" y="2899064"/>
            <a:ext cx="89154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FFC8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Xác định khó khăn cần giải quyết.</a:t>
            </a:r>
          </a:p>
        </p:txBody>
      </p:sp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D72467C5-F371-023F-2633-3D76184EA63F}"/>
              </a:ext>
            </a:extLst>
          </p:cNvPr>
          <p:cNvSpPr/>
          <p:nvPr/>
        </p:nvSpPr>
        <p:spPr>
          <a:xfrm>
            <a:off x="6477000" y="8648700"/>
            <a:ext cx="108966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Xác định nguyên nhân dẫn đến khó khăn.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99B0DC45-B198-8CEB-30C2-616BED8770C1}"/>
              </a:ext>
            </a:extLst>
          </p:cNvPr>
          <p:cNvSpPr/>
          <p:nvPr/>
        </p:nvSpPr>
        <p:spPr>
          <a:xfrm>
            <a:off x="2209800" y="4821382"/>
            <a:ext cx="113538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Liệt kê các phương án vượt qua khó khăn và những người có thể hỗ trợ.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EAF1C2CA-49FC-0DE6-A564-30AC41E4D5E3}"/>
              </a:ext>
            </a:extLst>
          </p:cNvPr>
          <p:cNvSpPr/>
          <p:nvPr/>
        </p:nvSpPr>
        <p:spPr>
          <a:xfrm>
            <a:off x="4038600" y="6743700"/>
            <a:ext cx="124587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Lựa chọn những phương án tối ưu và kiên trì thực hiện theo phương án đã chọn.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643AC-7C43-0664-5A5C-5604F5ABBC62}"/>
              </a:ext>
            </a:extLst>
          </p:cNvPr>
          <p:cNvSpPr txBox="1"/>
          <p:nvPr/>
        </p:nvSpPr>
        <p:spPr>
          <a:xfrm>
            <a:off x="2590800" y="7239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Hãy sắp xếp các bước vượt qua khó khăn</a:t>
            </a:r>
            <a:endParaRPr lang="en-US" sz="4800" dirty="0">
              <a:latin typeface="+mj-lt"/>
            </a:endParaRPr>
          </a:p>
        </p:txBody>
      </p:sp>
      <p:pic>
        <p:nvPicPr>
          <p:cNvPr id="8" name="Picture 2" descr="430+ Clock Animation Stock Photos, Pictures &amp; Royalty-Free Images - iStock  | Digital clock animation, Alarm clock animation">
            <a:extLst>
              <a:ext uri="{FF2B5EF4-FFF2-40B4-BE49-F238E27FC236}">
                <a16:creationId xmlns:a16="http://schemas.microsoft.com/office/drawing/2014/main" id="{177E1B2A-19CC-342E-F227-E3C99FB2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177" y="2469036"/>
            <a:ext cx="3000046" cy="30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657F7E4F-533A-C5E0-6698-2FF285BDA6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61206" y="3548470"/>
            <a:ext cx="1126593" cy="1061630"/>
          </a:xfrm>
          <a:prstGeom prst="rect">
            <a:avLst/>
          </a:prstGeom>
        </p:spPr>
      </p:pic>
      <p:pic>
        <p:nvPicPr>
          <p:cNvPr id="6" name="câu 1">
            <a:hlinkClick r:id="" action="ppaction://media"/>
            <a:extLst>
              <a:ext uri="{FF2B5EF4-FFF2-40B4-BE49-F238E27FC236}">
                <a16:creationId xmlns:a16="http://schemas.microsoft.com/office/drawing/2014/main" id="{BF8E6AF3-2CE6-F508-BB23-15F9F3539F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600" y="8648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2">
            <a:hlinkClick r:id="" action="ppaction://media"/>
            <a:extLst>
              <a:ext uri="{FF2B5EF4-FFF2-40B4-BE49-F238E27FC236}">
                <a16:creationId xmlns:a16="http://schemas.microsoft.com/office/drawing/2014/main" id="{A8C63BC9-B40B-CEF4-035F-8245CD964A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E15A7-0523-59EF-97DB-EE6F5817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B2D053BB-EFFE-FD40-259D-F179ACFCF5FD}"/>
              </a:ext>
            </a:extLst>
          </p:cNvPr>
          <p:cNvSpPr/>
          <p:nvPr/>
        </p:nvSpPr>
        <p:spPr>
          <a:xfrm>
            <a:off x="561109" y="2552700"/>
            <a:ext cx="89154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FFC8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Xác định khó khăn cần giải quyết.</a:t>
            </a:r>
          </a:p>
        </p:txBody>
      </p:sp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14287C03-B90D-6633-CD9C-8652B1989E80}"/>
              </a:ext>
            </a:extLst>
          </p:cNvPr>
          <p:cNvSpPr/>
          <p:nvPr/>
        </p:nvSpPr>
        <p:spPr>
          <a:xfrm>
            <a:off x="1752600" y="4533900"/>
            <a:ext cx="108966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Xác định nguyên nhân dẫn đến khó khăn.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9496DFCD-61A7-D712-19FF-3853637DB03D}"/>
              </a:ext>
            </a:extLst>
          </p:cNvPr>
          <p:cNvSpPr/>
          <p:nvPr/>
        </p:nvSpPr>
        <p:spPr>
          <a:xfrm>
            <a:off x="3276600" y="6438900"/>
            <a:ext cx="113538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Liệt kê các phương án vượt qua khó khăn và những người có thể hỗ trợ.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D9AC1113-6C3E-91E8-A995-015C2B0878A2}"/>
              </a:ext>
            </a:extLst>
          </p:cNvPr>
          <p:cNvSpPr/>
          <p:nvPr/>
        </p:nvSpPr>
        <p:spPr>
          <a:xfrm>
            <a:off x="5018809" y="8343900"/>
            <a:ext cx="12458700" cy="1295400"/>
          </a:xfrm>
          <a:custGeom>
            <a:avLst/>
            <a:gdLst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5240000 w 15240000"/>
              <a:gd name="connsiteY3" fmla="*/ 330207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  <a:gd name="connsiteX0" fmla="*/ 0 w 15240000"/>
              <a:gd name="connsiteY0" fmla="*/ 330207 h 1981200"/>
              <a:gd name="connsiteX1" fmla="*/ 330207 w 15240000"/>
              <a:gd name="connsiteY1" fmla="*/ 0 h 1981200"/>
              <a:gd name="connsiteX2" fmla="*/ 14909793 w 15240000"/>
              <a:gd name="connsiteY2" fmla="*/ 0 h 1981200"/>
              <a:gd name="connsiteX3" fmla="*/ 14898806 w 15240000"/>
              <a:gd name="connsiteY3" fmla="*/ 616810 h 1981200"/>
              <a:gd name="connsiteX4" fmla="*/ 15240000 w 15240000"/>
              <a:gd name="connsiteY4" fmla="*/ 1650993 h 1981200"/>
              <a:gd name="connsiteX5" fmla="*/ 14909793 w 15240000"/>
              <a:gd name="connsiteY5" fmla="*/ 1981200 h 1981200"/>
              <a:gd name="connsiteX6" fmla="*/ 330207 w 15240000"/>
              <a:gd name="connsiteY6" fmla="*/ 1981200 h 1981200"/>
              <a:gd name="connsiteX7" fmla="*/ 300250 w 15240000"/>
              <a:gd name="connsiteY7" fmla="*/ 1650993 h 1981200"/>
              <a:gd name="connsiteX8" fmla="*/ 0 w 15240000"/>
              <a:gd name="connsiteY8" fmla="*/ 330207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0" h="1981200">
                <a:moveTo>
                  <a:pt x="0" y="330207"/>
                </a:moveTo>
                <a:cubicBezTo>
                  <a:pt x="0" y="147839"/>
                  <a:pt x="147839" y="0"/>
                  <a:pt x="330207" y="0"/>
                </a:cubicBezTo>
                <a:lnTo>
                  <a:pt x="14909793" y="0"/>
                </a:lnTo>
                <a:cubicBezTo>
                  <a:pt x="15092161" y="0"/>
                  <a:pt x="14898806" y="434442"/>
                  <a:pt x="14898806" y="616810"/>
                </a:cubicBezTo>
                <a:lnTo>
                  <a:pt x="15240000" y="1650993"/>
                </a:lnTo>
                <a:cubicBezTo>
                  <a:pt x="15240000" y="1833361"/>
                  <a:pt x="15092161" y="1981200"/>
                  <a:pt x="14909793" y="1981200"/>
                </a:cubicBezTo>
                <a:lnTo>
                  <a:pt x="330207" y="1981200"/>
                </a:lnTo>
                <a:cubicBezTo>
                  <a:pt x="147839" y="1981200"/>
                  <a:pt x="300250" y="1833361"/>
                  <a:pt x="300250" y="1650993"/>
                </a:cubicBezTo>
                <a:cubicBezTo>
                  <a:pt x="300250" y="1210731"/>
                  <a:pt x="0" y="770469"/>
                  <a:pt x="0" y="33020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Lựa chọn những phương án tối ưu và kiên trì thực hiện theo phương án đã chọn.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95958-F866-746A-B9B7-780FAD53D1A1}"/>
              </a:ext>
            </a:extLst>
          </p:cNvPr>
          <p:cNvSpPr txBox="1"/>
          <p:nvPr/>
        </p:nvSpPr>
        <p:spPr>
          <a:xfrm>
            <a:off x="3124200" y="647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CÁC BƯỚC VƯỢT QUA KHÓ KHĂN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83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3">
            <a:hlinkClick r:id="" action="ppaction://media"/>
            <a:extLst>
              <a:ext uri="{FF2B5EF4-FFF2-40B4-BE49-F238E27FC236}">
                <a16:creationId xmlns:a16="http://schemas.microsoft.com/office/drawing/2014/main" id="{735549B7-B549-571A-2C21-0E65D06FD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5725"/>
            <a:ext cx="18135600" cy="102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EC0360-F568-BAED-F144-732F9B4A6E4A}"/>
              </a:ext>
            </a:extLst>
          </p:cNvPr>
          <p:cNvSpPr txBox="1"/>
          <p:nvPr/>
        </p:nvSpPr>
        <p:spPr>
          <a:xfrm>
            <a:off x="1371600" y="1851570"/>
            <a:ext cx="1339041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1. Trong học tập</a:t>
            </a:r>
            <a:endParaRPr lang="en-US" sz="54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3916D-31CC-6D14-2CD6-B9100CAC4BC1}"/>
              </a:ext>
            </a:extLst>
          </p:cNvPr>
          <p:cNvSpPr txBox="1"/>
          <p:nvPr/>
        </p:nvSpPr>
        <p:spPr>
          <a:xfrm>
            <a:off x="1371600" y="3305770"/>
            <a:ext cx="134112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2. Khi tham gia các hoạt động ở trường, lớp.</a:t>
            </a:r>
            <a:endParaRPr lang="en-US" sz="54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BFCC2-3C90-B45C-6DAA-02DA4D2B4310}"/>
              </a:ext>
            </a:extLst>
          </p:cNvPr>
          <p:cNvSpPr txBox="1"/>
          <p:nvPr/>
        </p:nvSpPr>
        <p:spPr>
          <a:xfrm>
            <a:off x="1350818" y="4753570"/>
            <a:ext cx="134112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3. Trong quan hệ với bạn bè, thầy cô.</a:t>
            </a:r>
            <a:endParaRPr lang="en-US" sz="5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45591-0F2F-A0B5-C2CE-B315E954D081}"/>
              </a:ext>
            </a:extLst>
          </p:cNvPr>
          <p:cNvSpPr txBox="1"/>
          <p:nvPr/>
        </p:nvSpPr>
        <p:spPr>
          <a:xfrm>
            <a:off x="1371600" y="6362700"/>
            <a:ext cx="13390418" cy="923330"/>
          </a:xfrm>
          <a:prstGeom prst="rect">
            <a:avLst/>
          </a:prstGeom>
          <a:solidFill>
            <a:srgbClr val="69D6F7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4. Về hoàn cảnh gia đình</a:t>
            </a:r>
            <a:endParaRPr lang="en-US" sz="54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A050F-2869-DDF3-F63A-FF543F4E3299}"/>
              </a:ext>
            </a:extLst>
          </p:cNvPr>
          <p:cNvSpPr txBox="1"/>
          <p:nvPr/>
        </p:nvSpPr>
        <p:spPr>
          <a:xfrm>
            <a:off x="1371600" y="7789099"/>
            <a:ext cx="13411200" cy="923330"/>
          </a:xfrm>
          <a:prstGeom prst="rect">
            <a:avLst/>
          </a:prstGeom>
          <a:solidFill>
            <a:srgbClr val="FED6C9"/>
          </a:solidFill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+mj-lt"/>
              </a:rPr>
              <a:t>5. Trong sinh hoạt cá nhân hằng ngày.</a:t>
            </a:r>
            <a:endParaRPr lang="en-US" sz="5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7AB56-BFEF-0E9E-8C2D-EF3E8A5CBF8C}"/>
              </a:ext>
            </a:extLst>
          </p:cNvPr>
          <p:cNvSpPr txBox="1"/>
          <p:nvPr/>
        </p:nvSpPr>
        <p:spPr>
          <a:xfrm>
            <a:off x="2590800" y="495300"/>
            <a:ext cx="1203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Bạn có khó khăn về lĩnh vực nào nhất?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2" descr="430+ Clock Animation Stock Photos, Pictures &amp; Royalty-Free Images - iStock  | Digital clock animation, Alarm clock animation">
            <a:extLst>
              <a:ext uri="{FF2B5EF4-FFF2-40B4-BE49-F238E27FC236}">
                <a16:creationId xmlns:a16="http://schemas.microsoft.com/office/drawing/2014/main" id="{BE2B5F5B-F26D-AD2C-A7CF-C06A0A94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177" y="2469036"/>
            <a:ext cx="3000046" cy="30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0 seconds countdown (Đồng hồ đếm ngược 10 giây)">
            <a:hlinkClick r:id="" action="ppaction://media"/>
            <a:extLst>
              <a:ext uri="{FF2B5EF4-FFF2-40B4-BE49-F238E27FC236}">
                <a16:creationId xmlns:a16="http://schemas.microsoft.com/office/drawing/2014/main" id="{B0226871-3BBB-58A8-A352-6E6A70A2F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61206" y="3548470"/>
            <a:ext cx="1126593" cy="1061630"/>
          </a:xfrm>
          <a:prstGeom prst="rect">
            <a:avLst/>
          </a:prstGeom>
        </p:spPr>
      </p:pic>
      <p:pic>
        <p:nvPicPr>
          <p:cNvPr id="8" name="1124">
            <a:hlinkClick r:id="" action="ppaction://media"/>
            <a:extLst>
              <a:ext uri="{FF2B5EF4-FFF2-40B4-BE49-F238E27FC236}">
                <a16:creationId xmlns:a16="http://schemas.microsoft.com/office/drawing/2014/main" id="{A9D9DB7B-99F2-A13B-777B-C67A1ABF24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53518" y="713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316</Words>
  <Application>Microsoft Office PowerPoint</Application>
  <PresentationFormat>Custom</PresentationFormat>
  <Paragraphs>28</Paragraphs>
  <Slides>25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#9Slide07 SFU Jamaica</vt:lpstr>
      <vt:lpstr>Aptos</vt:lpstr>
      <vt:lpstr>Arial</vt:lpstr>
      <vt:lpstr>Calibri</vt:lpstr>
      <vt:lpstr>Calibri Light</vt:lpstr>
      <vt:lpstr>Franklin Gothic Book</vt:lpstr>
      <vt:lpstr>SVN-Poky's</vt:lpstr>
      <vt:lpstr>Times New Roman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Academic Calendar in Colorful and Fun Style (Bài thuyết trình)</dc:title>
  <dc:creator>ADMIN</dc:creator>
  <cp:lastModifiedBy>Vu Huong</cp:lastModifiedBy>
  <cp:revision>43</cp:revision>
  <dcterms:created xsi:type="dcterms:W3CDTF">2006-08-16T00:00:00Z</dcterms:created>
  <dcterms:modified xsi:type="dcterms:W3CDTF">2024-12-02T02:14:01Z</dcterms:modified>
  <dc:identifier>DAGHh34F4G4</dc:identifier>
</cp:coreProperties>
</file>