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2"/>
  </p:notesMasterIdLst>
  <p:sldIdLst>
    <p:sldId id="288" r:id="rId2"/>
    <p:sldId id="289" r:id="rId3"/>
    <p:sldId id="290" r:id="rId4"/>
    <p:sldId id="291" r:id="rId5"/>
    <p:sldId id="292" r:id="rId6"/>
    <p:sldId id="293" r:id="rId7"/>
    <p:sldId id="294" r:id="rId8"/>
    <p:sldId id="295" r:id="rId9"/>
    <p:sldId id="296" r:id="rId10"/>
    <p:sldId id="297" r:id="rId11"/>
    <p:sldId id="298" r:id="rId12"/>
    <p:sldId id="299" r:id="rId13"/>
    <p:sldId id="300" r:id="rId14"/>
    <p:sldId id="301" r:id="rId15"/>
    <p:sldId id="256" r:id="rId16"/>
    <p:sldId id="257" r:id="rId17"/>
    <p:sldId id="258" r:id="rId18"/>
    <p:sldId id="259" r:id="rId19"/>
    <p:sldId id="302" r:id="rId20"/>
    <p:sldId id="333" r:id="rId21"/>
    <p:sldId id="260" r:id="rId22"/>
    <p:sldId id="303" r:id="rId23"/>
    <p:sldId id="269" r:id="rId24"/>
    <p:sldId id="270" r:id="rId25"/>
    <p:sldId id="272" r:id="rId26"/>
    <p:sldId id="271" r:id="rId27"/>
    <p:sldId id="304" r:id="rId28"/>
    <p:sldId id="305" r:id="rId29"/>
    <p:sldId id="306" r:id="rId30"/>
    <p:sldId id="307" r:id="rId31"/>
    <p:sldId id="308" r:id="rId32"/>
    <p:sldId id="282" r:id="rId33"/>
    <p:sldId id="309" r:id="rId34"/>
    <p:sldId id="284" r:id="rId35"/>
    <p:sldId id="314" r:id="rId36"/>
    <p:sldId id="310" r:id="rId37"/>
    <p:sldId id="313" r:id="rId38"/>
    <p:sldId id="315" r:id="rId39"/>
    <p:sldId id="316" r:id="rId40"/>
    <p:sldId id="319" r:id="rId41"/>
    <p:sldId id="320" r:id="rId42"/>
    <p:sldId id="324" r:id="rId43"/>
    <p:sldId id="325" r:id="rId44"/>
    <p:sldId id="326" r:id="rId45"/>
    <p:sldId id="327" r:id="rId46"/>
    <p:sldId id="323" r:id="rId47"/>
    <p:sldId id="334" r:id="rId48"/>
    <p:sldId id="277" r:id="rId49"/>
    <p:sldId id="278" r:id="rId50"/>
    <p:sldId id="275" r:id="rId51"/>
    <p:sldId id="276" r:id="rId52"/>
    <p:sldId id="274" r:id="rId53"/>
    <p:sldId id="328" r:id="rId54"/>
    <p:sldId id="279" r:id="rId55"/>
    <p:sldId id="329" r:id="rId56"/>
    <p:sldId id="280" r:id="rId57"/>
    <p:sldId id="330" r:id="rId58"/>
    <p:sldId id="331" r:id="rId59"/>
    <p:sldId id="332" r:id="rId60"/>
    <p:sldId id="286" r:id="rId61"/>
  </p:sldIdLst>
  <p:sldSz cx="12188825" cy="6858000"/>
  <p:notesSz cx="6858000" cy="9144000"/>
  <p:embeddedFontLst>
    <p:embeddedFont>
      <p:font typeface="Calibri" pitchFamily="34" charset="0"/>
      <p:regular r:id="rId63"/>
      <p:bold r:id="rId64"/>
      <p:italic r:id="rId65"/>
      <p:boldItalic r:id="rId66"/>
    </p:embeddedFont>
    <p:embeddedFont>
      <p:font typeface="Mongolian Baiti" pitchFamily="66" charset="0"/>
      <p:regular r:id="rId67"/>
    </p:embeddedFont>
    <p:embeddedFont>
      <p:font typeface="Arial Rounded MT Bold" pitchFamily="34" charset="0"/>
      <p:regular r:id="rId68"/>
    </p:embeddedFont>
    <p:embeddedFont>
      <p:font typeface="Paytone One" charset="0"/>
      <p:regular r:id="rId69"/>
    </p:embeddedFont>
    <p:embeddedFont>
      <p:font typeface="Quicksand Bold" charset="0"/>
      <p:regular r:id="rId70"/>
    </p:embeddedFont>
  </p:embeddedFontLst>
  <p:defaultText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440">
          <p15:clr>
            <a:srgbClr val="A4A3A4"/>
          </p15:clr>
        </p15:guide>
        <p15:guide id="2" pos="19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D7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75" d="100"/>
          <a:sy n="75" d="100"/>
        </p:scale>
        <p:origin x="-72" y="252"/>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FF4755-63DA-4DF1-A6F6-C93C3F739070}"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9936D0-CA52-4967-8504-ABC099A348D3}" type="slidenum">
              <a:rPr lang="en-US" smtClean="0"/>
              <a:t>‹#›</a:t>
            </a:fld>
            <a:endParaRPr lang="en-US"/>
          </a:p>
        </p:txBody>
      </p:sp>
    </p:spTree>
    <p:extLst>
      <p:ext uri="{BB962C8B-B14F-4D97-AF65-F5344CB8AC3E}">
        <p14:creationId xmlns:p14="http://schemas.microsoft.com/office/powerpoint/2010/main" val="3139827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2975442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514896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2811539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370141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12</a:t>
            </a:fld>
            <a:endParaRPr lang="en-US"/>
          </a:p>
        </p:txBody>
      </p:sp>
    </p:spTree>
    <p:extLst>
      <p:ext uri="{BB962C8B-B14F-4D97-AF65-F5344CB8AC3E}">
        <p14:creationId xmlns:p14="http://schemas.microsoft.com/office/powerpoint/2010/main" val="1714915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13</a:t>
            </a:fld>
            <a:endParaRPr lang="en-US"/>
          </a:p>
        </p:txBody>
      </p:sp>
    </p:spTree>
    <p:extLst>
      <p:ext uri="{BB962C8B-B14F-4D97-AF65-F5344CB8AC3E}">
        <p14:creationId xmlns:p14="http://schemas.microsoft.com/office/powerpoint/2010/main" val="3060267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C37FF0D-3108-4406-A6C2-4DB64F82457E}" type="slidenum">
              <a:rPr lang="en-US" smtClean="0"/>
              <a:t>14</a:t>
            </a:fld>
            <a:endParaRPr lang="en-US"/>
          </a:p>
        </p:txBody>
      </p:sp>
    </p:spTree>
    <p:extLst>
      <p:ext uri="{BB962C8B-B14F-4D97-AF65-F5344CB8AC3E}">
        <p14:creationId xmlns:p14="http://schemas.microsoft.com/office/powerpoint/2010/main" val="662947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936D0-CA52-4967-8504-ABC099A348D3}" type="slidenum">
              <a:rPr lang="en-US" smtClean="0"/>
              <a:t>29</a:t>
            </a:fld>
            <a:endParaRPr lang="en-US"/>
          </a:p>
        </p:txBody>
      </p:sp>
    </p:spTree>
    <p:extLst>
      <p:ext uri="{BB962C8B-B14F-4D97-AF65-F5344CB8AC3E}">
        <p14:creationId xmlns:p14="http://schemas.microsoft.com/office/powerpoint/2010/main" val="41433898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9936D0-CA52-4967-8504-ABC099A348D3}" type="slidenum">
              <a:rPr lang="en-US" smtClean="0"/>
              <a:t>37</a:t>
            </a:fld>
            <a:endParaRPr lang="en-US"/>
          </a:p>
        </p:txBody>
      </p:sp>
    </p:spTree>
    <p:extLst>
      <p:ext uri="{BB962C8B-B14F-4D97-AF65-F5344CB8AC3E}">
        <p14:creationId xmlns:p14="http://schemas.microsoft.com/office/powerpoint/2010/main" val="3365354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081" y="1420283"/>
            <a:ext cx="5180251"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162" y="2590800"/>
            <a:ext cx="4266089" cy="1168400"/>
          </a:xfrm>
        </p:spPr>
        <p:txBody>
          <a:bodyPr/>
          <a:lstStyle>
            <a:lvl1pPr marL="0" indent="0" algn="ctr">
              <a:buNone/>
              <a:defRPr>
                <a:solidFill>
                  <a:schemeClr val="tx1">
                    <a:tint val="75000"/>
                  </a:schemeClr>
                </a:solidFill>
              </a:defRPr>
            </a:lvl1pPr>
            <a:lvl2pPr marL="304724" indent="0" algn="ctr">
              <a:buNone/>
              <a:defRPr>
                <a:solidFill>
                  <a:schemeClr val="tx1">
                    <a:tint val="75000"/>
                  </a:schemeClr>
                </a:solidFill>
              </a:defRPr>
            </a:lvl2pPr>
            <a:lvl3pPr marL="609448" indent="0" algn="ctr">
              <a:buNone/>
              <a:defRPr>
                <a:solidFill>
                  <a:schemeClr val="tx1">
                    <a:tint val="75000"/>
                  </a:schemeClr>
                </a:solidFill>
              </a:defRPr>
            </a:lvl3pPr>
            <a:lvl4pPr marL="914171" indent="0" algn="ctr">
              <a:buNone/>
              <a:defRPr>
                <a:solidFill>
                  <a:schemeClr val="tx1">
                    <a:tint val="75000"/>
                  </a:schemeClr>
                </a:solidFill>
              </a:defRPr>
            </a:lvl4pPr>
            <a:lvl5pPr marL="1218895" indent="0" algn="ctr">
              <a:buNone/>
              <a:defRPr>
                <a:solidFill>
                  <a:schemeClr val="tx1">
                    <a:tint val="75000"/>
                  </a:schemeClr>
                </a:solidFill>
              </a:defRPr>
            </a:lvl5pPr>
            <a:lvl6pPr marL="1523619" indent="0" algn="ctr">
              <a:buNone/>
              <a:defRPr>
                <a:solidFill>
                  <a:schemeClr val="tx1">
                    <a:tint val="75000"/>
                  </a:schemeClr>
                </a:solidFill>
              </a:defRPr>
            </a:lvl6pPr>
            <a:lvl7pPr marL="1828343" indent="0" algn="ctr">
              <a:buNone/>
              <a:defRPr>
                <a:solidFill>
                  <a:schemeClr val="tx1">
                    <a:tint val="75000"/>
                  </a:schemeClr>
                </a:solidFill>
              </a:defRPr>
            </a:lvl7pPr>
            <a:lvl8pPr marL="2133067" indent="0" algn="ctr">
              <a:buNone/>
              <a:defRPr>
                <a:solidFill>
                  <a:schemeClr val="tx1">
                    <a:tint val="75000"/>
                  </a:schemeClr>
                </a:solidFill>
              </a:defRPr>
            </a:lvl8pPr>
            <a:lvl9pPr marL="243779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8449" y="183092"/>
            <a:ext cx="1371243"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721" y="183092"/>
            <a:ext cx="4012155"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10/15/2024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5654446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10/15/2024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8385108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10/15/2024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343420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10/15/2024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131308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10/15/2024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769183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10/15/2024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8073447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10/15/2024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5287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10/15/2024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153566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10/15/2024</a:t>
            </a:fld>
            <a:endParaRPr lang="en-US"/>
          </a:p>
        </p:txBody>
      </p:sp>
      <p:sp>
        <p:nvSpPr>
          <p:cNvPr id="3" name="Footer Placeholder 2">
            <a:extLst>
              <a:ext uri="{FF2B5EF4-FFF2-40B4-BE49-F238E27FC236}">
                <a16:creationId xmlns=""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335581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416" y="2937934"/>
            <a:ext cx="5180251" cy="908050"/>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416" y="1937809"/>
            <a:ext cx="5180251" cy="1000125"/>
          </a:xfrm>
        </p:spPr>
        <p:txBody>
          <a:bodyPr anchor="b"/>
          <a:lstStyle>
            <a:lvl1pPr marL="0" indent="0">
              <a:buNone/>
              <a:defRPr sz="1300">
                <a:solidFill>
                  <a:schemeClr val="tx1">
                    <a:tint val="75000"/>
                  </a:schemeClr>
                </a:solidFill>
              </a:defRPr>
            </a:lvl1pPr>
            <a:lvl2pPr marL="304724" indent="0">
              <a:buNone/>
              <a:defRPr sz="1200">
                <a:solidFill>
                  <a:schemeClr val="tx1">
                    <a:tint val="75000"/>
                  </a:schemeClr>
                </a:solidFill>
              </a:defRPr>
            </a:lvl2pPr>
            <a:lvl3pPr marL="609448" indent="0">
              <a:buNone/>
              <a:defRPr sz="1100">
                <a:solidFill>
                  <a:schemeClr val="tx1">
                    <a:tint val="75000"/>
                  </a:schemeClr>
                </a:solidFill>
              </a:defRPr>
            </a:lvl3pPr>
            <a:lvl4pPr marL="914171" indent="0">
              <a:buNone/>
              <a:defRPr sz="900">
                <a:solidFill>
                  <a:schemeClr val="tx1">
                    <a:tint val="75000"/>
                  </a:schemeClr>
                </a:solidFill>
              </a:defRPr>
            </a:lvl4pPr>
            <a:lvl5pPr marL="1218895" indent="0">
              <a:buNone/>
              <a:defRPr sz="900">
                <a:solidFill>
                  <a:schemeClr val="tx1">
                    <a:tint val="75000"/>
                  </a:schemeClr>
                </a:solidFill>
              </a:defRPr>
            </a:lvl5pPr>
            <a:lvl6pPr marL="1523619" indent="0">
              <a:buNone/>
              <a:defRPr sz="900">
                <a:solidFill>
                  <a:schemeClr val="tx1">
                    <a:tint val="75000"/>
                  </a:schemeClr>
                </a:solidFill>
              </a:defRPr>
            </a:lvl6pPr>
            <a:lvl7pPr marL="1828343" indent="0">
              <a:buNone/>
              <a:defRPr sz="900">
                <a:solidFill>
                  <a:schemeClr val="tx1">
                    <a:tint val="75000"/>
                  </a:schemeClr>
                </a:solidFill>
              </a:defRPr>
            </a:lvl7pPr>
            <a:lvl8pPr marL="2133067" indent="0">
              <a:buNone/>
              <a:defRPr sz="900">
                <a:solidFill>
                  <a:schemeClr val="tx1">
                    <a:tint val="75000"/>
                  </a:schemeClr>
                </a:solidFill>
              </a:defRPr>
            </a:lvl8pPr>
            <a:lvl9pPr marL="2437790"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721"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7993" y="1066800"/>
            <a:ext cx="2691699"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721" y="1023409"/>
            <a:ext cx="2692757"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721" y="1449917"/>
            <a:ext cx="269275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5877" y="1023409"/>
            <a:ext cx="2693815" cy="426508"/>
          </a:xfrm>
        </p:spPr>
        <p:txBody>
          <a:bodyPr anchor="b"/>
          <a:lstStyle>
            <a:lvl1pPr marL="0" indent="0">
              <a:buNone/>
              <a:defRPr sz="1600" b="1"/>
            </a:lvl1pPr>
            <a:lvl2pPr marL="304724" indent="0">
              <a:buNone/>
              <a:defRPr sz="1300" b="1"/>
            </a:lvl2pPr>
            <a:lvl3pPr marL="609448" indent="0">
              <a:buNone/>
              <a:defRPr sz="1200" b="1"/>
            </a:lvl3pPr>
            <a:lvl4pPr marL="914171" indent="0">
              <a:buNone/>
              <a:defRPr sz="1100" b="1"/>
            </a:lvl4pPr>
            <a:lvl5pPr marL="1218895" indent="0">
              <a:buNone/>
              <a:defRPr sz="1100" b="1"/>
            </a:lvl5pPr>
            <a:lvl6pPr marL="1523619" indent="0">
              <a:buNone/>
              <a:defRPr sz="1100" b="1"/>
            </a:lvl6pPr>
            <a:lvl7pPr marL="1828343" indent="0">
              <a:buNone/>
              <a:defRPr sz="1100" b="1"/>
            </a:lvl7pPr>
            <a:lvl8pPr marL="2133067" indent="0">
              <a:buNone/>
              <a:defRPr sz="1100" b="1"/>
            </a:lvl8pPr>
            <a:lvl9pPr marL="243779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5877" y="1449917"/>
            <a:ext cx="2693815"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721" y="182033"/>
            <a:ext cx="2005020"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2746" y="182034"/>
            <a:ext cx="3406946" cy="3902075"/>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721" y="956734"/>
            <a:ext cx="2005020" cy="31273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547" y="3200400"/>
            <a:ext cx="3656648"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547" y="408517"/>
            <a:ext cx="3656648" cy="2743200"/>
          </a:xfrm>
        </p:spPr>
        <p:txBody>
          <a:bodyPr/>
          <a:lstStyle>
            <a:lvl1pPr marL="0" indent="0">
              <a:buNone/>
              <a:defRPr sz="2100"/>
            </a:lvl1pPr>
            <a:lvl2pPr marL="304724" indent="0">
              <a:buNone/>
              <a:defRPr sz="1900"/>
            </a:lvl2pPr>
            <a:lvl3pPr marL="609448" indent="0">
              <a:buNone/>
              <a:defRPr sz="1600"/>
            </a:lvl3pPr>
            <a:lvl4pPr marL="914171" indent="0">
              <a:buNone/>
              <a:defRPr sz="1300"/>
            </a:lvl4pPr>
            <a:lvl5pPr marL="1218895" indent="0">
              <a:buNone/>
              <a:defRPr sz="1300"/>
            </a:lvl5pPr>
            <a:lvl6pPr marL="1523619" indent="0">
              <a:buNone/>
              <a:defRPr sz="1300"/>
            </a:lvl6pPr>
            <a:lvl7pPr marL="1828343" indent="0">
              <a:buNone/>
              <a:defRPr sz="1300"/>
            </a:lvl7pPr>
            <a:lvl8pPr marL="2133067" indent="0">
              <a:buNone/>
              <a:defRPr sz="1300"/>
            </a:lvl8pPr>
            <a:lvl9pPr marL="2437790" indent="0">
              <a:buNone/>
              <a:defRPr sz="1300"/>
            </a:lvl9pPr>
          </a:lstStyle>
          <a:p>
            <a:endParaRPr lang="en-US"/>
          </a:p>
        </p:txBody>
      </p:sp>
      <p:sp>
        <p:nvSpPr>
          <p:cNvPr id="4" name="Text Placeholder 3"/>
          <p:cNvSpPr>
            <a:spLocks noGrp="1"/>
          </p:cNvSpPr>
          <p:nvPr>
            <p:ph type="body" sz="half" idx="2"/>
          </p:nvPr>
        </p:nvSpPr>
        <p:spPr>
          <a:xfrm>
            <a:off x="1194547" y="3578225"/>
            <a:ext cx="3656648" cy="536575"/>
          </a:xfrm>
        </p:spPr>
        <p:txBody>
          <a:bodyPr/>
          <a:lstStyle>
            <a:lvl1pPr marL="0" indent="0">
              <a:buNone/>
              <a:defRPr sz="900"/>
            </a:lvl1pPr>
            <a:lvl2pPr marL="304724" indent="0">
              <a:buNone/>
              <a:defRPr sz="800"/>
            </a:lvl2pPr>
            <a:lvl3pPr marL="609448" indent="0">
              <a:buNone/>
              <a:defRPr sz="700"/>
            </a:lvl3pPr>
            <a:lvl4pPr marL="914171" indent="0">
              <a:buNone/>
              <a:defRPr sz="600"/>
            </a:lvl4pPr>
            <a:lvl5pPr marL="1218895" indent="0">
              <a:buNone/>
              <a:defRPr sz="600"/>
            </a:lvl5pPr>
            <a:lvl6pPr marL="1523619" indent="0">
              <a:buNone/>
              <a:defRPr sz="600"/>
            </a:lvl6pPr>
            <a:lvl7pPr marL="1828343" indent="0">
              <a:buNone/>
              <a:defRPr sz="600"/>
            </a:lvl7pPr>
            <a:lvl8pPr marL="2133067" indent="0">
              <a:buNone/>
              <a:defRPr sz="600"/>
            </a:lvl8pPr>
            <a:lvl9pPr marL="2437790" indent="0">
              <a:buNone/>
              <a:defRPr sz="6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721" y="183092"/>
            <a:ext cx="5484971" cy="762000"/>
          </a:xfrm>
          <a:prstGeom prst="rect">
            <a:avLst/>
          </a:prstGeom>
        </p:spPr>
        <p:txBody>
          <a:bodyPr vert="horz" lIns="60945" tIns="30472" rIns="60945" bIns="3047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721" y="1066800"/>
            <a:ext cx="5484971" cy="3017309"/>
          </a:xfrm>
          <a:prstGeom prst="rect">
            <a:avLst/>
          </a:prstGeom>
        </p:spPr>
        <p:txBody>
          <a:bodyPr vert="horz" lIns="60945" tIns="30472" rIns="60945" bIns="3047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720" y="4237567"/>
            <a:ext cx="1422030" cy="243417"/>
          </a:xfrm>
          <a:prstGeom prst="rect">
            <a:avLst/>
          </a:prstGeom>
        </p:spPr>
        <p:txBody>
          <a:bodyPr vert="horz" lIns="60945" tIns="30472" rIns="60945" bIns="30472" rtlCol="0" anchor="ctr"/>
          <a:lstStyle>
            <a:lvl1pPr algn="l">
              <a:defRPr sz="800">
                <a:solidFill>
                  <a:schemeClr val="tx1">
                    <a:tint val="75000"/>
                  </a:schemeClr>
                </a:solidFill>
                <a:latin typeface="Arial Rounded MT Bold" panose="020F0704030504030204" pitchFamily="34" charset="0"/>
              </a:defRPr>
            </a:lvl1pPr>
          </a:lstStyle>
          <a:p>
            <a:fld id="{1D8BD707-D9CF-40AE-B4C6-C98DA3205C09}" type="datetimeFigureOut">
              <a:rPr lang="en-US" smtClean="0"/>
              <a:pPr/>
              <a:t>10/15/2024</a:t>
            </a:fld>
            <a:endParaRPr lang="en-US"/>
          </a:p>
        </p:txBody>
      </p:sp>
      <p:sp>
        <p:nvSpPr>
          <p:cNvPr id="5" name="Footer Placeholder 4"/>
          <p:cNvSpPr>
            <a:spLocks noGrp="1"/>
          </p:cNvSpPr>
          <p:nvPr>
            <p:ph type="ftr" sz="quarter" idx="3"/>
          </p:nvPr>
        </p:nvSpPr>
        <p:spPr>
          <a:xfrm>
            <a:off x="2082258" y="4237567"/>
            <a:ext cx="1929897" cy="243417"/>
          </a:xfrm>
          <a:prstGeom prst="rect">
            <a:avLst/>
          </a:prstGeom>
        </p:spPr>
        <p:txBody>
          <a:bodyPr vert="horz" lIns="60945" tIns="30472" rIns="60945" bIns="30472" rtlCol="0" anchor="ctr"/>
          <a:lstStyle>
            <a:lvl1pPr algn="ctr">
              <a:defRPr sz="800">
                <a:solidFill>
                  <a:schemeClr val="tx1">
                    <a:tint val="75000"/>
                  </a:schemeClr>
                </a:solidFill>
                <a:latin typeface="Arial Rounded MT Bold" panose="020F0704030504030204" pitchFamily="34" charset="0"/>
              </a:defRPr>
            </a:lvl1pPr>
          </a:lstStyle>
          <a:p>
            <a:endParaRPr lang="en-US"/>
          </a:p>
        </p:txBody>
      </p:sp>
      <p:sp>
        <p:nvSpPr>
          <p:cNvPr id="6" name="Slide Number Placeholder 5"/>
          <p:cNvSpPr>
            <a:spLocks noGrp="1"/>
          </p:cNvSpPr>
          <p:nvPr>
            <p:ph type="sldNum" sz="quarter" idx="4"/>
          </p:nvPr>
        </p:nvSpPr>
        <p:spPr>
          <a:xfrm>
            <a:off x="4367662" y="4237567"/>
            <a:ext cx="1422030" cy="243417"/>
          </a:xfrm>
          <a:prstGeom prst="rect">
            <a:avLst/>
          </a:prstGeom>
        </p:spPr>
        <p:txBody>
          <a:bodyPr vert="horz" lIns="60945" tIns="30472" rIns="60945" bIns="30472" rtlCol="0" anchor="ctr"/>
          <a:lstStyle>
            <a:lvl1pPr algn="r">
              <a:defRPr sz="800">
                <a:solidFill>
                  <a:schemeClr val="tx1">
                    <a:tint val="75000"/>
                  </a:schemeClr>
                </a:solidFill>
                <a:latin typeface="Arial Rounded MT Bold" panose="020F0704030504030204" pitchFamily="34" charset="0"/>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slow">
    <p:wipe/>
  </p:transition>
  <p:txStyles>
    <p:titleStyle>
      <a:lvl1pPr algn="ctr" defTabSz="609448" rtl="0" eaLnBrk="1" latinLnBrk="0" hangingPunct="1">
        <a:spcBef>
          <a:spcPct val="0"/>
        </a:spcBef>
        <a:buNone/>
        <a:defRPr sz="2900" kern="1200">
          <a:solidFill>
            <a:schemeClr val="tx1"/>
          </a:solidFill>
          <a:latin typeface="Arial Rounded MT Bold" panose="020F0704030504030204" pitchFamily="34" charset="0"/>
          <a:ea typeface="+mj-ea"/>
          <a:cs typeface="+mj-cs"/>
        </a:defRPr>
      </a:lvl1pPr>
    </p:titleStyle>
    <p:bodyStyle>
      <a:lvl1pPr marL="228543" indent="-228543" algn="l" defTabSz="609448" rtl="0" eaLnBrk="1" latinLnBrk="0" hangingPunct="1">
        <a:spcBef>
          <a:spcPct val="20000"/>
        </a:spcBef>
        <a:buFont typeface="Arial" pitchFamily="34" charset="0"/>
        <a:buChar char="•"/>
        <a:defRPr sz="2100" kern="1200">
          <a:solidFill>
            <a:schemeClr val="tx1"/>
          </a:solidFill>
          <a:latin typeface="Arial Rounded MT Bold" panose="020F0704030504030204" pitchFamily="34" charset="0"/>
          <a:ea typeface="+mn-ea"/>
          <a:cs typeface="+mn-cs"/>
        </a:defRPr>
      </a:lvl1pPr>
      <a:lvl2pPr marL="495176" indent="-190452" algn="l" defTabSz="609448" rtl="0" eaLnBrk="1" latinLnBrk="0" hangingPunct="1">
        <a:spcBef>
          <a:spcPct val="20000"/>
        </a:spcBef>
        <a:buFont typeface="Arial" pitchFamily="34" charset="0"/>
        <a:buChar char="–"/>
        <a:defRPr sz="1900" kern="1200">
          <a:solidFill>
            <a:schemeClr val="tx1"/>
          </a:solidFill>
          <a:latin typeface="Arial Rounded MT Bold" panose="020F0704030504030204" pitchFamily="34" charset="0"/>
          <a:ea typeface="+mn-ea"/>
          <a:cs typeface="+mn-cs"/>
        </a:defRPr>
      </a:lvl2pPr>
      <a:lvl3pPr marL="761810" indent="-152362" algn="l" defTabSz="609448" rtl="0" eaLnBrk="1" latinLnBrk="0" hangingPunct="1">
        <a:spcBef>
          <a:spcPct val="20000"/>
        </a:spcBef>
        <a:buFont typeface="Arial" pitchFamily="34" charset="0"/>
        <a:buChar char="•"/>
        <a:defRPr sz="1600" kern="1200">
          <a:solidFill>
            <a:schemeClr val="tx1"/>
          </a:solidFill>
          <a:latin typeface="Arial Rounded MT Bold" panose="020F0704030504030204" pitchFamily="34" charset="0"/>
          <a:ea typeface="+mn-ea"/>
          <a:cs typeface="+mn-cs"/>
        </a:defRPr>
      </a:lvl3pPr>
      <a:lvl4pPr marL="1066533" indent="-152362" algn="l" defTabSz="609448" rtl="0" eaLnBrk="1" latinLnBrk="0" hangingPunct="1">
        <a:spcBef>
          <a:spcPct val="20000"/>
        </a:spcBef>
        <a:buFont typeface="Arial" pitchFamily="34" charset="0"/>
        <a:buChar char="–"/>
        <a:defRPr sz="1300" kern="1200">
          <a:solidFill>
            <a:schemeClr val="tx1"/>
          </a:solidFill>
          <a:latin typeface="Arial Rounded MT Bold" panose="020F0704030504030204" pitchFamily="34" charset="0"/>
          <a:ea typeface="+mn-ea"/>
          <a:cs typeface="+mn-cs"/>
        </a:defRPr>
      </a:lvl4pPr>
      <a:lvl5pPr marL="1371257" indent="-152362" algn="l" defTabSz="609448" rtl="0" eaLnBrk="1" latinLnBrk="0" hangingPunct="1">
        <a:spcBef>
          <a:spcPct val="20000"/>
        </a:spcBef>
        <a:buFont typeface="Arial" pitchFamily="34" charset="0"/>
        <a:buChar char="»"/>
        <a:defRPr sz="1300" kern="1200">
          <a:solidFill>
            <a:schemeClr val="tx1"/>
          </a:solidFill>
          <a:latin typeface="Arial Rounded MT Bold" panose="020F0704030504030204" pitchFamily="34" charset="0"/>
          <a:ea typeface="+mn-ea"/>
          <a:cs typeface="+mn-cs"/>
        </a:defRPr>
      </a:lvl5pPr>
      <a:lvl6pPr marL="1675981"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0705"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429"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152" indent="-152362" algn="l" defTabSz="609448"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448" rtl="0" eaLnBrk="1" latinLnBrk="0" hangingPunct="1">
        <a:defRPr sz="1200" kern="1200">
          <a:solidFill>
            <a:schemeClr val="tx1"/>
          </a:solidFill>
          <a:latin typeface="+mn-lt"/>
          <a:ea typeface="+mn-ea"/>
          <a:cs typeface="+mn-cs"/>
        </a:defRPr>
      </a:lvl1pPr>
      <a:lvl2pPr marL="304724" algn="l" defTabSz="609448" rtl="0" eaLnBrk="1" latinLnBrk="0" hangingPunct="1">
        <a:defRPr sz="1200" kern="1200">
          <a:solidFill>
            <a:schemeClr val="tx1"/>
          </a:solidFill>
          <a:latin typeface="+mn-lt"/>
          <a:ea typeface="+mn-ea"/>
          <a:cs typeface="+mn-cs"/>
        </a:defRPr>
      </a:lvl2pPr>
      <a:lvl3pPr marL="609448" algn="l" defTabSz="609448" rtl="0" eaLnBrk="1" latinLnBrk="0" hangingPunct="1">
        <a:defRPr sz="1200" kern="1200">
          <a:solidFill>
            <a:schemeClr val="tx1"/>
          </a:solidFill>
          <a:latin typeface="+mn-lt"/>
          <a:ea typeface="+mn-ea"/>
          <a:cs typeface="+mn-cs"/>
        </a:defRPr>
      </a:lvl3pPr>
      <a:lvl4pPr marL="914171" algn="l" defTabSz="609448" rtl="0" eaLnBrk="1" latinLnBrk="0" hangingPunct="1">
        <a:defRPr sz="1200" kern="1200">
          <a:solidFill>
            <a:schemeClr val="tx1"/>
          </a:solidFill>
          <a:latin typeface="+mn-lt"/>
          <a:ea typeface="+mn-ea"/>
          <a:cs typeface="+mn-cs"/>
        </a:defRPr>
      </a:lvl4pPr>
      <a:lvl5pPr marL="1218895" algn="l" defTabSz="609448" rtl="0" eaLnBrk="1" latinLnBrk="0" hangingPunct="1">
        <a:defRPr sz="1200" kern="1200">
          <a:solidFill>
            <a:schemeClr val="tx1"/>
          </a:solidFill>
          <a:latin typeface="+mn-lt"/>
          <a:ea typeface="+mn-ea"/>
          <a:cs typeface="+mn-cs"/>
        </a:defRPr>
      </a:lvl5pPr>
      <a:lvl6pPr marL="1523619" algn="l" defTabSz="609448" rtl="0" eaLnBrk="1" latinLnBrk="0" hangingPunct="1">
        <a:defRPr sz="1200" kern="1200">
          <a:solidFill>
            <a:schemeClr val="tx1"/>
          </a:solidFill>
          <a:latin typeface="+mn-lt"/>
          <a:ea typeface="+mn-ea"/>
          <a:cs typeface="+mn-cs"/>
        </a:defRPr>
      </a:lvl6pPr>
      <a:lvl7pPr marL="1828343" algn="l" defTabSz="609448" rtl="0" eaLnBrk="1" latinLnBrk="0" hangingPunct="1">
        <a:defRPr sz="1200" kern="1200">
          <a:solidFill>
            <a:schemeClr val="tx1"/>
          </a:solidFill>
          <a:latin typeface="+mn-lt"/>
          <a:ea typeface="+mn-ea"/>
          <a:cs typeface="+mn-cs"/>
        </a:defRPr>
      </a:lvl7pPr>
      <a:lvl8pPr marL="2133067" algn="l" defTabSz="609448" rtl="0" eaLnBrk="1" latinLnBrk="0" hangingPunct="1">
        <a:defRPr sz="1200" kern="1200">
          <a:solidFill>
            <a:schemeClr val="tx1"/>
          </a:solidFill>
          <a:latin typeface="+mn-lt"/>
          <a:ea typeface="+mn-ea"/>
          <a:cs typeface="+mn-cs"/>
        </a:defRPr>
      </a:lvl8pPr>
      <a:lvl9pPr marL="2437790" algn="l" defTabSz="609448"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NULL"/><Relationship Id="rId1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NULL"/><Relationship Id="rId12" Type="http://schemas.openxmlformats.org/officeDocument/2006/relationships/image" Target="../media/image5.png"/><Relationship Id="rId17" Type="http://schemas.openxmlformats.org/officeDocument/2006/relationships/image" Target="NULL"/><Relationship Id="rId2" Type="http://schemas.openxmlformats.org/officeDocument/2006/relationships/audio" Target="../media/audio1.wav"/><Relationship Id="rId16"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NULL"/><Relationship Id="rId5" Type="http://schemas.openxmlformats.org/officeDocument/2006/relationships/image" Target="../media/image2.png"/><Relationship Id="rId15" Type="http://schemas.openxmlformats.org/officeDocument/2006/relationships/image" Target="NULL"/><Relationship Id="rId10" Type="http://schemas.openxmlformats.org/officeDocument/2006/relationships/image" Target="../media/image4.png"/><Relationship Id="rId19" Type="http://schemas.openxmlformats.org/officeDocument/2006/relationships/image" Target="NULL"/><Relationship Id="rId4" Type="http://schemas.openxmlformats.org/officeDocument/2006/relationships/image" Target="NULL"/><Relationship Id="rId9" Type="http://schemas.openxmlformats.org/officeDocument/2006/relationships/image" Target="NULL"/><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audio" Target="../media/audio4.wav"/><Relationship Id="rId21" Type="http://schemas.openxmlformats.org/officeDocument/2006/relationships/image" Target="../media/image48.jpeg"/><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43.png"/><Relationship Id="rId2" Type="http://schemas.openxmlformats.org/officeDocument/2006/relationships/notesSlide" Target="../notesSlides/notesSlide3.xml"/><Relationship Id="rId16" Type="http://schemas.openxmlformats.org/officeDocument/2006/relationships/image" Target="../media/image42.png"/><Relationship Id="rId20" Type="http://schemas.openxmlformats.org/officeDocument/2006/relationships/image" Target="../media/image10.svg"/><Relationship Id="rId1" Type="http://schemas.openxmlformats.org/officeDocument/2006/relationships/slideLayout" Target="../slideLayouts/slideLayout16.xml"/><Relationship Id="rId6" Type="http://schemas.openxmlformats.org/officeDocument/2006/relationships/slide" Target="slide4.xml"/><Relationship Id="rId11" Type="http://schemas.openxmlformats.org/officeDocument/2006/relationships/image" Target="../media/image37.png"/><Relationship Id="rId5" Type="http://schemas.openxmlformats.org/officeDocument/2006/relationships/slide" Target="slide24.xml"/><Relationship Id="rId15" Type="http://schemas.openxmlformats.org/officeDocument/2006/relationships/image" Target="../media/image41.png"/><Relationship Id="rId10" Type="http://schemas.openxmlformats.org/officeDocument/2006/relationships/image" Target="../media/image36.png"/><Relationship Id="rId19" Type="http://schemas.openxmlformats.org/officeDocument/2006/relationships/image" Target="../media/image33.png"/><Relationship Id="rId4" Type="http://schemas.openxmlformats.org/officeDocument/2006/relationships/audio" Target="../media/audio5.wav"/><Relationship Id="rId9" Type="http://schemas.openxmlformats.org/officeDocument/2006/relationships/image" Target="../media/image35.png"/><Relationship Id="rId14" Type="http://schemas.openxmlformats.org/officeDocument/2006/relationships/image" Target="../media/image40.png"/></Relationships>
</file>

<file path=ppt/slides/_rels/slide11.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audio" Target="../media/audio4.wav"/><Relationship Id="rId21" Type="http://schemas.openxmlformats.org/officeDocument/2006/relationships/image" Target="../media/image44.png"/><Relationship Id="rId7" Type="http://schemas.openxmlformats.org/officeDocument/2006/relationships/slide" Target="slide24.xml"/><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4.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7.xml"/><Relationship Id="rId6" Type="http://schemas.openxmlformats.org/officeDocument/2006/relationships/image" Target="../media/image10.svg"/><Relationship Id="rId11" Type="http://schemas.openxmlformats.org/officeDocument/2006/relationships/image" Target="../media/image49.jpeg"/><Relationship Id="rId5" Type="http://schemas.openxmlformats.org/officeDocument/2006/relationships/image" Target="../media/image33.png"/><Relationship Id="rId15" Type="http://schemas.openxmlformats.org/officeDocument/2006/relationships/image" Target="../media/image38.png"/><Relationship Id="rId10" Type="http://schemas.openxmlformats.org/officeDocument/2006/relationships/image" Target="../media/image12.svg"/><Relationship Id="rId19" Type="http://schemas.openxmlformats.org/officeDocument/2006/relationships/image" Target="../media/image42.png"/><Relationship Id="rId4" Type="http://schemas.openxmlformats.org/officeDocument/2006/relationships/audio" Target="../media/audio5.wav"/><Relationship Id="rId9" Type="http://schemas.openxmlformats.org/officeDocument/2006/relationships/image" Target="../media/image34.png"/><Relationship Id="rId14"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audio" Target="../media/audio4.wav"/><Relationship Id="rId21" Type="http://schemas.openxmlformats.org/officeDocument/2006/relationships/image" Target="../media/image44.png"/><Relationship Id="rId7" Type="http://schemas.openxmlformats.org/officeDocument/2006/relationships/slide" Target="slide24.xml"/><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notesSlide" Target="../notesSlides/notesSlide5.xml"/><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10.svg"/><Relationship Id="rId11" Type="http://schemas.openxmlformats.org/officeDocument/2006/relationships/image" Target="../media/image50.jpeg"/><Relationship Id="rId5" Type="http://schemas.openxmlformats.org/officeDocument/2006/relationships/image" Target="../media/image33.png"/><Relationship Id="rId15" Type="http://schemas.openxmlformats.org/officeDocument/2006/relationships/image" Target="../media/image38.png"/><Relationship Id="rId10" Type="http://schemas.openxmlformats.org/officeDocument/2006/relationships/image" Target="../media/image12.svg"/><Relationship Id="rId19" Type="http://schemas.openxmlformats.org/officeDocument/2006/relationships/image" Target="../media/image42.png"/><Relationship Id="rId4" Type="http://schemas.openxmlformats.org/officeDocument/2006/relationships/audio" Target="../media/audio5.wav"/><Relationship Id="rId9" Type="http://schemas.openxmlformats.org/officeDocument/2006/relationships/image" Target="../media/image34.png"/><Relationship Id="rId14" Type="http://schemas.openxmlformats.org/officeDocument/2006/relationships/image" Target="../media/image37.png"/></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26" Type="http://schemas.openxmlformats.org/officeDocument/2006/relationships/image" Target="../media/image38.png"/><Relationship Id="rId3" Type="http://schemas.openxmlformats.org/officeDocument/2006/relationships/audio" Target="../media/audio4.wav"/><Relationship Id="rId21" Type="http://schemas.openxmlformats.org/officeDocument/2006/relationships/image" Target="../media/image51.png"/><Relationship Id="rId7" Type="http://schemas.openxmlformats.org/officeDocument/2006/relationships/image" Target="../media/image34.png"/><Relationship Id="rId25" Type="http://schemas.openxmlformats.org/officeDocument/2006/relationships/image" Target="../media/image37.png"/><Relationship Id="rId2" Type="http://schemas.openxmlformats.org/officeDocument/2006/relationships/notesSlide" Target="../notesSlides/notesSlide6.xml"/><Relationship Id="rId20" Type="http://schemas.openxmlformats.org/officeDocument/2006/relationships/image" Target="../media/image10.svg"/><Relationship Id="rId29" Type="http://schemas.openxmlformats.org/officeDocument/2006/relationships/image" Target="../media/image41.png"/><Relationship Id="rId1" Type="http://schemas.openxmlformats.org/officeDocument/2006/relationships/slideLayout" Target="../slideLayouts/slideLayout19.xml"/><Relationship Id="rId6" Type="http://schemas.openxmlformats.org/officeDocument/2006/relationships/slide" Target="slide4.xml"/><Relationship Id="rId24" Type="http://schemas.openxmlformats.org/officeDocument/2006/relationships/image" Target="../media/image36.png"/><Relationship Id="rId32" Type="http://schemas.openxmlformats.org/officeDocument/2006/relationships/image" Target="../media/image44.png"/><Relationship Id="rId5" Type="http://schemas.openxmlformats.org/officeDocument/2006/relationships/slide" Target="slide24.xml"/><Relationship Id="rId23" Type="http://schemas.openxmlformats.org/officeDocument/2006/relationships/image" Target="../media/image35.png"/><Relationship Id="rId28" Type="http://schemas.openxmlformats.org/officeDocument/2006/relationships/image" Target="../media/image40.png"/><Relationship Id="rId31" Type="http://schemas.openxmlformats.org/officeDocument/2006/relationships/image" Target="../media/image43.png"/><Relationship Id="rId4" Type="http://schemas.openxmlformats.org/officeDocument/2006/relationships/audio" Target="../media/audio5.wav"/><Relationship Id="rId9" Type="http://schemas.openxmlformats.org/officeDocument/2006/relationships/image" Target="../media/image33.png"/><Relationship Id="rId22" Type="http://schemas.microsoft.com/office/2007/relationships/hdphoto" Target="../media/hdphoto2.wdp"/><Relationship Id="rId27" Type="http://schemas.openxmlformats.org/officeDocument/2006/relationships/image" Target="../media/image39.png"/><Relationship Id="rId30"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5.png"/><Relationship Id="rId18" Type="http://schemas.openxmlformats.org/officeDocument/2006/relationships/image" Target="../media/image42.png"/><Relationship Id="rId3" Type="http://schemas.openxmlformats.org/officeDocument/2006/relationships/audio" Target="../media/audio4.wav"/><Relationship Id="rId7" Type="http://schemas.openxmlformats.org/officeDocument/2006/relationships/slide" Target="slide24.xml"/><Relationship Id="rId12" Type="http://schemas.openxmlformats.org/officeDocument/2006/relationships/image" Target="../media/image37.png"/><Relationship Id="rId17" Type="http://schemas.openxmlformats.org/officeDocument/2006/relationships/image" Target="../media/image41.png"/><Relationship Id="rId2" Type="http://schemas.openxmlformats.org/officeDocument/2006/relationships/notesSlide" Target="../notesSlides/notesSlide7.xml"/><Relationship Id="rId16" Type="http://schemas.openxmlformats.org/officeDocument/2006/relationships/image" Target="../media/image39.png"/><Relationship Id="rId20" Type="http://schemas.openxmlformats.org/officeDocument/2006/relationships/image" Target="../media/image44.png"/><Relationship Id="rId1" Type="http://schemas.openxmlformats.org/officeDocument/2006/relationships/slideLayout" Target="../slideLayouts/slideLayout20.xml"/><Relationship Id="rId6" Type="http://schemas.openxmlformats.org/officeDocument/2006/relationships/image" Target="../media/image10.svg"/><Relationship Id="rId11" Type="http://schemas.openxmlformats.org/officeDocument/2006/relationships/image" Target="../media/image40.png"/><Relationship Id="rId5" Type="http://schemas.openxmlformats.org/officeDocument/2006/relationships/image" Target="../media/image33.png"/><Relationship Id="rId15" Type="http://schemas.openxmlformats.org/officeDocument/2006/relationships/image" Target="../media/image38.png"/><Relationship Id="rId10" Type="http://schemas.openxmlformats.org/officeDocument/2006/relationships/image" Target="../media/image12.svg"/><Relationship Id="rId19" Type="http://schemas.openxmlformats.org/officeDocument/2006/relationships/image" Target="../media/image43.png"/><Relationship Id="rId4" Type="http://schemas.openxmlformats.org/officeDocument/2006/relationships/audio" Target="../media/audio5.wav"/><Relationship Id="rId9" Type="http://schemas.openxmlformats.org/officeDocument/2006/relationships/image" Target="../media/image34.png"/><Relationship Id="rId1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3.sv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60.svg"/><Relationship Id="rId11" Type="http://schemas.openxmlformats.org/officeDocument/2006/relationships/image" Target="../media/image11.svg"/><Relationship Id="rId5" Type="http://schemas.openxmlformats.org/officeDocument/2006/relationships/image" Target="../media/image55.png"/><Relationship Id="rId10" Type="http://schemas.openxmlformats.org/officeDocument/2006/relationships/image" Target="../media/image58.png"/><Relationship Id="rId4" Type="http://schemas.openxmlformats.org/officeDocument/2006/relationships/image" Target="../media/image54.jpeg"/><Relationship Id="rId9"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3.svg"/><Relationship Id="rId7" Type="http://schemas.openxmlformats.org/officeDocument/2006/relationships/image" Target="../media/image16.svg"/><Relationship Id="rId12" Type="http://schemas.openxmlformats.org/officeDocument/2006/relationships/image" Target="../media/image21.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4.png"/><Relationship Id="rId5" Type="http://schemas.microsoft.com/office/2007/relationships/hdphoto" Target="../media/hdphoto3.wdp"/><Relationship Id="rId10" Type="http://schemas.openxmlformats.org/officeDocument/2006/relationships/image" Target="../media/image19.svg"/><Relationship Id="rId4" Type="http://schemas.openxmlformats.org/officeDocument/2006/relationships/image" Target="../media/image60.png"/><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eg"/></Relationships>
</file>

<file path=ppt/slides/_rels/slide2.xml.rels><?xml version="1.0" encoding="UTF-8" standalone="yes"?>
<Relationships xmlns="http://schemas.openxmlformats.org/package/2006/relationships"><Relationship Id="rId8" Type="http://schemas.openxmlformats.org/officeDocument/2006/relationships/audio" Target="NULL"/><Relationship Id="rId3" Type="http://schemas.openxmlformats.org/officeDocument/2006/relationships/image" Target="../media/image9.png"/><Relationship Id="rId7" Type="http://schemas.openxmlformats.org/officeDocument/2006/relationships/image" Target="NULL"/><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21.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72.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71.png"/><Relationship Id="rId11" Type="http://schemas.openxmlformats.org/officeDocument/2006/relationships/image" Target="../media/image92.svg"/><Relationship Id="rId5" Type="http://schemas.openxmlformats.org/officeDocument/2006/relationships/image" Target="../media/image25.svg"/><Relationship Id="rId10" Type="http://schemas.openxmlformats.org/officeDocument/2006/relationships/image" Target="../media/image73.png"/><Relationship Id="rId4" Type="http://schemas.openxmlformats.org/officeDocument/2006/relationships/image" Target="../media/image70.png"/><Relationship Id="rId9" Type="http://schemas.openxmlformats.org/officeDocument/2006/relationships/image" Target="../media/image90.svg"/></Relationships>
</file>

<file path=ppt/slides/_rels/slide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6.png"/><Relationship Id="rId1" Type="http://schemas.openxmlformats.org/officeDocument/2006/relationships/slideLayout" Target="../slideLayouts/slideLayout7.xml"/><Relationship Id="rId10"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52.svg"/></Relationships>
</file>

<file path=ppt/slides/_rels/slide2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2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46.svg"/></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17.png"/><Relationship Id="rId18" Type="http://schemas.openxmlformats.org/officeDocument/2006/relationships/image" Target="NULL"/><Relationship Id="rId3" Type="http://schemas.openxmlformats.org/officeDocument/2006/relationships/image" Target="../media/image12.png"/><Relationship Id="rId7" Type="http://schemas.openxmlformats.org/officeDocument/2006/relationships/image" Target="../media/image14.png"/><Relationship Id="rId12" Type="http://schemas.openxmlformats.org/officeDocument/2006/relationships/image" Target="NULL"/><Relationship Id="rId17" Type="http://schemas.openxmlformats.org/officeDocument/2006/relationships/image" Target="../media/image19.png"/><Relationship Id="rId2" Type="http://schemas.openxmlformats.org/officeDocument/2006/relationships/audio" Target="../media/audio3.wav"/><Relationship Id="rId16"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10" Type="http://schemas.openxmlformats.org/officeDocument/2006/relationships/image" Target="NULL"/><Relationship Id="rId19" Type="http://schemas.openxmlformats.org/officeDocument/2006/relationships/audio" Target="NULL"/><Relationship Id="rId4" Type="http://schemas.openxmlformats.org/officeDocument/2006/relationships/image" Target="NULL"/><Relationship Id="rId9" Type="http://schemas.openxmlformats.org/officeDocument/2006/relationships/image" Target="../media/image15.png"/><Relationship Id="rId14" Type="http://schemas.openxmlformats.org/officeDocument/2006/relationships/image" Target="NULL"/></Relationships>
</file>

<file path=ppt/slides/_rels/slide30.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55.svg"/><Relationship Id="rId7" Type="http://schemas.openxmlformats.org/officeDocument/2006/relationships/image" Target="../media/image88.jpe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jpeg"/><Relationship Id="rId9" Type="http://schemas.openxmlformats.org/officeDocument/2006/relationships/image" Target="../media/image26.svg"/></Relationships>
</file>

<file path=ppt/slides/_rels/slide3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4.png"/><Relationship Id="rId7" Type="http://schemas.openxmlformats.org/officeDocument/2006/relationships/image" Target="NULL"/><Relationship Id="rId2" Type="http://schemas.openxmlformats.org/officeDocument/2006/relationships/image" Target="../media/image90.jpeg"/><Relationship Id="rId1" Type="http://schemas.openxmlformats.org/officeDocument/2006/relationships/slideLayout" Target="../slideLayouts/slideLayout7.xml"/><Relationship Id="rId5" Type="http://schemas.openxmlformats.org/officeDocument/2006/relationships/image" Target="../media/image89.png"/><Relationship Id="rId10" Type="http://schemas.openxmlformats.org/officeDocument/2006/relationships/image" Target="../media/image92.jpeg"/><Relationship Id="rId4" Type="http://schemas.openxmlformats.org/officeDocument/2006/relationships/image" Target="../media/image55.svg"/><Relationship Id="rId9" Type="http://schemas.openxmlformats.org/officeDocument/2006/relationships/image" Target="NULL"/></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55.svg"/></Relationships>
</file>

<file path=ppt/slides/_rels/slide3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95.jpeg"/><Relationship Id="rId5" Type="http://schemas.openxmlformats.org/officeDocument/2006/relationships/image" Target="../media/image72.svg"/><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94.png"/><Relationship Id="rId4" Type="http://schemas.openxmlformats.org/officeDocument/2006/relationships/image" Target="../media/image55.svg"/></Relationships>
</file>

<file path=ppt/slides/_rels/slide3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94.svg"/><Relationship Id="rId3" Type="http://schemas.openxmlformats.org/officeDocument/2006/relationships/image" Target="../media/image55.svg"/><Relationship Id="rId7" Type="http://schemas.openxmlformats.org/officeDocument/2006/relationships/image" Target="../media/image88.svg"/><Relationship Id="rId12" Type="http://schemas.openxmlformats.org/officeDocument/2006/relationships/image" Target="../media/image100.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92.svg"/><Relationship Id="rId5" Type="http://schemas.openxmlformats.org/officeDocument/2006/relationships/image" Target="../media/image86.svg"/><Relationship Id="rId10" Type="http://schemas.openxmlformats.org/officeDocument/2006/relationships/image" Target="../media/image73.png"/><Relationship Id="rId4" Type="http://schemas.openxmlformats.org/officeDocument/2006/relationships/image" Target="../media/image97.png"/><Relationship Id="rId9" Type="http://schemas.openxmlformats.org/officeDocument/2006/relationships/image" Target="../media/image90.svg"/><Relationship Id="rId14" Type="http://schemas.openxmlformats.org/officeDocument/2006/relationships/image" Target="../media/image101.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2.jpeg"/><Relationship Id="rId4" Type="http://schemas.openxmlformats.org/officeDocument/2006/relationships/image" Target="../media/image55.svg"/></Relationships>
</file>

<file path=ppt/slides/_rels/slide3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72.svg"/><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72.svg"/><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8.xml"/><Relationship Id="rId18" Type="http://schemas.openxmlformats.org/officeDocument/2006/relationships/slide" Target="slide13.xml"/><Relationship Id="rId3" Type="http://schemas.openxmlformats.org/officeDocument/2006/relationships/slideLayout" Target="../slideLayouts/slideLayout12.xml"/><Relationship Id="rId21" Type="http://schemas.openxmlformats.org/officeDocument/2006/relationships/slide" Target="slide15.xml"/><Relationship Id="rId7" Type="http://schemas.openxmlformats.org/officeDocument/2006/relationships/image" Target="../media/image6.svg"/><Relationship Id="rId12" Type="http://schemas.openxmlformats.org/officeDocument/2006/relationships/image" Target="../media/image8.svg"/><Relationship Id="rId17" Type="http://schemas.openxmlformats.org/officeDocument/2006/relationships/slide" Target="slide9.xml"/><Relationship Id="rId2" Type="http://schemas.openxmlformats.org/officeDocument/2006/relationships/audio" Target="../media/media1.mp3"/><Relationship Id="rId16" Type="http://schemas.openxmlformats.org/officeDocument/2006/relationships/slide" Target="slide10.xml"/><Relationship Id="rId20" Type="http://schemas.openxmlformats.org/officeDocument/2006/relationships/image" Target="../media/image24.png"/><Relationship Id="rId1" Type="http://schemas.microsoft.com/office/2007/relationships/media" Target="../media/media1.mp3"/><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audio" Target="../media/audio4.wav"/><Relationship Id="rId15" Type="http://schemas.openxmlformats.org/officeDocument/2006/relationships/slide" Target="slide11.xml"/><Relationship Id="rId10" Type="http://schemas.openxmlformats.org/officeDocument/2006/relationships/slide" Target="slide7.xml"/><Relationship Id="rId19" Type="http://schemas.openxmlformats.org/officeDocument/2006/relationships/slide" Target="slide14.xml"/><Relationship Id="rId4" Type="http://schemas.openxmlformats.org/officeDocument/2006/relationships/notesSlide" Target="../notesSlides/notesSlide1.xml"/><Relationship Id="rId9" Type="http://schemas.openxmlformats.org/officeDocument/2006/relationships/image" Target="../media/image22.png"/><Relationship Id="rId14" Type="http://schemas.openxmlformats.org/officeDocument/2006/relationships/slide" Target="slide12.xml"/><Relationship Id="rId22" Type="http://schemas.openxmlformats.org/officeDocument/2006/relationships/image" Target="../media/image25.png"/></Relationships>
</file>

<file path=ppt/slides/_rels/slide40.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106.jpeg"/><Relationship Id="rId4" Type="http://schemas.openxmlformats.org/officeDocument/2006/relationships/image" Target="../media/image105.jpeg"/></Relationships>
</file>

<file path=ppt/slides/_rels/slide41.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42.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109.png"/><Relationship Id="rId4" Type="http://schemas.openxmlformats.org/officeDocument/2006/relationships/image" Target="../media/image108.png"/></Relationships>
</file>

<file path=ppt/slides/_rels/slide43.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59.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110.png"/></Relationships>
</file>

<file path=ppt/slides/_rels/slide47.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4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66.svg"/><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NULL"/><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10.png"/><Relationship Id="rId4" Type="http://schemas.openxmlformats.org/officeDocument/2006/relationships/image" Target="NULL"/><Relationship Id="rId14" Type="http://schemas.openxmlformats.org/officeDocument/2006/relationships/audio" Target="../media/audio3.wav"/></Relationships>
</file>

<file path=ppt/slides/_rels/slide5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114.jpeg"/><Relationship Id="rId4" Type="http://schemas.openxmlformats.org/officeDocument/2006/relationships/image" Target="../media/image113.jpeg"/></Relationships>
</file>

<file path=ppt/slides/_rels/slide51.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52.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5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84.png"/><Relationship Id="rId4" Type="http://schemas.openxmlformats.org/officeDocument/2006/relationships/image" Target="../media/image120.jpeg"/></Relationships>
</file>

<file path=ppt/slides/_rels/slide5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7.xml"/><Relationship Id="rId5" Type="http://schemas.openxmlformats.org/officeDocument/2006/relationships/image" Target="../media/image55.svg"/><Relationship Id="rId4" Type="http://schemas.openxmlformats.org/officeDocument/2006/relationships/image" Target="../media/image84.png"/></Relationships>
</file>

<file path=ppt/slides/_rels/slide5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123.jpeg"/></Relationships>
</file>

<file path=ppt/slides/_rels/slide5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NULL"/><Relationship Id="rId3" Type="http://schemas.openxmlformats.org/officeDocument/2006/relationships/image" Target="../media/image26.png"/><Relationship Id="rId7" Type="http://schemas.openxmlformats.org/officeDocument/2006/relationships/image" Target="../media/image31.png"/><Relationship Id="rId17" Type="http://schemas.openxmlformats.org/officeDocument/2006/relationships/audio" Target="../media/audio5.wav"/><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NULL"/><Relationship Id="rId11" Type="http://schemas.openxmlformats.org/officeDocument/2006/relationships/image" Target="../media/image29.png"/><Relationship Id="rId5" Type="http://schemas.openxmlformats.org/officeDocument/2006/relationships/image" Target="../media/image30.png"/><Relationship Id="rId15" Type="http://schemas.openxmlformats.org/officeDocument/2006/relationships/image" Target="NULL"/><Relationship Id="rId10" Type="http://schemas.openxmlformats.org/officeDocument/2006/relationships/image" Target="../media/image28.png"/><Relationship Id="rId4" Type="http://schemas.openxmlformats.org/officeDocument/2006/relationships/image" Target="NULL"/><Relationship Id="rId9" Type="http://schemas.openxmlformats.org/officeDocument/2006/relationships/image" Target="../media/image10.png"/><Relationship Id="rId14" Type="http://schemas.openxmlformats.org/officeDocument/2006/relationships/image" Target="../media/image3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audio" Target="../media/audio4.wav"/><Relationship Id="rId21" Type="http://schemas.openxmlformats.org/officeDocument/2006/relationships/image" Target="../media/image45.png"/><Relationship Id="rId7" Type="http://schemas.openxmlformats.org/officeDocument/2006/relationships/slide" Target="slide24.xml"/><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notesSlide" Target="../notesSlides/notesSlide2.xml"/><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10.svg"/><Relationship Id="rId11" Type="http://schemas.openxmlformats.org/officeDocument/2006/relationships/image" Target="../media/image35.png"/><Relationship Id="rId5" Type="http://schemas.openxmlformats.org/officeDocument/2006/relationships/image" Target="../media/image33.png"/><Relationship Id="rId15" Type="http://schemas.openxmlformats.org/officeDocument/2006/relationships/image" Target="../media/image39.png"/><Relationship Id="rId10" Type="http://schemas.openxmlformats.org/officeDocument/2006/relationships/image" Target="../media/image12.svg"/><Relationship Id="rId19" Type="http://schemas.openxmlformats.org/officeDocument/2006/relationships/image" Target="../media/image43.png"/><Relationship Id="rId4" Type="http://schemas.openxmlformats.org/officeDocument/2006/relationships/audio" Target="../media/audio5.wav"/><Relationship Id="rId9" Type="http://schemas.openxmlformats.org/officeDocument/2006/relationships/image" Target="../media/image34.png"/><Relationship Id="rId14" Type="http://schemas.openxmlformats.org/officeDocument/2006/relationships/image" Target="../media/image38.png"/><Relationship Id="rId22"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audio" Target="../media/audio5.wav"/><Relationship Id="rId7" Type="http://schemas.openxmlformats.org/officeDocument/2006/relationships/slide" Target="slide4.xml"/><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audio" Target="../media/audio4.wav"/><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4.xml"/><Relationship Id="rId6" Type="http://schemas.openxmlformats.org/officeDocument/2006/relationships/slide" Target="slide24.xml"/><Relationship Id="rId11" Type="http://schemas.openxmlformats.org/officeDocument/2006/relationships/image" Target="../media/image35.png"/><Relationship Id="rId5" Type="http://schemas.openxmlformats.org/officeDocument/2006/relationships/image" Target="../media/image10.svg"/><Relationship Id="rId15" Type="http://schemas.openxmlformats.org/officeDocument/2006/relationships/image" Target="../media/image39.png"/><Relationship Id="rId10" Type="http://schemas.openxmlformats.org/officeDocument/2006/relationships/image" Target="../media/image46.png"/><Relationship Id="rId19"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12.svg"/><Relationship Id="rId14" Type="http://schemas.openxmlformats.org/officeDocument/2006/relationships/image" Target="../media/image38.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18" Type="http://schemas.openxmlformats.org/officeDocument/2006/relationships/image" Target="../media/image42.png"/><Relationship Id="rId3" Type="http://schemas.openxmlformats.org/officeDocument/2006/relationships/audio" Target="../media/audio5.wav"/><Relationship Id="rId7" Type="http://schemas.openxmlformats.org/officeDocument/2006/relationships/slide" Target="slide4.xml"/><Relationship Id="rId12" Type="http://schemas.openxmlformats.org/officeDocument/2006/relationships/image" Target="../media/image36.png"/><Relationship Id="rId17" Type="http://schemas.openxmlformats.org/officeDocument/2006/relationships/image" Target="../media/image41.png"/><Relationship Id="rId2" Type="http://schemas.openxmlformats.org/officeDocument/2006/relationships/audio" Target="../media/audio4.wav"/><Relationship Id="rId16" Type="http://schemas.openxmlformats.org/officeDocument/2006/relationships/image" Target="../media/image40.png"/><Relationship Id="rId20" Type="http://schemas.openxmlformats.org/officeDocument/2006/relationships/image" Target="../media/image44.png"/><Relationship Id="rId1" Type="http://schemas.openxmlformats.org/officeDocument/2006/relationships/slideLayout" Target="../slideLayouts/slideLayout15.xml"/><Relationship Id="rId6" Type="http://schemas.openxmlformats.org/officeDocument/2006/relationships/slide" Target="slide24.xml"/><Relationship Id="rId11" Type="http://schemas.openxmlformats.org/officeDocument/2006/relationships/image" Target="../media/image35.png"/><Relationship Id="rId5" Type="http://schemas.openxmlformats.org/officeDocument/2006/relationships/image" Target="../media/image10.svg"/><Relationship Id="rId15" Type="http://schemas.openxmlformats.org/officeDocument/2006/relationships/image" Target="../media/image39.png"/><Relationship Id="rId10" Type="http://schemas.openxmlformats.org/officeDocument/2006/relationships/image" Target="../media/image47.jpeg"/><Relationship Id="rId19" Type="http://schemas.openxmlformats.org/officeDocument/2006/relationships/image" Target="../media/image43.png"/><Relationship Id="rId4" Type="http://schemas.openxmlformats.org/officeDocument/2006/relationships/image" Target="../media/image33.png"/><Relationship Id="rId9" Type="http://schemas.openxmlformats.org/officeDocument/2006/relationships/image" Target="../media/image12.sv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17994" y="895"/>
            <a:ext cx="3133667" cy="1481369"/>
          </a:xfrm>
          <a:custGeom>
            <a:avLst/>
            <a:gdLst/>
            <a:ahLst/>
            <a:cxnLst/>
            <a:rect l="l" t="t" r="r" b="b"/>
            <a:pathLst>
              <a:path w="4701724" h="2222633">
                <a:moveTo>
                  <a:pt x="0" y="0"/>
                </a:moveTo>
                <a:lnTo>
                  <a:pt x="4701724" y="0"/>
                </a:lnTo>
                <a:lnTo>
                  <a:pt x="4701724" y="2222633"/>
                </a:lnTo>
                <a:lnTo>
                  <a:pt x="0" y="222263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4503192" y="4450933"/>
            <a:ext cx="2651956" cy="848626"/>
          </a:xfrm>
          <a:custGeom>
            <a:avLst/>
            <a:gdLst/>
            <a:ahLst/>
            <a:cxnLst/>
            <a:rect l="l" t="t" r="r" b="b"/>
            <a:pathLst>
              <a:path w="3978971" h="1273271">
                <a:moveTo>
                  <a:pt x="0" y="0"/>
                </a:moveTo>
                <a:lnTo>
                  <a:pt x="3978972" y="0"/>
                </a:lnTo>
                <a:lnTo>
                  <a:pt x="3978972" y="1273271"/>
                </a:lnTo>
                <a:lnTo>
                  <a:pt x="0" y="1273271"/>
                </a:lnTo>
                <a:lnTo>
                  <a:pt x="0" y="0"/>
                </a:lnTo>
                <a:close/>
              </a:path>
            </a:pathLst>
          </a:custGeom>
          <a:blipFill>
            <a:blip r:embed="rId5">
              <a:extLst>
                <a:ext uri="{96DAC541-7B7A-43D3-8B79-37D633B846F1}">
                  <asvg:svgBlip xmlns="" xmlns:asvg="http://schemas.microsoft.com/office/drawing/2016/SVG/main" r:embed="rId7"/>
                </a:ext>
              </a:extLst>
            </a:blip>
            <a:stretch>
              <a:fillRect/>
            </a:stretch>
          </a:blipFill>
        </p:spPr>
      </p:sp>
      <p:sp>
        <p:nvSpPr>
          <p:cNvPr id="5" name="Freeform 5"/>
          <p:cNvSpPr/>
          <p:nvPr/>
        </p:nvSpPr>
        <p:spPr>
          <a:xfrm rot="4423086">
            <a:off x="-154108" y="-3311999"/>
            <a:ext cx="3548190" cy="5237155"/>
          </a:xfrm>
          <a:custGeom>
            <a:avLst/>
            <a:gdLst/>
            <a:ahLst/>
            <a:cxnLst/>
            <a:rect l="l" t="t" r="r" b="b"/>
            <a:pathLst>
              <a:path w="5323671" h="7857779">
                <a:moveTo>
                  <a:pt x="0" y="0"/>
                </a:moveTo>
                <a:lnTo>
                  <a:pt x="5323671" y="0"/>
                </a:lnTo>
                <a:lnTo>
                  <a:pt x="5323671" y="7857780"/>
                </a:lnTo>
                <a:lnTo>
                  <a:pt x="0" y="78577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Freeform 6"/>
          <p:cNvSpPr/>
          <p:nvPr/>
        </p:nvSpPr>
        <p:spPr>
          <a:xfrm>
            <a:off x="9413819" y="5299559"/>
            <a:ext cx="3742018" cy="2753252"/>
          </a:xfrm>
          <a:custGeom>
            <a:avLst/>
            <a:gdLst/>
            <a:ahLst/>
            <a:cxnLst/>
            <a:rect l="l" t="t" r="r" b="b"/>
            <a:pathLst>
              <a:path w="5614490" h="4130953">
                <a:moveTo>
                  <a:pt x="0" y="0"/>
                </a:moveTo>
                <a:lnTo>
                  <a:pt x="5614490" y="0"/>
                </a:lnTo>
                <a:lnTo>
                  <a:pt x="5614490" y="4130953"/>
                </a:lnTo>
                <a:lnTo>
                  <a:pt x="0" y="413095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7" name="Freeform 7"/>
          <p:cNvSpPr/>
          <p:nvPr/>
        </p:nvSpPr>
        <p:spPr>
          <a:xfrm rot="-8897882">
            <a:off x="10451910" y="5090735"/>
            <a:ext cx="2102589" cy="1527005"/>
          </a:xfrm>
          <a:custGeom>
            <a:avLst/>
            <a:gdLst/>
            <a:ahLst/>
            <a:cxnLst/>
            <a:rect l="l" t="t" r="r" b="b"/>
            <a:pathLst>
              <a:path w="3154705" h="2291105">
                <a:moveTo>
                  <a:pt x="0" y="0"/>
                </a:moveTo>
                <a:lnTo>
                  <a:pt x="3154706" y="0"/>
                </a:lnTo>
                <a:lnTo>
                  <a:pt x="3154706" y="2291105"/>
                </a:lnTo>
                <a:lnTo>
                  <a:pt x="0" y="229110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8" name="Freeform 8"/>
          <p:cNvSpPr/>
          <p:nvPr/>
        </p:nvSpPr>
        <p:spPr>
          <a:xfrm>
            <a:off x="-1125719" y="4577663"/>
            <a:ext cx="3453631" cy="3403396"/>
          </a:xfrm>
          <a:custGeom>
            <a:avLst/>
            <a:gdLst/>
            <a:ahLst/>
            <a:cxnLst/>
            <a:rect l="l" t="t" r="r" b="b"/>
            <a:pathLst>
              <a:path w="5181796" h="5106425">
                <a:moveTo>
                  <a:pt x="0" y="0"/>
                </a:moveTo>
                <a:lnTo>
                  <a:pt x="5181796" y="0"/>
                </a:lnTo>
                <a:lnTo>
                  <a:pt x="5181796" y="5106424"/>
                </a:lnTo>
                <a:lnTo>
                  <a:pt x="0" y="5106424"/>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9" name="TextBox 9"/>
          <p:cNvSpPr txBox="1"/>
          <p:nvPr/>
        </p:nvSpPr>
        <p:spPr>
          <a:xfrm>
            <a:off x="-380315" y="2216191"/>
            <a:ext cx="12695328" cy="1628901"/>
          </a:xfrm>
          <a:prstGeom prst="rect">
            <a:avLst/>
          </a:prstGeom>
        </p:spPr>
        <p:txBody>
          <a:bodyPr spcFirstLastPara="1" wrap="square" lIns="0" tIns="0" rIns="0" bIns="0" numCol="1" rtlCol="0" anchor="t">
            <a:prstTxWarp prst="textArchUp">
              <a:avLst/>
            </a:prstTxWarp>
            <a:spAutoFit/>
          </a:bodyPr>
          <a:lstStyle/>
          <a:p>
            <a:pPr algn="ctr">
              <a:buClr>
                <a:srgbClr val="000000"/>
              </a:buClr>
              <a:buSzPts val="2400"/>
            </a:pPr>
            <a:r>
              <a:rPr lang="en-US" sz="6598" b="1" dirty="0">
                <a:solidFill>
                  <a:srgbClr val="C00000"/>
                </a:solidFill>
                <a:effectLst>
                  <a:outerShdw blurRad="38100" dist="38100" dir="2700000" algn="tl">
                    <a:srgbClr val="000000">
                      <a:alpha val="43137"/>
                    </a:srgbClr>
                  </a:outerShdw>
                </a:effectLst>
                <a:latin typeface="Times New Roman" panose="02020603050405020304" pitchFamily="18" charset="0"/>
                <a:sym typeface="Times New Roman"/>
              </a:rPr>
              <a:t>HỆ VẬN ĐỘNG Ở NGƯỜI</a:t>
            </a:r>
          </a:p>
        </p:txBody>
      </p:sp>
      <p:grpSp>
        <p:nvGrpSpPr>
          <p:cNvPr id="12" name="Group 11"/>
          <p:cNvGrpSpPr/>
          <p:nvPr/>
        </p:nvGrpSpPr>
        <p:grpSpPr>
          <a:xfrm>
            <a:off x="3121643" y="3278679"/>
            <a:ext cx="5691415" cy="934483"/>
            <a:chOff x="3638090" y="3124200"/>
            <a:chExt cx="4915818" cy="640723"/>
          </a:xfrm>
        </p:grpSpPr>
        <p:sp>
          <p:nvSpPr>
            <p:cNvPr id="3" name="Freeform 3"/>
            <p:cNvSpPr/>
            <p:nvPr/>
          </p:nvSpPr>
          <p:spPr>
            <a:xfrm>
              <a:off x="3638090" y="3124200"/>
              <a:ext cx="4915818" cy="640723"/>
            </a:xfrm>
            <a:custGeom>
              <a:avLst/>
              <a:gdLst/>
              <a:ahLst/>
              <a:cxnLst/>
              <a:rect l="l" t="t" r="r" b="b"/>
              <a:pathLst>
                <a:path w="8431059" h="950410">
                  <a:moveTo>
                    <a:pt x="0" y="0"/>
                  </a:moveTo>
                  <a:lnTo>
                    <a:pt x="8431060" y="0"/>
                  </a:lnTo>
                  <a:lnTo>
                    <a:pt x="8431060" y="950410"/>
                  </a:lnTo>
                  <a:lnTo>
                    <a:pt x="0" y="95041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0" name="TextBox 10"/>
            <p:cNvSpPr txBox="1"/>
            <p:nvPr/>
          </p:nvSpPr>
          <p:spPr>
            <a:xfrm>
              <a:off x="3638090" y="3336749"/>
              <a:ext cx="4915818" cy="351617"/>
            </a:xfrm>
            <a:prstGeom prst="rect">
              <a:avLst/>
            </a:prstGeom>
          </p:spPr>
          <p:txBody>
            <a:bodyPr lIns="0" tIns="0" rIns="0" bIns="0" rtlCol="0" anchor="t">
              <a:spAutoFit/>
            </a:bodyPr>
            <a:lstStyle/>
            <a:p>
              <a:pPr algn="ctr">
                <a:lnSpc>
                  <a:spcPts val="4012"/>
                </a:lnSpc>
              </a:pPr>
              <a:r>
                <a:rPr lang="en-US" sz="4399" b="1">
                  <a:solidFill>
                    <a:srgbClr val="26226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 MÃ Ô CHỮ</a:t>
              </a:r>
            </a:p>
          </p:txBody>
        </p:sp>
      </p:grpSp>
      <p:sp>
        <p:nvSpPr>
          <p:cNvPr id="11" name="Freeform 11"/>
          <p:cNvSpPr/>
          <p:nvPr/>
        </p:nvSpPr>
        <p:spPr>
          <a:xfrm rot="4423086">
            <a:off x="-281852" y="-3518824"/>
            <a:ext cx="3548190" cy="5237155"/>
          </a:xfrm>
          <a:custGeom>
            <a:avLst/>
            <a:gdLst/>
            <a:ahLst/>
            <a:cxnLst/>
            <a:rect l="l" t="t" r="r" b="b"/>
            <a:pathLst>
              <a:path w="5323671" h="7857779">
                <a:moveTo>
                  <a:pt x="0" y="0"/>
                </a:moveTo>
                <a:lnTo>
                  <a:pt x="5323671" y="0"/>
                </a:lnTo>
                <a:lnTo>
                  <a:pt x="5323671" y="7857779"/>
                </a:lnTo>
                <a:lnTo>
                  <a:pt x="0" y="7857779"/>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3" name="TextBox 9"/>
          <p:cNvSpPr txBox="1"/>
          <p:nvPr/>
        </p:nvSpPr>
        <p:spPr>
          <a:xfrm>
            <a:off x="-1518706" y="-1818779"/>
            <a:ext cx="14525016" cy="3307736"/>
          </a:xfrm>
          <a:prstGeom prst="rect">
            <a:avLst/>
          </a:prstGeom>
        </p:spPr>
        <p:txBody>
          <a:bodyPr spcFirstLastPara="1" wrap="square" lIns="0" tIns="0" rIns="0" bIns="0" numCol="1" rtlCol="0" anchor="t">
            <a:spAutoFit/>
          </a:bodyPr>
          <a:lstStyle/>
          <a:p>
            <a:pPr algn="ctr">
              <a:lnSpc>
                <a:spcPts val="8584"/>
              </a:lnSpc>
            </a:pPr>
            <a:endParaRPr lang="en-US" sz="3599"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4"/>
              </a:lnSpc>
            </a:pPr>
            <a:endParaRPr lang="en-US" sz="3599" dirty="0">
              <a:solidFill>
                <a:schemeClr val="tx1">
                  <a:lumMod val="50000"/>
                </a:schemeClr>
              </a:solidFill>
              <a:effectLst>
                <a:outerShdw blurRad="38100" dist="38100" dir="2700000" algn="tl">
                  <a:srgbClr val="000000">
                    <a:alpha val="43137"/>
                  </a:srgbClr>
                </a:outerShdw>
              </a:effectLst>
              <a:latin typeface="Paytone One"/>
            </a:endParaRPr>
          </a:p>
          <a:p>
            <a:pPr algn="ctr">
              <a:lnSpc>
                <a:spcPts val="8584"/>
              </a:lnSpc>
            </a:pPr>
            <a:r>
              <a:rPr lang="en-US" sz="3599" b="1" dirty="0">
                <a:solidFill>
                  <a:srgbClr val="C00000"/>
                </a:solidFill>
                <a:effectLst>
                  <a:outerShdw blurRad="38100" dist="38100" dir="2700000" algn="tl">
                    <a:srgbClr val="000000">
                      <a:alpha val="43137"/>
                    </a:srgbClr>
                  </a:outerShdw>
                </a:effectLst>
                <a:latin typeface="Times New Roman" panose="02020603050405020304" pitchFamily="18" charset="0"/>
              </a:rPr>
              <a:t>KHTN8</a:t>
            </a:r>
          </a:p>
        </p:txBody>
      </p:sp>
    </p:spTree>
    <p:extLst>
      <p:ext uri="{BB962C8B-B14F-4D97-AF65-F5344CB8AC3E}">
        <p14:creationId xmlns:p14="http://schemas.microsoft.com/office/powerpoint/2010/main" val="22453589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45" presetClass="entr" presetSubtype="0" fill="hold" nodeType="withEffect">
                                  <p:stCondLst>
                                    <p:cond delay="5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500"/>
                                        <p:tgtEl>
                                          <p:spTgt spid="12"/>
                                        </p:tgtEl>
                                      </p:cBhvr>
                                    </p:animEffect>
                                    <p:anim calcmode="lin" valueType="num">
                                      <p:cBhvr>
                                        <p:cTn id="11" dur="1500" fill="hold"/>
                                        <p:tgtEl>
                                          <p:spTgt spid="12"/>
                                        </p:tgtEl>
                                        <p:attrNameLst>
                                          <p:attrName>ppt_w</p:attrName>
                                        </p:attrNameLst>
                                      </p:cBhvr>
                                      <p:tavLst>
                                        <p:tav tm="0" fmla="#ppt_w*sin(2.5*pi*$)">
                                          <p:val>
                                            <p:fltVal val="0"/>
                                          </p:val>
                                        </p:tav>
                                        <p:tav tm="100000">
                                          <p:val>
                                            <p:fltVal val="1"/>
                                          </p:val>
                                        </p:tav>
                                      </p:tavLst>
                                    </p:anim>
                                    <p:anim calcmode="lin" valueType="num">
                                      <p:cBhvr>
                                        <p:cTn id="12" dur="1500" fill="hold"/>
                                        <p:tgtEl>
                                          <p:spTgt spid="12"/>
                                        </p:tgtEl>
                                        <p:attrNameLst>
                                          <p:attrName>ppt_h</p:attrName>
                                        </p:attrNameLst>
                                      </p:cBhvr>
                                      <p:tavLst>
                                        <p:tav tm="0">
                                          <p:val>
                                            <p:strVal val="#ppt_h"/>
                                          </p:val>
                                        </p:tav>
                                        <p:tav tm="100000">
                                          <p:val>
                                            <p:strVal val="#ppt_h"/>
                                          </p:val>
                                        </p:tav>
                                      </p:tavLst>
                                    </p:anim>
                                  </p:childTnLst>
                                </p:cTn>
                              </p:par>
                            </p:childTnLst>
                          </p:cTn>
                        </p:par>
                        <p:par>
                          <p:cTn id="13" fill="hold">
                            <p:stCondLst>
                              <p:cond delay="2000"/>
                            </p:stCondLst>
                            <p:childTnLst>
                              <p:par>
                                <p:cTn id="14" presetID="16" presetClass="entr" presetSubtype="37"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animEffect transition="in" filter="barn(outVertical)">
                                      <p:cBhvr>
                                        <p:cTn id="16" dur="500"/>
                                        <p:tgtEl>
                                          <p:spTgt spid="9"/>
                                        </p:tgtEl>
                                      </p:cBhvr>
                                    </p:animEffect>
                                  </p:childTnLst>
                                  <p:subTnLst>
                                    <p:audio>
                                      <p:cMediaNode vol="26000">
                                        <p:cTn display="0" masterRel="sameClick">
                                          <p:stCondLst>
                                            <p:cond evt="begin" delay="0">
                                              <p:tn val="14"/>
                                            </p:cond>
                                          </p:stCondLst>
                                          <p:endCondLst>
                                            <p:cond evt="onStopAudio" delay="0">
                                              <p:tgtEl>
                                                <p:sldTgt/>
                                              </p:tgtEl>
                                            </p:cond>
                                          </p:endCondLst>
                                        </p:cTn>
                                        <p:tgtEl>
                                          <p:sndTgt r:embed="rId2" name="cashreg.wav"/>
                                        </p:tgtEl>
                                      </p:cMediaNode>
                                    </p:audio>
                                  </p:subTnLst>
                                </p:cTn>
                              </p:par>
                            </p:childTnLst>
                          </p:cTn>
                        </p:par>
                        <p:par>
                          <p:cTn id="17" fill="hold">
                            <p:stCondLst>
                              <p:cond delay="3000"/>
                            </p:stCondLst>
                            <p:childTnLst>
                              <p:par>
                                <p:cTn id="18" presetID="10" presetClass="entr" presetSubtype="0" fill="hold" nodeType="afterEffect">
                                  <p:stCondLst>
                                    <p:cond delay="25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4</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 xmlns:a16="http://schemas.microsoft.com/office/drawing/2014/main" id="{79081DE3-25B1-4AC5-88E2-CA1A582D540E}"/>
              </a:ext>
            </a:extLst>
          </p:cNvPr>
          <p:cNvSpPr/>
          <p:nvPr/>
        </p:nvSpPr>
        <p:spPr>
          <a:xfrm>
            <a:off x="1598361" y="1047727"/>
            <a:ext cx="8652554" cy="2854255"/>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138563" y="4230092"/>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2355863" y="3101128"/>
            <a:ext cx="7472443" cy="584623"/>
          </a:xfrm>
          <a:prstGeom prst="rect">
            <a:avLst/>
          </a:prstGeom>
          <a:noFill/>
          <a:ln>
            <a:noFill/>
          </a:ln>
        </p:spPr>
        <p:txBody>
          <a:bodyPr wrap="square">
            <a:spAutoFit/>
          </a:bodyPr>
          <a:lstStyle/>
          <a:p>
            <a:pPr algn="ctr"/>
            <a:r>
              <a:rPr lang="vi-VN" sz="3199" b="1">
                <a:solidFill>
                  <a:srgbClr val="EE4036"/>
                </a:solidFill>
                <a:latin typeface="Times New Roman" panose="02020603050405020304" pitchFamily="18" charset="0"/>
              </a:rPr>
              <a:t>Ngồi học sai tư thế làm ____ cột sống.</a:t>
            </a:r>
            <a:endParaRPr lang="en-US" sz="3199" b="1">
              <a:solidFill>
                <a:srgbClr val="EE4036"/>
              </a:solidFill>
              <a:latin typeface="Times New Roman" panose="02020603050405020304" pitchFamily="18" charset="0"/>
            </a:endParaRPr>
          </a:p>
        </p:txBody>
      </p:sp>
      <p:sp>
        <p:nvSpPr>
          <p:cNvPr id="96" name="!!o4a">
            <a:extLst>
              <a:ext uri="{FF2B5EF4-FFF2-40B4-BE49-F238E27FC236}">
                <a16:creationId xmlns="" xmlns:a16="http://schemas.microsoft.com/office/drawing/2014/main" id="{03CD02AD-A0B0-4461-82E4-ADE45F3505A9}"/>
              </a:ext>
            </a:extLst>
          </p:cNvPr>
          <p:cNvSpPr/>
          <p:nvPr/>
        </p:nvSpPr>
        <p:spPr>
          <a:xfrm>
            <a:off x="4302778"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 xmlns:a16="http://schemas.microsoft.com/office/drawing/2014/main" id="{7D7392F9-B328-40CF-A436-C3974F476E3C}"/>
              </a:ext>
            </a:extLst>
          </p:cNvPr>
          <p:cNvSpPr txBox="1"/>
          <p:nvPr/>
        </p:nvSpPr>
        <p:spPr>
          <a:xfrm>
            <a:off x="4478076"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98" name="!!o4b">
            <a:extLst>
              <a:ext uri="{FF2B5EF4-FFF2-40B4-BE49-F238E27FC236}">
                <a16:creationId xmlns="" xmlns:a16="http://schemas.microsoft.com/office/drawing/2014/main" id="{6F40FFA8-451A-4BC0-BD18-CD55C51FC9A2}"/>
              </a:ext>
            </a:extLst>
          </p:cNvPr>
          <p:cNvSpPr/>
          <p:nvPr/>
        </p:nvSpPr>
        <p:spPr>
          <a:xfrm>
            <a:off x="2081752"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b">
            <a:extLst>
              <a:ext uri="{FF2B5EF4-FFF2-40B4-BE49-F238E27FC236}">
                <a16:creationId xmlns="" xmlns:a16="http://schemas.microsoft.com/office/drawing/2014/main" id="{FF091EC5-DEE3-4725-BA96-0C98047169DD}"/>
              </a:ext>
            </a:extLst>
          </p:cNvPr>
          <p:cNvSpPr txBox="1"/>
          <p:nvPr/>
        </p:nvSpPr>
        <p:spPr>
          <a:xfrm>
            <a:off x="2255344"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05" name="!!o4a">
            <a:extLst>
              <a:ext uri="{FF2B5EF4-FFF2-40B4-BE49-F238E27FC236}">
                <a16:creationId xmlns="" xmlns:a16="http://schemas.microsoft.com/office/drawing/2014/main" id="{03CD02AD-A0B0-4461-82E4-ADE45F3505A9}"/>
              </a:ext>
            </a:extLst>
          </p:cNvPr>
          <p:cNvSpPr/>
          <p:nvPr/>
        </p:nvSpPr>
        <p:spPr>
          <a:xfrm>
            <a:off x="3192977"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6" name="!!4a">
            <a:extLst>
              <a:ext uri="{FF2B5EF4-FFF2-40B4-BE49-F238E27FC236}">
                <a16:creationId xmlns="" xmlns:a16="http://schemas.microsoft.com/office/drawing/2014/main" id="{7D7392F9-B328-40CF-A436-C3974F476E3C}"/>
              </a:ext>
            </a:extLst>
          </p:cNvPr>
          <p:cNvSpPr txBox="1"/>
          <p:nvPr/>
        </p:nvSpPr>
        <p:spPr>
          <a:xfrm>
            <a:off x="3368275"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02" name="!!o4a">
            <a:extLst>
              <a:ext uri="{FF2B5EF4-FFF2-40B4-BE49-F238E27FC236}">
                <a16:creationId xmlns="" xmlns:a16="http://schemas.microsoft.com/office/drawing/2014/main" id="{03CD02AD-A0B0-4461-82E4-ADE45F3505A9}"/>
              </a:ext>
            </a:extLst>
          </p:cNvPr>
          <p:cNvSpPr/>
          <p:nvPr/>
        </p:nvSpPr>
        <p:spPr>
          <a:xfrm>
            <a:off x="8741412"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3" name="!!4a">
            <a:extLst>
              <a:ext uri="{FF2B5EF4-FFF2-40B4-BE49-F238E27FC236}">
                <a16:creationId xmlns="" xmlns:a16="http://schemas.microsoft.com/office/drawing/2014/main" id="{7D7392F9-B328-40CF-A436-C3974F476E3C}"/>
              </a:ext>
            </a:extLst>
          </p:cNvPr>
          <p:cNvSpPr txBox="1"/>
          <p:nvPr/>
        </p:nvSpPr>
        <p:spPr>
          <a:xfrm>
            <a:off x="8916710"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04" name="!!o4b">
            <a:extLst>
              <a:ext uri="{FF2B5EF4-FFF2-40B4-BE49-F238E27FC236}">
                <a16:creationId xmlns="" xmlns:a16="http://schemas.microsoft.com/office/drawing/2014/main" id="{6F40FFA8-451A-4BC0-BD18-CD55C51FC9A2}"/>
              </a:ext>
            </a:extLst>
          </p:cNvPr>
          <p:cNvSpPr/>
          <p:nvPr/>
        </p:nvSpPr>
        <p:spPr>
          <a:xfrm>
            <a:off x="6520386"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7" name="!!o4a">
            <a:extLst>
              <a:ext uri="{FF2B5EF4-FFF2-40B4-BE49-F238E27FC236}">
                <a16:creationId xmlns="" xmlns:a16="http://schemas.microsoft.com/office/drawing/2014/main" id="{03CD02AD-A0B0-4461-82E4-ADE45F3505A9}"/>
              </a:ext>
            </a:extLst>
          </p:cNvPr>
          <p:cNvSpPr/>
          <p:nvPr/>
        </p:nvSpPr>
        <p:spPr>
          <a:xfrm>
            <a:off x="5412579"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8" name="!!4a">
            <a:extLst>
              <a:ext uri="{FF2B5EF4-FFF2-40B4-BE49-F238E27FC236}">
                <a16:creationId xmlns="" xmlns:a16="http://schemas.microsoft.com/office/drawing/2014/main" id="{7D7392F9-B328-40CF-A436-C3974F476E3C}"/>
              </a:ext>
            </a:extLst>
          </p:cNvPr>
          <p:cNvSpPr txBox="1"/>
          <p:nvPr/>
        </p:nvSpPr>
        <p:spPr>
          <a:xfrm>
            <a:off x="5587877"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09" name="!!4b">
            <a:extLst>
              <a:ext uri="{FF2B5EF4-FFF2-40B4-BE49-F238E27FC236}">
                <a16:creationId xmlns="" xmlns:a16="http://schemas.microsoft.com/office/drawing/2014/main" id="{FF091EC5-DEE3-4725-BA96-0C98047169DD}"/>
              </a:ext>
            </a:extLst>
          </p:cNvPr>
          <p:cNvSpPr txBox="1"/>
          <p:nvPr/>
        </p:nvSpPr>
        <p:spPr>
          <a:xfrm>
            <a:off x="6693978"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v</a:t>
            </a:r>
          </a:p>
        </p:txBody>
      </p:sp>
      <p:sp>
        <p:nvSpPr>
          <p:cNvPr id="110" name="!!o4a">
            <a:extLst>
              <a:ext uri="{FF2B5EF4-FFF2-40B4-BE49-F238E27FC236}">
                <a16:creationId xmlns="" xmlns:a16="http://schemas.microsoft.com/office/drawing/2014/main" id="{03CD02AD-A0B0-4461-82E4-ADE45F3505A9}"/>
              </a:ext>
            </a:extLst>
          </p:cNvPr>
          <p:cNvSpPr/>
          <p:nvPr/>
        </p:nvSpPr>
        <p:spPr>
          <a:xfrm>
            <a:off x="7631611" y="5525196"/>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11" name="!!4a">
            <a:extLst>
              <a:ext uri="{FF2B5EF4-FFF2-40B4-BE49-F238E27FC236}">
                <a16:creationId xmlns="" xmlns:a16="http://schemas.microsoft.com/office/drawing/2014/main" id="{7D7392F9-B328-40CF-A436-C3974F476E3C}"/>
              </a:ext>
            </a:extLst>
          </p:cNvPr>
          <p:cNvSpPr txBox="1"/>
          <p:nvPr/>
        </p:nvSpPr>
        <p:spPr>
          <a:xfrm>
            <a:off x="7806909" y="557571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ẹ</a:t>
            </a:r>
          </a:p>
        </p:txBody>
      </p:sp>
      <p:pic>
        <p:nvPicPr>
          <p:cNvPr id="112" name="Picture 111">
            <a:extLst>
              <a:ext uri="{FF2B5EF4-FFF2-40B4-BE49-F238E27FC236}">
                <a16:creationId xmlns="" xmlns:a16="http://schemas.microsoft.com/office/drawing/2014/main" id="{83136700-02CF-4442-BDBD-D1E14B1CE35B}"/>
              </a:ext>
            </a:extLst>
          </p:cNvPr>
          <p:cNvPicPr>
            <a:picLocks noChangeAspect="1"/>
          </p:cNvPicPr>
          <p:nvPr/>
        </p:nvPicPr>
        <p:blipFill>
          <a:blip r:embed="rId9"/>
          <a:stretch>
            <a:fillRect/>
          </a:stretch>
        </p:blipFill>
        <p:spPr>
          <a:xfrm>
            <a:off x="4296465" y="-631090"/>
            <a:ext cx="359906" cy="214559"/>
          </a:xfrm>
          <a:prstGeom prst="rect">
            <a:avLst/>
          </a:prstGeom>
        </p:spPr>
      </p:pic>
      <p:pic>
        <p:nvPicPr>
          <p:cNvPr id="113" name="Picture 112">
            <a:extLst>
              <a:ext uri="{FF2B5EF4-FFF2-40B4-BE49-F238E27FC236}">
                <a16:creationId xmlns="" xmlns:a16="http://schemas.microsoft.com/office/drawing/2014/main" id="{EC6B3A13-B1A5-4E10-97C1-2708BDFA808E}"/>
              </a:ext>
            </a:extLst>
          </p:cNvPr>
          <p:cNvPicPr>
            <a:picLocks noChangeAspect="1"/>
          </p:cNvPicPr>
          <p:nvPr/>
        </p:nvPicPr>
        <p:blipFill>
          <a:blip r:embed="rId10"/>
          <a:stretch>
            <a:fillRect/>
          </a:stretch>
        </p:blipFill>
        <p:spPr>
          <a:xfrm>
            <a:off x="2022362" y="-680213"/>
            <a:ext cx="359906" cy="214559"/>
          </a:xfrm>
          <a:prstGeom prst="rect">
            <a:avLst/>
          </a:prstGeom>
        </p:spPr>
      </p:pic>
      <p:pic>
        <p:nvPicPr>
          <p:cNvPr id="114" name="Picture 113">
            <a:extLst>
              <a:ext uri="{FF2B5EF4-FFF2-40B4-BE49-F238E27FC236}">
                <a16:creationId xmlns="" xmlns:a16="http://schemas.microsoft.com/office/drawing/2014/main" id="{7437B6B6-F3C4-4CCC-916A-917CDE9900CC}"/>
              </a:ext>
            </a:extLst>
          </p:cNvPr>
          <p:cNvPicPr>
            <a:picLocks noChangeAspect="1"/>
          </p:cNvPicPr>
          <p:nvPr/>
        </p:nvPicPr>
        <p:blipFill>
          <a:blip r:embed="rId11"/>
          <a:stretch>
            <a:fillRect/>
          </a:stretch>
        </p:blipFill>
        <p:spPr>
          <a:xfrm>
            <a:off x="3561476" y="-1010630"/>
            <a:ext cx="359906" cy="218018"/>
          </a:xfrm>
          <a:prstGeom prst="rect">
            <a:avLst/>
          </a:prstGeom>
        </p:spPr>
      </p:pic>
      <p:pic>
        <p:nvPicPr>
          <p:cNvPr id="115" name="Picture 114">
            <a:extLst>
              <a:ext uri="{FF2B5EF4-FFF2-40B4-BE49-F238E27FC236}">
                <a16:creationId xmlns="" xmlns:a16="http://schemas.microsoft.com/office/drawing/2014/main" id="{45F64F2D-6DA2-4348-98CC-253FFE21C893}"/>
              </a:ext>
            </a:extLst>
          </p:cNvPr>
          <p:cNvPicPr>
            <a:picLocks noChangeAspect="1"/>
          </p:cNvPicPr>
          <p:nvPr/>
        </p:nvPicPr>
        <p:blipFill>
          <a:blip r:embed="rId12"/>
          <a:stretch>
            <a:fillRect/>
          </a:stretch>
        </p:blipFill>
        <p:spPr>
          <a:xfrm>
            <a:off x="5328308" y="-719058"/>
            <a:ext cx="359906" cy="218018"/>
          </a:xfrm>
          <a:prstGeom prst="rect">
            <a:avLst/>
          </a:prstGeom>
        </p:spPr>
      </p:pic>
      <p:pic>
        <p:nvPicPr>
          <p:cNvPr id="116" name="Picture 115">
            <a:extLst>
              <a:ext uri="{FF2B5EF4-FFF2-40B4-BE49-F238E27FC236}">
                <a16:creationId xmlns="" xmlns:a16="http://schemas.microsoft.com/office/drawing/2014/main" id="{DFDAC995-C52B-4A95-A28A-8172E0E5DC65}"/>
              </a:ext>
            </a:extLst>
          </p:cNvPr>
          <p:cNvPicPr>
            <a:picLocks noChangeAspect="1"/>
          </p:cNvPicPr>
          <p:nvPr/>
        </p:nvPicPr>
        <p:blipFill>
          <a:blip r:embed="rId13"/>
          <a:stretch>
            <a:fillRect/>
          </a:stretch>
        </p:blipFill>
        <p:spPr>
          <a:xfrm>
            <a:off x="10148971" y="-649354"/>
            <a:ext cx="359906" cy="214559"/>
          </a:xfrm>
          <a:prstGeom prst="rect">
            <a:avLst/>
          </a:prstGeom>
        </p:spPr>
      </p:pic>
      <p:pic>
        <p:nvPicPr>
          <p:cNvPr id="117" name="Picture 116">
            <a:extLst>
              <a:ext uri="{FF2B5EF4-FFF2-40B4-BE49-F238E27FC236}">
                <a16:creationId xmlns="" xmlns:a16="http://schemas.microsoft.com/office/drawing/2014/main" id="{136B6640-E6E1-4D80-ADAA-FD3DD9E65DF3}"/>
              </a:ext>
            </a:extLst>
          </p:cNvPr>
          <p:cNvPicPr>
            <a:picLocks noChangeAspect="1"/>
          </p:cNvPicPr>
          <p:nvPr/>
        </p:nvPicPr>
        <p:blipFill>
          <a:blip r:embed="rId14"/>
          <a:stretch>
            <a:fillRect/>
          </a:stretch>
        </p:blipFill>
        <p:spPr>
          <a:xfrm>
            <a:off x="7476920" y="-1101053"/>
            <a:ext cx="359906" cy="218018"/>
          </a:xfrm>
          <a:prstGeom prst="rect">
            <a:avLst/>
          </a:prstGeom>
        </p:spPr>
      </p:pic>
      <p:pic>
        <p:nvPicPr>
          <p:cNvPr id="118" name="Picture 117">
            <a:extLst>
              <a:ext uri="{FF2B5EF4-FFF2-40B4-BE49-F238E27FC236}">
                <a16:creationId xmlns="" xmlns:a16="http://schemas.microsoft.com/office/drawing/2014/main" id="{0B4131E8-A673-4BB0-95D3-29242445E245}"/>
              </a:ext>
            </a:extLst>
          </p:cNvPr>
          <p:cNvPicPr>
            <a:picLocks noChangeAspect="1"/>
          </p:cNvPicPr>
          <p:nvPr/>
        </p:nvPicPr>
        <p:blipFill>
          <a:blip r:embed="rId15"/>
          <a:stretch>
            <a:fillRect/>
          </a:stretch>
        </p:blipFill>
        <p:spPr>
          <a:xfrm>
            <a:off x="8381505" y="-592875"/>
            <a:ext cx="359906" cy="214559"/>
          </a:xfrm>
          <a:prstGeom prst="rect">
            <a:avLst/>
          </a:prstGeom>
        </p:spPr>
      </p:pic>
      <p:pic>
        <p:nvPicPr>
          <p:cNvPr id="119" name="Picture 118">
            <a:extLst>
              <a:ext uri="{FF2B5EF4-FFF2-40B4-BE49-F238E27FC236}">
                <a16:creationId xmlns="" xmlns:a16="http://schemas.microsoft.com/office/drawing/2014/main" id="{36BDA17A-DB23-45D8-8D11-B78B53ADB185}"/>
              </a:ext>
            </a:extLst>
          </p:cNvPr>
          <p:cNvPicPr>
            <a:picLocks noChangeAspect="1"/>
          </p:cNvPicPr>
          <p:nvPr/>
        </p:nvPicPr>
        <p:blipFill>
          <a:blip r:embed="rId16"/>
          <a:stretch>
            <a:fillRect/>
          </a:stretch>
        </p:blipFill>
        <p:spPr>
          <a:xfrm>
            <a:off x="9156703" y="-634549"/>
            <a:ext cx="359906" cy="218018"/>
          </a:xfrm>
          <a:prstGeom prst="rect">
            <a:avLst/>
          </a:prstGeom>
        </p:spPr>
      </p:pic>
      <p:pic>
        <p:nvPicPr>
          <p:cNvPr id="120" name="Picture 119">
            <a:extLst>
              <a:ext uri="{FF2B5EF4-FFF2-40B4-BE49-F238E27FC236}">
                <a16:creationId xmlns="" xmlns:a16="http://schemas.microsoft.com/office/drawing/2014/main" id="{D96310F7-E1E1-4AA9-811A-6C70C6DF5BEA}"/>
              </a:ext>
            </a:extLst>
          </p:cNvPr>
          <p:cNvPicPr>
            <a:picLocks noChangeAspect="1"/>
          </p:cNvPicPr>
          <p:nvPr/>
        </p:nvPicPr>
        <p:blipFill>
          <a:blip r:embed="rId17"/>
          <a:stretch>
            <a:fillRect/>
          </a:stretch>
        </p:blipFill>
        <p:spPr>
          <a:xfrm>
            <a:off x="6912564" y="-556051"/>
            <a:ext cx="359906" cy="218018"/>
          </a:xfrm>
          <a:prstGeom prst="rect">
            <a:avLst/>
          </a:prstGeom>
        </p:spPr>
      </p:pic>
      <p:pic>
        <p:nvPicPr>
          <p:cNvPr id="121" name="Picture 120">
            <a:extLst>
              <a:ext uri="{FF2B5EF4-FFF2-40B4-BE49-F238E27FC236}">
                <a16:creationId xmlns="" xmlns:a16="http://schemas.microsoft.com/office/drawing/2014/main" id="{5E017C85-5DAD-457C-B5DD-F3BAB9483453}"/>
              </a:ext>
            </a:extLst>
          </p:cNvPr>
          <p:cNvPicPr>
            <a:picLocks noChangeAspect="1"/>
          </p:cNvPicPr>
          <p:nvPr/>
        </p:nvPicPr>
        <p:blipFill>
          <a:blip r:embed="rId18"/>
          <a:stretch>
            <a:fillRect/>
          </a:stretch>
        </p:blipFill>
        <p:spPr>
          <a:xfrm>
            <a:off x="2749158" y="-705460"/>
            <a:ext cx="359906" cy="218018"/>
          </a:xfrm>
          <a:prstGeom prst="rect">
            <a:avLst/>
          </a:prstGeom>
        </p:spPr>
      </p:pic>
      <p:pic>
        <p:nvPicPr>
          <p:cNvPr id="122" name="Picture 121">
            <a:extLst>
              <a:ext uri="{FF2B5EF4-FFF2-40B4-BE49-F238E27FC236}">
                <a16:creationId xmlns="" xmlns:a16="http://schemas.microsoft.com/office/drawing/2014/main" id="{1EA53A7B-919E-456E-9512-861396F1A7A6}"/>
              </a:ext>
            </a:extLst>
          </p:cNvPr>
          <p:cNvPicPr>
            <a:picLocks noChangeAspect="1"/>
          </p:cNvPicPr>
          <p:nvPr/>
        </p:nvPicPr>
        <p:blipFill>
          <a:blip r:embed="rId10"/>
          <a:stretch>
            <a:fillRect/>
          </a:stretch>
        </p:blipFill>
        <p:spPr>
          <a:xfrm>
            <a:off x="6870902" y="-853256"/>
            <a:ext cx="359906" cy="214559"/>
          </a:xfrm>
          <a:prstGeom prst="rect">
            <a:avLst/>
          </a:prstGeom>
        </p:spPr>
      </p:pic>
      <p:pic>
        <p:nvPicPr>
          <p:cNvPr id="123" name="Picture 122">
            <a:extLst>
              <a:ext uri="{FF2B5EF4-FFF2-40B4-BE49-F238E27FC236}">
                <a16:creationId xmlns="" xmlns:a16="http://schemas.microsoft.com/office/drawing/2014/main" id="{9BAF055C-5BE1-4E37-8EB0-E098FAF9F86A}"/>
              </a:ext>
            </a:extLst>
          </p:cNvPr>
          <p:cNvPicPr>
            <a:picLocks noChangeAspect="1"/>
          </p:cNvPicPr>
          <p:nvPr/>
        </p:nvPicPr>
        <p:blipFill>
          <a:blip r:embed="rId11"/>
          <a:stretch>
            <a:fillRect/>
          </a:stretch>
        </p:blipFill>
        <p:spPr>
          <a:xfrm>
            <a:off x="8410016" y="-1183672"/>
            <a:ext cx="359906" cy="218018"/>
          </a:xfrm>
          <a:prstGeom prst="rect">
            <a:avLst/>
          </a:prstGeom>
        </p:spPr>
      </p:pic>
      <p:pic>
        <p:nvPicPr>
          <p:cNvPr id="124" name="Picture 123">
            <a:extLst>
              <a:ext uri="{FF2B5EF4-FFF2-40B4-BE49-F238E27FC236}">
                <a16:creationId xmlns="" xmlns:a16="http://schemas.microsoft.com/office/drawing/2014/main" id="{E152F6FA-703D-426C-800B-EA4A512F68C8}"/>
              </a:ext>
            </a:extLst>
          </p:cNvPr>
          <p:cNvPicPr>
            <a:picLocks noChangeAspect="1"/>
          </p:cNvPicPr>
          <p:nvPr/>
        </p:nvPicPr>
        <p:blipFill>
          <a:blip r:embed="rId18"/>
          <a:stretch>
            <a:fillRect/>
          </a:stretch>
        </p:blipFill>
        <p:spPr>
          <a:xfrm>
            <a:off x="7597698" y="-878503"/>
            <a:ext cx="359906" cy="218018"/>
          </a:xfrm>
          <a:prstGeom prst="rect">
            <a:avLst/>
          </a:prstGeom>
        </p:spPr>
      </p:pic>
      <p:pic>
        <p:nvPicPr>
          <p:cNvPr id="125" name="Picture 124">
            <a:extLst>
              <a:ext uri="{FF2B5EF4-FFF2-40B4-BE49-F238E27FC236}">
                <a16:creationId xmlns="" xmlns:a16="http://schemas.microsoft.com/office/drawing/2014/main" id="{9956F601-6BEA-4D35-A9CE-DC483264DDE9}"/>
              </a:ext>
            </a:extLst>
          </p:cNvPr>
          <p:cNvPicPr>
            <a:picLocks noChangeAspect="1"/>
          </p:cNvPicPr>
          <p:nvPr/>
        </p:nvPicPr>
        <p:blipFill>
          <a:blip r:embed="rId12"/>
          <a:stretch>
            <a:fillRect/>
          </a:stretch>
        </p:blipFill>
        <p:spPr>
          <a:xfrm>
            <a:off x="700152" y="-564631"/>
            <a:ext cx="359906" cy="218018"/>
          </a:xfrm>
          <a:prstGeom prst="rect">
            <a:avLst/>
          </a:prstGeom>
        </p:spPr>
      </p:pic>
      <p:pic>
        <p:nvPicPr>
          <p:cNvPr id="126" name="Picture 125">
            <a:extLst>
              <a:ext uri="{FF2B5EF4-FFF2-40B4-BE49-F238E27FC236}">
                <a16:creationId xmlns="" xmlns:a16="http://schemas.microsoft.com/office/drawing/2014/main" id="{1A1D4B74-F08C-4E37-AE94-EA6626121D74}"/>
              </a:ext>
            </a:extLst>
          </p:cNvPr>
          <p:cNvPicPr>
            <a:picLocks noChangeAspect="1"/>
          </p:cNvPicPr>
          <p:nvPr/>
        </p:nvPicPr>
        <p:blipFill>
          <a:blip r:embed="rId13"/>
          <a:stretch>
            <a:fillRect/>
          </a:stretch>
        </p:blipFill>
        <p:spPr>
          <a:xfrm>
            <a:off x="1630835" y="-979817"/>
            <a:ext cx="359906" cy="214559"/>
          </a:xfrm>
          <a:prstGeom prst="rect">
            <a:avLst/>
          </a:prstGeom>
        </p:spPr>
      </p:pic>
      <p:pic>
        <p:nvPicPr>
          <p:cNvPr id="127" name="Picture 126">
            <a:extLst>
              <a:ext uri="{FF2B5EF4-FFF2-40B4-BE49-F238E27FC236}">
                <a16:creationId xmlns="" xmlns:a16="http://schemas.microsoft.com/office/drawing/2014/main" id="{9781EDFB-5E40-417F-8975-5B44D33ED0DF}"/>
              </a:ext>
            </a:extLst>
          </p:cNvPr>
          <p:cNvPicPr>
            <a:picLocks noChangeAspect="1"/>
          </p:cNvPicPr>
          <p:nvPr/>
        </p:nvPicPr>
        <p:blipFill>
          <a:blip r:embed="rId14"/>
          <a:stretch>
            <a:fillRect/>
          </a:stretch>
        </p:blipFill>
        <p:spPr>
          <a:xfrm>
            <a:off x="2848765" y="-946625"/>
            <a:ext cx="359906" cy="218018"/>
          </a:xfrm>
          <a:prstGeom prst="rect">
            <a:avLst/>
          </a:prstGeom>
        </p:spPr>
      </p:pic>
      <p:pic>
        <p:nvPicPr>
          <p:cNvPr id="128" name="Picture 127">
            <a:extLst>
              <a:ext uri="{FF2B5EF4-FFF2-40B4-BE49-F238E27FC236}">
                <a16:creationId xmlns="" xmlns:a16="http://schemas.microsoft.com/office/drawing/2014/main" id="{5FCB52DE-9491-487B-A218-CCFF7ABC7187}"/>
              </a:ext>
            </a:extLst>
          </p:cNvPr>
          <p:cNvPicPr>
            <a:picLocks noChangeAspect="1"/>
          </p:cNvPicPr>
          <p:nvPr/>
        </p:nvPicPr>
        <p:blipFill>
          <a:blip r:embed="rId10"/>
          <a:stretch>
            <a:fillRect/>
          </a:stretch>
        </p:blipFill>
        <p:spPr>
          <a:xfrm>
            <a:off x="2242746" y="-698828"/>
            <a:ext cx="359906" cy="214559"/>
          </a:xfrm>
          <a:prstGeom prst="rect">
            <a:avLst/>
          </a:prstGeom>
        </p:spPr>
      </p:pic>
      <p:pic>
        <p:nvPicPr>
          <p:cNvPr id="129" name="Picture 128">
            <a:extLst>
              <a:ext uri="{FF2B5EF4-FFF2-40B4-BE49-F238E27FC236}">
                <a16:creationId xmlns="" xmlns:a16="http://schemas.microsoft.com/office/drawing/2014/main" id="{98DED43E-F0B8-4CD0-8C69-DC3F71D150FB}"/>
              </a:ext>
            </a:extLst>
          </p:cNvPr>
          <p:cNvPicPr>
            <a:picLocks noChangeAspect="1"/>
          </p:cNvPicPr>
          <p:nvPr/>
        </p:nvPicPr>
        <p:blipFill>
          <a:blip r:embed="rId11"/>
          <a:stretch>
            <a:fillRect/>
          </a:stretch>
        </p:blipFill>
        <p:spPr>
          <a:xfrm>
            <a:off x="3781861" y="-1029245"/>
            <a:ext cx="359906" cy="218018"/>
          </a:xfrm>
          <a:prstGeom prst="rect">
            <a:avLst/>
          </a:prstGeom>
        </p:spPr>
      </p:pic>
      <p:pic>
        <p:nvPicPr>
          <p:cNvPr id="130" name="Picture 129">
            <a:extLst>
              <a:ext uri="{FF2B5EF4-FFF2-40B4-BE49-F238E27FC236}">
                <a16:creationId xmlns="" xmlns:a16="http://schemas.microsoft.com/office/drawing/2014/main" id="{DF883775-6A67-4A4A-84BB-35D8C63B9692}"/>
              </a:ext>
            </a:extLst>
          </p:cNvPr>
          <p:cNvPicPr>
            <a:picLocks noChangeAspect="1"/>
          </p:cNvPicPr>
          <p:nvPr/>
        </p:nvPicPr>
        <p:blipFill>
          <a:blip r:embed="rId18"/>
          <a:stretch>
            <a:fillRect/>
          </a:stretch>
        </p:blipFill>
        <p:spPr>
          <a:xfrm>
            <a:off x="2969542" y="-724075"/>
            <a:ext cx="359906" cy="218018"/>
          </a:xfrm>
          <a:prstGeom prst="rect">
            <a:avLst/>
          </a:prstGeom>
        </p:spPr>
      </p:pic>
      <p:pic>
        <p:nvPicPr>
          <p:cNvPr id="131" name="Picture 130">
            <a:extLst>
              <a:ext uri="{FF2B5EF4-FFF2-40B4-BE49-F238E27FC236}">
                <a16:creationId xmlns="" xmlns:a16="http://schemas.microsoft.com/office/drawing/2014/main" id="{74F28298-20FD-4F0D-9737-28FF2855C241}"/>
              </a:ext>
            </a:extLst>
          </p:cNvPr>
          <p:cNvPicPr>
            <a:picLocks noChangeAspect="1"/>
          </p:cNvPicPr>
          <p:nvPr/>
        </p:nvPicPr>
        <p:blipFill>
          <a:blip r:embed="rId11"/>
          <a:stretch>
            <a:fillRect/>
          </a:stretch>
        </p:blipFill>
        <p:spPr>
          <a:xfrm>
            <a:off x="5979548" y="-1009014"/>
            <a:ext cx="359906" cy="218018"/>
          </a:xfrm>
          <a:prstGeom prst="rect">
            <a:avLst/>
          </a:prstGeom>
        </p:spPr>
      </p:pic>
      <p:pic>
        <p:nvPicPr>
          <p:cNvPr id="132" name="Picture 131">
            <a:extLst>
              <a:ext uri="{FF2B5EF4-FFF2-40B4-BE49-F238E27FC236}">
                <a16:creationId xmlns="" xmlns:a16="http://schemas.microsoft.com/office/drawing/2014/main" id="{A347B3AB-2664-48A2-850C-EFFA8E52BFAC}"/>
              </a:ext>
            </a:extLst>
          </p:cNvPr>
          <p:cNvPicPr>
            <a:picLocks noChangeAspect="1"/>
          </p:cNvPicPr>
          <p:nvPr/>
        </p:nvPicPr>
        <p:blipFill>
          <a:blip r:embed="rId13"/>
          <a:stretch>
            <a:fillRect/>
          </a:stretch>
        </p:blipFill>
        <p:spPr>
          <a:xfrm>
            <a:off x="4048907" y="-978201"/>
            <a:ext cx="359906" cy="214559"/>
          </a:xfrm>
          <a:prstGeom prst="rect">
            <a:avLst/>
          </a:prstGeom>
        </p:spPr>
      </p:pic>
      <p:pic>
        <p:nvPicPr>
          <p:cNvPr id="133" name="Picture 132">
            <a:extLst>
              <a:ext uri="{FF2B5EF4-FFF2-40B4-BE49-F238E27FC236}">
                <a16:creationId xmlns="" xmlns:a16="http://schemas.microsoft.com/office/drawing/2014/main" id="{F98185BC-E162-4531-BFCA-BE96906925F1}"/>
              </a:ext>
            </a:extLst>
          </p:cNvPr>
          <p:cNvPicPr>
            <a:picLocks noChangeAspect="1"/>
          </p:cNvPicPr>
          <p:nvPr/>
        </p:nvPicPr>
        <p:blipFill>
          <a:blip r:embed="rId14"/>
          <a:stretch>
            <a:fillRect/>
          </a:stretch>
        </p:blipFill>
        <p:spPr>
          <a:xfrm>
            <a:off x="5266837" y="-945010"/>
            <a:ext cx="359906" cy="218018"/>
          </a:xfrm>
          <a:prstGeom prst="rect">
            <a:avLst/>
          </a:prstGeom>
        </p:spPr>
      </p:pic>
      <p:pic>
        <p:nvPicPr>
          <p:cNvPr id="134" name="Picture 133">
            <a:extLst>
              <a:ext uri="{FF2B5EF4-FFF2-40B4-BE49-F238E27FC236}">
                <a16:creationId xmlns="" xmlns:a16="http://schemas.microsoft.com/office/drawing/2014/main" id="{58467660-8104-4705-8F38-1DF0D0855E2A}"/>
              </a:ext>
            </a:extLst>
          </p:cNvPr>
          <p:cNvPicPr>
            <a:picLocks noChangeAspect="1"/>
          </p:cNvPicPr>
          <p:nvPr/>
        </p:nvPicPr>
        <p:blipFill>
          <a:blip r:embed="rId11"/>
          <a:stretch>
            <a:fillRect/>
          </a:stretch>
        </p:blipFill>
        <p:spPr>
          <a:xfrm>
            <a:off x="6199933" y="-1027629"/>
            <a:ext cx="359906" cy="218018"/>
          </a:xfrm>
          <a:prstGeom prst="rect">
            <a:avLst/>
          </a:prstGeom>
        </p:spPr>
      </p:pic>
      <p:pic>
        <p:nvPicPr>
          <p:cNvPr id="135" name="Picture 134">
            <a:extLst>
              <a:ext uri="{FF2B5EF4-FFF2-40B4-BE49-F238E27FC236}">
                <a16:creationId xmlns="" xmlns:a16="http://schemas.microsoft.com/office/drawing/2014/main" id="{E53B8DDF-30A9-45B4-91C4-CAFE61A2680E}"/>
              </a:ext>
            </a:extLst>
          </p:cNvPr>
          <p:cNvPicPr>
            <a:picLocks noChangeAspect="1"/>
          </p:cNvPicPr>
          <p:nvPr/>
        </p:nvPicPr>
        <p:blipFill>
          <a:blip r:embed="rId14"/>
          <a:stretch>
            <a:fillRect/>
          </a:stretch>
        </p:blipFill>
        <p:spPr>
          <a:xfrm>
            <a:off x="5158989" y="-577380"/>
            <a:ext cx="359906" cy="218018"/>
          </a:xfrm>
          <a:prstGeom prst="rect">
            <a:avLst/>
          </a:prstGeom>
        </p:spPr>
      </p:pic>
      <p:pic>
        <p:nvPicPr>
          <p:cNvPr id="136" name="Picture 135">
            <a:extLst>
              <a:ext uri="{FF2B5EF4-FFF2-40B4-BE49-F238E27FC236}">
                <a16:creationId xmlns="" xmlns:a16="http://schemas.microsoft.com/office/drawing/2014/main" id="{F215461D-643C-46F0-B9BF-CED2FF22E7D4}"/>
              </a:ext>
            </a:extLst>
          </p:cNvPr>
          <p:cNvPicPr>
            <a:picLocks noChangeAspect="1"/>
          </p:cNvPicPr>
          <p:nvPr/>
        </p:nvPicPr>
        <p:blipFill>
          <a:blip r:embed="rId10"/>
          <a:stretch>
            <a:fillRect/>
          </a:stretch>
        </p:blipFill>
        <p:spPr>
          <a:xfrm>
            <a:off x="4552971" y="-329583"/>
            <a:ext cx="359906" cy="214559"/>
          </a:xfrm>
          <a:prstGeom prst="rect">
            <a:avLst/>
          </a:prstGeom>
        </p:spPr>
      </p:pic>
      <p:pic>
        <p:nvPicPr>
          <p:cNvPr id="137" name="Picture 136">
            <a:extLst>
              <a:ext uri="{FF2B5EF4-FFF2-40B4-BE49-F238E27FC236}">
                <a16:creationId xmlns="" xmlns:a16="http://schemas.microsoft.com/office/drawing/2014/main" id="{D10A4024-EBE1-42C0-9304-C13FE3470339}"/>
              </a:ext>
            </a:extLst>
          </p:cNvPr>
          <p:cNvPicPr>
            <a:picLocks noChangeAspect="1"/>
          </p:cNvPicPr>
          <p:nvPr/>
        </p:nvPicPr>
        <p:blipFill>
          <a:blip r:embed="rId11"/>
          <a:stretch>
            <a:fillRect/>
          </a:stretch>
        </p:blipFill>
        <p:spPr>
          <a:xfrm>
            <a:off x="6092085" y="-660000"/>
            <a:ext cx="359906" cy="218018"/>
          </a:xfrm>
          <a:prstGeom prst="rect">
            <a:avLst/>
          </a:prstGeom>
        </p:spPr>
      </p:pic>
      <p:pic>
        <p:nvPicPr>
          <p:cNvPr id="138" name="Picture 137">
            <a:extLst>
              <a:ext uri="{FF2B5EF4-FFF2-40B4-BE49-F238E27FC236}">
                <a16:creationId xmlns="" xmlns:a16="http://schemas.microsoft.com/office/drawing/2014/main" id="{9099DF57-12AF-4630-83BF-DC32899B7987}"/>
              </a:ext>
            </a:extLst>
          </p:cNvPr>
          <p:cNvPicPr>
            <a:picLocks noChangeAspect="1"/>
          </p:cNvPicPr>
          <p:nvPr/>
        </p:nvPicPr>
        <p:blipFill>
          <a:blip r:embed="rId18"/>
          <a:stretch>
            <a:fillRect/>
          </a:stretch>
        </p:blipFill>
        <p:spPr>
          <a:xfrm>
            <a:off x="5279766" y="-354830"/>
            <a:ext cx="359906" cy="218018"/>
          </a:xfrm>
          <a:prstGeom prst="rect">
            <a:avLst/>
          </a:prstGeom>
        </p:spPr>
      </p:pic>
      <p:pic>
        <p:nvPicPr>
          <p:cNvPr id="139" name="Picture 138">
            <a:extLst>
              <a:ext uri="{FF2B5EF4-FFF2-40B4-BE49-F238E27FC236}">
                <a16:creationId xmlns="" xmlns:a16="http://schemas.microsoft.com/office/drawing/2014/main" id="{00B2893E-8591-48D3-8031-4FEDB4016EFE}"/>
              </a:ext>
            </a:extLst>
          </p:cNvPr>
          <p:cNvPicPr>
            <a:picLocks noChangeAspect="1"/>
          </p:cNvPicPr>
          <p:nvPr/>
        </p:nvPicPr>
        <p:blipFill>
          <a:blip r:embed="rId11"/>
          <a:stretch>
            <a:fillRect/>
          </a:stretch>
        </p:blipFill>
        <p:spPr>
          <a:xfrm>
            <a:off x="3661617" y="-485341"/>
            <a:ext cx="359906" cy="218018"/>
          </a:xfrm>
          <a:prstGeom prst="rect">
            <a:avLst/>
          </a:prstGeom>
        </p:spPr>
      </p:pic>
      <p:pic>
        <p:nvPicPr>
          <p:cNvPr id="140" name="Picture 139">
            <a:extLst>
              <a:ext uri="{FF2B5EF4-FFF2-40B4-BE49-F238E27FC236}">
                <a16:creationId xmlns="" xmlns:a16="http://schemas.microsoft.com/office/drawing/2014/main" id="{013F2579-04EB-4461-A5E3-7B0DC899F94B}"/>
              </a:ext>
            </a:extLst>
          </p:cNvPr>
          <p:cNvPicPr>
            <a:picLocks noChangeAspect="1"/>
          </p:cNvPicPr>
          <p:nvPr/>
        </p:nvPicPr>
        <p:blipFill>
          <a:blip r:embed="rId11"/>
          <a:stretch>
            <a:fillRect/>
          </a:stretch>
        </p:blipFill>
        <p:spPr>
          <a:xfrm>
            <a:off x="3882001" y="-503957"/>
            <a:ext cx="359906" cy="218018"/>
          </a:xfrm>
          <a:prstGeom prst="rect">
            <a:avLst/>
          </a:prstGeom>
        </p:spPr>
      </p:pic>
      <p:pic>
        <p:nvPicPr>
          <p:cNvPr id="141" name="!!MatThu1a">
            <a:extLst>
              <a:ext uri="{FF2B5EF4-FFF2-40B4-BE49-F238E27FC236}">
                <a16:creationId xmlns="" xmlns:a16="http://schemas.microsoft.com/office/drawing/2014/main" id="{4B9E3EC3-AF64-4974-B68C-CA187BDD2504}"/>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283596" y="361127"/>
            <a:ext cx="394383" cy="256587"/>
          </a:xfrm>
          <a:prstGeom prst="rect">
            <a:avLst/>
          </a:prstGeom>
        </p:spPr>
      </p:pic>
      <p:pic>
        <p:nvPicPr>
          <p:cNvPr id="4098" name="Picture 2" descr="Hướng Dẫn Chi Tiết Tư Thế Ngồi Học Đúng Cho Trẻ"/>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38564" y="1083960"/>
            <a:ext cx="3405942" cy="2000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138989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1"/>
                                        </p:tgtEl>
                                        <p:attrNameLst>
                                          <p:attrName>style.visibility</p:attrName>
                                        </p:attrNameLst>
                                      </p:cBhvr>
                                      <p:to>
                                        <p:strVal val="visible"/>
                                      </p:to>
                                    </p:set>
                                    <p:anim calcmode="lin" valueType="num">
                                      <p:cBhvr>
                                        <p:cTn id="18" dur="500" fill="hold"/>
                                        <p:tgtEl>
                                          <p:spTgt spid="101"/>
                                        </p:tgtEl>
                                        <p:attrNameLst>
                                          <p:attrName>ppt_w</p:attrName>
                                        </p:attrNameLst>
                                      </p:cBhvr>
                                      <p:tavLst>
                                        <p:tav tm="0">
                                          <p:val>
                                            <p:fltVal val="0"/>
                                          </p:val>
                                        </p:tav>
                                        <p:tav tm="100000">
                                          <p:val>
                                            <p:strVal val="#ppt_w"/>
                                          </p:val>
                                        </p:tav>
                                      </p:tavLst>
                                    </p:anim>
                                    <p:anim calcmode="lin" valueType="num">
                                      <p:cBhvr>
                                        <p:cTn id="19" dur="500" fill="hold"/>
                                        <p:tgtEl>
                                          <p:spTgt spid="101"/>
                                        </p:tgtEl>
                                        <p:attrNameLst>
                                          <p:attrName>ppt_h</p:attrName>
                                        </p:attrNameLst>
                                      </p:cBhvr>
                                      <p:tavLst>
                                        <p:tav tm="0">
                                          <p:val>
                                            <p:fltVal val="0"/>
                                          </p:val>
                                        </p:tav>
                                        <p:tav tm="100000">
                                          <p:val>
                                            <p:strVal val="#ppt_h"/>
                                          </p:val>
                                        </p:tav>
                                      </p:tavLst>
                                    </p:anim>
                                    <p:animEffect transition="in" filter="fade">
                                      <p:cBhvr>
                                        <p:cTn id="20" dur="500"/>
                                        <p:tgtEl>
                                          <p:spTgt spid="101"/>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1"/>
                                        </p:tgtEl>
                                      </p:cBhvr>
                                    </p:animEffect>
                                    <p:animScale>
                                      <p:cBhvr>
                                        <p:cTn id="23" dur="250" autoRev="1" fill="hold"/>
                                        <p:tgtEl>
                                          <p:spTgt spid="101"/>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6"/>
                                        </p:tgtEl>
                                        <p:attrNameLst>
                                          <p:attrName>style.visibility</p:attrName>
                                        </p:attrNameLst>
                                      </p:cBhvr>
                                      <p:to>
                                        <p:strVal val="visible"/>
                                      </p:to>
                                    </p:set>
                                    <p:anim calcmode="lin" valueType="num">
                                      <p:cBhvr>
                                        <p:cTn id="29" dur="500" fill="hold"/>
                                        <p:tgtEl>
                                          <p:spTgt spid="106"/>
                                        </p:tgtEl>
                                        <p:attrNameLst>
                                          <p:attrName>ppt_w</p:attrName>
                                        </p:attrNameLst>
                                      </p:cBhvr>
                                      <p:tavLst>
                                        <p:tav tm="0">
                                          <p:val>
                                            <p:fltVal val="0"/>
                                          </p:val>
                                        </p:tav>
                                        <p:tav tm="100000">
                                          <p:val>
                                            <p:strVal val="#ppt_w"/>
                                          </p:val>
                                        </p:tav>
                                      </p:tavLst>
                                    </p:anim>
                                    <p:anim calcmode="lin" valueType="num">
                                      <p:cBhvr>
                                        <p:cTn id="30" dur="500" fill="hold"/>
                                        <p:tgtEl>
                                          <p:spTgt spid="106"/>
                                        </p:tgtEl>
                                        <p:attrNameLst>
                                          <p:attrName>ppt_h</p:attrName>
                                        </p:attrNameLst>
                                      </p:cBhvr>
                                      <p:tavLst>
                                        <p:tav tm="0">
                                          <p:val>
                                            <p:fltVal val="0"/>
                                          </p:val>
                                        </p:tav>
                                        <p:tav tm="100000">
                                          <p:val>
                                            <p:strVal val="#ppt_h"/>
                                          </p:val>
                                        </p:tav>
                                      </p:tavLst>
                                    </p:anim>
                                    <p:animEffect transition="in" filter="fade">
                                      <p:cBhvr>
                                        <p:cTn id="31" dur="500"/>
                                        <p:tgtEl>
                                          <p:spTgt spid="106"/>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6"/>
                                        </p:tgtEl>
                                      </p:cBhvr>
                                    </p:animEffect>
                                    <p:animScale>
                                      <p:cBhvr>
                                        <p:cTn id="34" dur="250" autoRev="1" fill="hold"/>
                                        <p:tgtEl>
                                          <p:spTgt spid="106"/>
                                        </p:tgtEl>
                                      </p:cBhvr>
                                      <p:by x="105000" y="105000"/>
                                    </p:animScale>
                                  </p:childTnLst>
                                </p:cTn>
                              </p:par>
                            </p:childTnLst>
                          </p:cTn>
                        </p:par>
                      </p:childTnLst>
                    </p:cTn>
                  </p:par>
                </p:childTnLst>
              </p:cTn>
              <p:nextCondLst>
                <p:cond evt="onClick" delay="0">
                  <p:tgtEl>
                    <p:spTgt spid="105"/>
                  </p:tgtEl>
                </p:cond>
              </p:nextCondLst>
            </p:seq>
            <p:seq concurrent="1" nextAc="seek">
              <p:cTn id="35" restart="whenNotActive" fill="hold" evtFilter="cancelBubble" nodeType="interactiveSeq">
                <p:stCondLst>
                  <p:cond evt="onClick" delay="0">
                    <p:tgtEl>
                      <p:spTgt spid="10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3"/>
                                        </p:tgtEl>
                                        <p:attrNameLst>
                                          <p:attrName>style.visibility</p:attrName>
                                        </p:attrNameLst>
                                      </p:cBhvr>
                                      <p:to>
                                        <p:strVal val="visible"/>
                                      </p:to>
                                    </p:set>
                                    <p:anim calcmode="lin" valueType="num">
                                      <p:cBhvr>
                                        <p:cTn id="40" dur="500" fill="hold"/>
                                        <p:tgtEl>
                                          <p:spTgt spid="103"/>
                                        </p:tgtEl>
                                        <p:attrNameLst>
                                          <p:attrName>ppt_w</p:attrName>
                                        </p:attrNameLst>
                                      </p:cBhvr>
                                      <p:tavLst>
                                        <p:tav tm="0">
                                          <p:val>
                                            <p:fltVal val="0"/>
                                          </p:val>
                                        </p:tav>
                                        <p:tav tm="100000">
                                          <p:val>
                                            <p:strVal val="#ppt_w"/>
                                          </p:val>
                                        </p:tav>
                                      </p:tavLst>
                                    </p:anim>
                                    <p:anim calcmode="lin" valueType="num">
                                      <p:cBhvr>
                                        <p:cTn id="41" dur="500" fill="hold"/>
                                        <p:tgtEl>
                                          <p:spTgt spid="103"/>
                                        </p:tgtEl>
                                        <p:attrNameLst>
                                          <p:attrName>ppt_h</p:attrName>
                                        </p:attrNameLst>
                                      </p:cBhvr>
                                      <p:tavLst>
                                        <p:tav tm="0">
                                          <p:val>
                                            <p:fltVal val="0"/>
                                          </p:val>
                                        </p:tav>
                                        <p:tav tm="100000">
                                          <p:val>
                                            <p:strVal val="#ppt_h"/>
                                          </p:val>
                                        </p:tav>
                                      </p:tavLst>
                                    </p:anim>
                                    <p:animEffect transition="in" filter="fade">
                                      <p:cBhvr>
                                        <p:cTn id="42" dur="500"/>
                                        <p:tgtEl>
                                          <p:spTgt spid="103"/>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3"/>
                                        </p:tgtEl>
                                      </p:cBhvr>
                                    </p:animEffect>
                                    <p:animScale>
                                      <p:cBhvr>
                                        <p:cTn id="45" dur="250" autoRev="1" fill="hold"/>
                                        <p:tgtEl>
                                          <p:spTgt spid="103"/>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13"/>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21"/>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14"/>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112"/>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15"/>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16"/>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20"/>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17"/>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18"/>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19"/>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22"/>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24"/>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23"/>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25"/>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2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27"/>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28"/>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30"/>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29"/>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31"/>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32"/>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33"/>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34"/>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35"/>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36"/>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38"/>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37"/>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39"/>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40"/>
                                        </p:tgtEl>
                                        <p:attrNameLst>
                                          <p:attrName>ppt_x</p:attrName>
                                          <p:attrName>ppt_y</p:attrName>
                                        </p:attrNameLst>
                                      </p:cBhvr>
                                    </p:animMotion>
                                  </p:childTnLst>
                                </p:cTn>
                              </p:par>
                            </p:childTnLst>
                          </p:cTn>
                        </p:par>
                      </p:childTnLst>
                    </p:cTn>
                  </p:par>
                </p:childTnLst>
              </p:cTn>
              <p:nextCondLst>
                <p:cond evt="onClick" delay="0">
                  <p:tgtEl>
                    <p:spTgt spid="102"/>
                  </p:tgtEl>
                </p:cond>
              </p:nextCondLst>
            </p:seq>
            <p:seq concurrent="1" nextAc="seek">
              <p:cTn id="104" restart="whenNotActive" fill="hold" evtFilter="cancelBubble" nodeType="interactiveSeq">
                <p:stCondLst>
                  <p:cond evt="onClick" delay="0">
                    <p:tgtEl>
                      <p:spTgt spid="107"/>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108"/>
                                        </p:tgtEl>
                                        <p:attrNameLst>
                                          <p:attrName>style.visibility</p:attrName>
                                        </p:attrNameLst>
                                      </p:cBhvr>
                                      <p:to>
                                        <p:strVal val="visible"/>
                                      </p:to>
                                    </p:set>
                                    <p:anim calcmode="lin" valueType="num">
                                      <p:cBhvr>
                                        <p:cTn id="109" dur="500" fill="hold"/>
                                        <p:tgtEl>
                                          <p:spTgt spid="108"/>
                                        </p:tgtEl>
                                        <p:attrNameLst>
                                          <p:attrName>ppt_w</p:attrName>
                                        </p:attrNameLst>
                                      </p:cBhvr>
                                      <p:tavLst>
                                        <p:tav tm="0">
                                          <p:val>
                                            <p:fltVal val="0"/>
                                          </p:val>
                                        </p:tav>
                                        <p:tav tm="100000">
                                          <p:val>
                                            <p:strVal val="#ppt_w"/>
                                          </p:val>
                                        </p:tav>
                                      </p:tavLst>
                                    </p:anim>
                                    <p:anim calcmode="lin" valueType="num">
                                      <p:cBhvr>
                                        <p:cTn id="110" dur="500" fill="hold"/>
                                        <p:tgtEl>
                                          <p:spTgt spid="108"/>
                                        </p:tgtEl>
                                        <p:attrNameLst>
                                          <p:attrName>ppt_h</p:attrName>
                                        </p:attrNameLst>
                                      </p:cBhvr>
                                      <p:tavLst>
                                        <p:tav tm="0">
                                          <p:val>
                                            <p:fltVal val="0"/>
                                          </p:val>
                                        </p:tav>
                                        <p:tav tm="100000">
                                          <p:val>
                                            <p:strVal val="#ppt_h"/>
                                          </p:val>
                                        </p:tav>
                                      </p:tavLst>
                                    </p:anim>
                                    <p:animEffect transition="in" filter="fade">
                                      <p:cBhvr>
                                        <p:cTn id="111" dur="500"/>
                                        <p:tgtEl>
                                          <p:spTgt spid="108"/>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108"/>
                                        </p:tgtEl>
                                      </p:cBhvr>
                                    </p:animEffect>
                                    <p:animScale>
                                      <p:cBhvr>
                                        <p:cTn id="114" dur="250" autoRev="1" fill="hold"/>
                                        <p:tgtEl>
                                          <p:spTgt spid="108"/>
                                        </p:tgtEl>
                                      </p:cBhvr>
                                      <p:by x="105000" y="105000"/>
                                    </p:animScale>
                                  </p:childTnLst>
                                </p:cTn>
                              </p:par>
                            </p:childTnLst>
                          </p:cTn>
                        </p:par>
                      </p:childTnLst>
                    </p:cTn>
                  </p:par>
                </p:childTnLst>
              </p:cTn>
              <p:nextCondLst>
                <p:cond evt="onClick" delay="0">
                  <p:tgtEl>
                    <p:spTgt spid="107"/>
                  </p:tgtEl>
                </p:cond>
              </p:nextCondLst>
            </p:seq>
            <p:seq concurrent="1" nextAc="seek">
              <p:cTn id="115" restart="whenNotActive" fill="hold" evtFilter="cancelBubble" nodeType="interactiveSeq">
                <p:stCondLst>
                  <p:cond evt="onClick" delay="0">
                    <p:tgtEl>
                      <p:spTgt spid="104"/>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109"/>
                                        </p:tgtEl>
                                        <p:attrNameLst>
                                          <p:attrName>style.visibility</p:attrName>
                                        </p:attrNameLst>
                                      </p:cBhvr>
                                      <p:to>
                                        <p:strVal val="visible"/>
                                      </p:to>
                                    </p:set>
                                    <p:anim calcmode="lin" valueType="num">
                                      <p:cBhvr>
                                        <p:cTn id="120" dur="500" fill="hold"/>
                                        <p:tgtEl>
                                          <p:spTgt spid="109"/>
                                        </p:tgtEl>
                                        <p:attrNameLst>
                                          <p:attrName>ppt_w</p:attrName>
                                        </p:attrNameLst>
                                      </p:cBhvr>
                                      <p:tavLst>
                                        <p:tav tm="0">
                                          <p:val>
                                            <p:fltVal val="0"/>
                                          </p:val>
                                        </p:tav>
                                        <p:tav tm="100000">
                                          <p:val>
                                            <p:strVal val="#ppt_w"/>
                                          </p:val>
                                        </p:tav>
                                      </p:tavLst>
                                    </p:anim>
                                    <p:anim calcmode="lin" valueType="num">
                                      <p:cBhvr>
                                        <p:cTn id="121" dur="500" fill="hold"/>
                                        <p:tgtEl>
                                          <p:spTgt spid="109"/>
                                        </p:tgtEl>
                                        <p:attrNameLst>
                                          <p:attrName>ppt_h</p:attrName>
                                        </p:attrNameLst>
                                      </p:cBhvr>
                                      <p:tavLst>
                                        <p:tav tm="0">
                                          <p:val>
                                            <p:fltVal val="0"/>
                                          </p:val>
                                        </p:tav>
                                        <p:tav tm="100000">
                                          <p:val>
                                            <p:strVal val="#ppt_h"/>
                                          </p:val>
                                        </p:tav>
                                      </p:tavLst>
                                    </p:anim>
                                    <p:animEffect transition="in" filter="fade">
                                      <p:cBhvr>
                                        <p:cTn id="122" dur="500"/>
                                        <p:tgtEl>
                                          <p:spTgt spid="109"/>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109"/>
                                        </p:tgtEl>
                                      </p:cBhvr>
                                    </p:animEffect>
                                    <p:animScale>
                                      <p:cBhvr>
                                        <p:cTn id="125" dur="250" autoRev="1" fill="hold"/>
                                        <p:tgtEl>
                                          <p:spTgt spid="109"/>
                                        </p:tgtEl>
                                      </p:cBhvr>
                                      <p:by x="105000" y="105000"/>
                                    </p:animScale>
                                  </p:childTnLst>
                                </p:cTn>
                              </p:par>
                            </p:childTnLst>
                          </p:cTn>
                        </p:par>
                      </p:childTnLst>
                    </p:cTn>
                  </p:par>
                </p:childTnLst>
              </p:cTn>
              <p:nextCondLst>
                <p:cond evt="onClick" delay="0">
                  <p:tgtEl>
                    <p:spTgt spid="104"/>
                  </p:tgtEl>
                </p:cond>
              </p:nextCondLst>
            </p:seq>
            <p:seq concurrent="1" nextAc="seek">
              <p:cTn id="126" restart="whenNotActive" fill="hold" evtFilter="cancelBubble" nodeType="interactiveSeq">
                <p:stCondLst>
                  <p:cond evt="onClick" delay="0">
                    <p:tgtEl>
                      <p:spTgt spid="110"/>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111"/>
                                        </p:tgtEl>
                                        <p:attrNameLst>
                                          <p:attrName>style.visibility</p:attrName>
                                        </p:attrNameLst>
                                      </p:cBhvr>
                                      <p:to>
                                        <p:strVal val="visible"/>
                                      </p:to>
                                    </p:set>
                                    <p:anim calcmode="lin" valueType="num">
                                      <p:cBhvr>
                                        <p:cTn id="131" dur="500" fill="hold"/>
                                        <p:tgtEl>
                                          <p:spTgt spid="111"/>
                                        </p:tgtEl>
                                        <p:attrNameLst>
                                          <p:attrName>ppt_w</p:attrName>
                                        </p:attrNameLst>
                                      </p:cBhvr>
                                      <p:tavLst>
                                        <p:tav tm="0">
                                          <p:val>
                                            <p:fltVal val="0"/>
                                          </p:val>
                                        </p:tav>
                                        <p:tav tm="100000">
                                          <p:val>
                                            <p:strVal val="#ppt_w"/>
                                          </p:val>
                                        </p:tav>
                                      </p:tavLst>
                                    </p:anim>
                                    <p:anim calcmode="lin" valueType="num">
                                      <p:cBhvr>
                                        <p:cTn id="132" dur="500" fill="hold"/>
                                        <p:tgtEl>
                                          <p:spTgt spid="111"/>
                                        </p:tgtEl>
                                        <p:attrNameLst>
                                          <p:attrName>ppt_h</p:attrName>
                                        </p:attrNameLst>
                                      </p:cBhvr>
                                      <p:tavLst>
                                        <p:tav tm="0">
                                          <p:val>
                                            <p:fltVal val="0"/>
                                          </p:val>
                                        </p:tav>
                                        <p:tav tm="100000">
                                          <p:val>
                                            <p:strVal val="#ppt_h"/>
                                          </p:val>
                                        </p:tav>
                                      </p:tavLst>
                                    </p:anim>
                                    <p:animEffect transition="in" filter="fade">
                                      <p:cBhvr>
                                        <p:cTn id="133" dur="500"/>
                                        <p:tgtEl>
                                          <p:spTgt spid="111"/>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111"/>
                                        </p:tgtEl>
                                      </p:cBhvr>
                                    </p:animEffect>
                                    <p:animScale>
                                      <p:cBhvr>
                                        <p:cTn id="136" dur="250" autoRev="1" fill="hold"/>
                                        <p:tgtEl>
                                          <p:spTgt spid="111"/>
                                        </p:tgtEl>
                                      </p:cBhvr>
                                      <p:by x="105000" y="105000"/>
                                    </p:animScale>
                                  </p:childTnLst>
                                </p:cTn>
                              </p:par>
                            </p:childTnLst>
                          </p:cTn>
                        </p:par>
                      </p:childTnLst>
                    </p:cTn>
                  </p:par>
                </p:childTnLst>
              </p:cTn>
              <p:nextCondLst>
                <p:cond evt="onClick" delay="0">
                  <p:tgtEl>
                    <p:spTgt spid="110"/>
                  </p:tgtEl>
                </p:cond>
              </p:nextCondLst>
            </p:seq>
          </p:childTnLst>
        </p:cTn>
      </p:par>
    </p:tnLst>
    <p:bldLst>
      <p:bldP spid="97" grpId="0"/>
      <p:bldP spid="97" grpId="1"/>
      <p:bldP spid="101" grpId="0"/>
      <p:bldP spid="101" grpId="1"/>
      <p:bldP spid="106" grpId="0"/>
      <p:bldP spid="106" grpId="1"/>
      <p:bldP spid="103" grpId="0"/>
      <p:bldP spid="103" grpId="1"/>
      <p:bldP spid="108" grpId="0"/>
      <p:bldP spid="108" grpId="1"/>
      <p:bldP spid="109" grpId="0"/>
      <p:bldP spid="109" grpId="1"/>
      <p:bldP spid="111" grpId="0"/>
      <p:bldP spid="111"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5</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1746005" y="1267269"/>
            <a:ext cx="8009685" cy="2652743"/>
          </a:xfrm>
          <a:prstGeom prst="roundRect">
            <a:avLst>
              <a:gd name="adj" fmla="val 11778"/>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7"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8"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325445" y="4298370"/>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1899896" y="1903385"/>
            <a:ext cx="4686834" cy="1200016"/>
          </a:xfrm>
          <a:prstGeom prst="rect">
            <a:avLst/>
          </a:prstGeom>
          <a:noFill/>
          <a:ln>
            <a:noFill/>
          </a:ln>
        </p:spPr>
        <p:txBody>
          <a:bodyPr wrap="square">
            <a:spAutoFit/>
          </a:bodyPr>
          <a:lstStyle/>
          <a:p>
            <a:pPr algn="ctr"/>
            <a:r>
              <a:rPr lang="vi-VN" sz="3599" b="1">
                <a:solidFill>
                  <a:srgbClr val="EE4036"/>
                </a:solidFill>
                <a:latin typeface="Times New Roman" panose="02020603050405020304" pitchFamily="18" charset="0"/>
              </a:rPr>
              <a:t>Loãng xương làm xương trở nên____</a:t>
            </a:r>
          </a:p>
        </p:txBody>
      </p:sp>
      <p:sp>
        <p:nvSpPr>
          <p:cNvPr id="97" name="!!o4b">
            <a:extLst>
              <a:ext uri="{FF2B5EF4-FFF2-40B4-BE49-F238E27FC236}">
                <a16:creationId xmlns="" xmlns:a16="http://schemas.microsoft.com/office/drawing/2014/main" id="{6F40FFA8-451A-4BC0-BD18-CD55C51FC9A2}"/>
              </a:ext>
            </a:extLst>
          </p:cNvPr>
          <p:cNvSpPr/>
          <p:nvPr/>
        </p:nvSpPr>
        <p:spPr>
          <a:xfrm>
            <a:off x="3613670" y="5524421"/>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4b">
            <a:extLst>
              <a:ext uri="{FF2B5EF4-FFF2-40B4-BE49-F238E27FC236}">
                <a16:creationId xmlns="" xmlns:a16="http://schemas.microsoft.com/office/drawing/2014/main" id="{FF091EC5-DEE3-4725-BA96-0C98047169DD}"/>
              </a:ext>
            </a:extLst>
          </p:cNvPr>
          <p:cNvSpPr txBox="1"/>
          <p:nvPr/>
        </p:nvSpPr>
        <p:spPr>
          <a:xfrm>
            <a:off x="3787262" y="5574936"/>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4" name="!!o4c">
            <a:extLst>
              <a:ext uri="{FF2B5EF4-FFF2-40B4-BE49-F238E27FC236}">
                <a16:creationId xmlns="" xmlns:a16="http://schemas.microsoft.com/office/drawing/2014/main" id="{8A942604-A1CB-177B-8BC1-5A684B6E979E}"/>
              </a:ext>
            </a:extLst>
          </p:cNvPr>
          <p:cNvSpPr/>
          <p:nvPr/>
        </p:nvSpPr>
        <p:spPr>
          <a:xfrm>
            <a:off x="4744783" y="550625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5" name="!!4c">
            <a:extLst>
              <a:ext uri="{FF2B5EF4-FFF2-40B4-BE49-F238E27FC236}">
                <a16:creationId xmlns="" xmlns:a16="http://schemas.microsoft.com/office/drawing/2014/main" id="{4163F823-7875-CB6D-4860-F230E392EC90}"/>
              </a:ext>
            </a:extLst>
          </p:cNvPr>
          <p:cNvSpPr txBox="1"/>
          <p:nvPr/>
        </p:nvSpPr>
        <p:spPr>
          <a:xfrm>
            <a:off x="4921787" y="5556773"/>
            <a:ext cx="691984" cy="923090"/>
          </a:xfrm>
          <a:prstGeom prst="rect">
            <a:avLst/>
          </a:prstGeom>
          <a:noFill/>
        </p:spPr>
        <p:txBody>
          <a:bodyPr wrap="square" rtlCol="0">
            <a:spAutoFit/>
          </a:bodyPr>
          <a:lstStyle/>
          <a:p>
            <a:pPr algn="ctr"/>
            <a:r>
              <a:rPr lang="en-US" sz="5398" b="1"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6" name="!!o4b">
            <a:extLst>
              <a:ext uri="{FF2B5EF4-FFF2-40B4-BE49-F238E27FC236}">
                <a16:creationId xmlns="" xmlns:a16="http://schemas.microsoft.com/office/drawing/2014/main" id="{A553C0C0-220F-E557-CD06-6F32865AA650}"/>
              </a:ext>
            </a:extLst>
          </p:cNvPr>
          <p:cNvSpPr/>
          <p:nvPr/>
        </p:nvSpPr>
        <p:spPr>
          <a:xfrm>
            <a:off x="5928934" y="550625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7" name="!!4b">
            <a:extLst>
              <a:ext uri="{FF2B5EF4-FFF2-40B4-BE49-F238E27FC236}">
                <a16:creationId xmlns="" xmlns:a16="http://schemas.microsoft.com/office/drawing/2014/main" id="{47D6A124-53D6-F1EE-C7DD-FC92431A1DB0}"/>
              </a:ext>
            </a:extLst>
          </p:cNvPr>
          <p:cNvSpPr txBox="1"/>
          <p:nvPr/>
        </p:nvSpPr>
        <p:spPr>
          <a:xfrm>
            <a:off x="6102526" y="5556773"/>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ò</a:t>
            </a:r>
          </a:p>
        </p:txBody>
      </p:sp>
      <p:sp>
        <p:nvSpPr>
          <p:cNvPr id="18" name="!!o4b">
            <a:extLst>
              <a:ext uri="{FF2B5EF4-FFF2-40B4-BE49-F238E27FC236}">
                <a16:creationId xmlns="" xmlns:a16="http://schemas.microsoft.com/office/drawing/2014/main" id="{91F98114-F250-4B08-8AA3-950F330AEAF7}"/>
              </a:ext>
            </a:extLst>
          </p:cNvPr>
          <p:cNvSpPr/>
          <p:nvPr/>
        </p:nvSpPr>
        <p:spPr>
          <a:xfrm>
            <a:off x="7113086" y="5509948"/>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9" name="!!4b">
            <a:extLst>
              <a:ext uri="{FF2B5EF4-FFF2-40B4-BE49-F238E27FC236}">
                <a16:creationId xmlns="" xmlns:a16="http://schemas.microsoft.com/office/drawing/2014/main" id="{8D79C002-2819-A368-3A47-E45A551922D2}"/>
              </a:ext>
            </a:extLst>
          </p:cNvPr>
          <p:cNvSpPr txBox="1"/>
          <p:nvPr/>
        </p:nvSpPr>
        <p:spPr>
          <a:xfrm>
            <a:off x="7286677" y="5560463"/>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pic>
        <p:nvPicPr>
          <p:cNvPr id="5122" name="Picture 2" descr="Bệnh loãng xương nguyên nhân và phương pháp phòng chống - Benh.v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6730" y="1366313"/>
            <a:ext cx="2929879" cy="2449379"/>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 xmlns:a16="http://schemas.microsoft.com/office/drawing/2014/main" id="{83136700-02CF-4442-BDBD-D1E14B1CE35B}"/>
              </a:ext>
            </a:extLst>
          </p:cNvPr>
          <p:cNvPicPr>
            <a:picLocks noChangeAspect="1"/>
          </p:cNvPicPr>
          <p:nvPr/>
        </p:nvPicPr>
        <p:blipFill>
          <a:blip r:embed="rId12"/>
          <a:stretch>
            <a:fillRect/>
          </a:stretch>
        </p:blipFill>
        <p:spPr>
          <a:xfrm>
            <a:off x="4296465" y="-631090"/>
            <a:ext cx="359906" cy="214559"/>
          </a:xfrm>
          <a:prstGeom prst="rect">
            <a:avLst/>
          </a:prstGeom>
        </p:spPr>
      </p:pic>
      <p:pic>
        <p:nvPicPr>
          <p:cNvPr id="101" name="Picture 100">
            <a:extLst>
              <a:ext uri="{FF2B5EF4-FFF2-40B4-BE49-F238E27FC236}">
                <a16:creationId xmlns="" xmlns:a16="http://schemas.microsoft.com/office/drawing/2014/main" id="{EC6B3A13-B1A5-4E10-97C1-2708BDFA808E}"/>
              </a:ext>
            </a:extLst>
          </p:cNvPr>
          <p:cNvPicPr>
            <a:picLocks noChangeAspect="1"/>
          </p:cNvPicPr>
          <p:nvPr/>
        </p:nvPicPr>
        <p:blipFill>
          <a:blip r:embed="rId13"/>
          <a:stretch>
            <a:fillRect/>
          </a:stretch>
        </p:blipFill>
        <p:spPr>
          <a:xfrm>
            <a:off x="11680758" y="-1260597"/>
            <a:ext cx="359906" cy="214559"/>
          </a:xfrm>
          <a:prstGeom prst="rect">
            <a:avLst/>
          </a:prstGeom>
        </p:spPr>
      </p:pic>
      <p:pic>
        <p:nvPicPr>
          <p:cNvPr id="104" name="Picture 103">
            <a:extLst>
              <a:ext uri="{FF2B5EF4-FFF2-40B4-BE49-F238E27FC236}">
                <a16:creationId xmlns="" xmlns:a16="http://schemas.microsoft.com/office/drawing/2014/main" id="{7437B6B6-F3C4-4CCC-916A-917CDE9900CC}"/>
              </a:ext>
            </a:extLst>
          </p:cNvPr>
          <p:cNvPicPr>
            <a:picLocks noChangeAspect="1"/>
          </p:cNvPicPr>
          <p:nvPr/>
        </p:nvPicPr>
        <p:blipFill>
          <a:blip r:embed="rId14"/>
          <a:stretch>
            <a:fillRect/>
          </a:stretch>
        </p:blipFill>
        <p:spPr>
          <a:xfrm>
            <a:off x="3561476" y="-1010630"/>
            <a:ext cx="359906" cy="218018"/>
          </a:xfrm>
          <a:prstGeom prst="rect">
            <a:avLst/>
          </a:prstGeom>
        </p:spPr>
      </p:pic>
      <p:pic>
        <p:nvPicPr>
          <p:cNvPr id="105" name="Picture 104">
            <a:extLst>
              <a:ext uri="{FF2B5EF4-FFF2-40B4-BE49-F238E27FC236}">
                <a16:creationId xmlns="" xmlns:a16="http://schemas.microsoft.com/office/drawing/2014/main" id="{45F64F2D-6DA2-4348-98CC-253FFE21C893}"/>
              </a:ext>
            </a:extLst>
          </p:cNvPr>
          <p:cNvPicPr>
            <a:picLocks noChangeAspect="1"/>
          </p:cNvPicPr>
          <p:nvPr/>
        </p:nvPicPr>
        <p:blipFill>
          <a:blip r:embed="rId15"/>
          <a:stretch>
            <a:fillRect/>
          </a:stretch>
        </p:blipFill>
        <p:spPr>
          <a:xfrm>
            <a:off x="5328308" y="-719058"/>
            <a:ext cx="359906" cy="218018"/>
          </a:xfrm>
          <a:prstGeom prst="rect">
            <a:avLst/>
          </a:prstGeom>
        </p:spPr>
      </p:pic>
      <p:pic>
        <p:nvPicPr>
          <p:cNvPr id="106" name="Picture 105">
            <a:extLst>
              <a:ext uri="{FF2B5EF4-FFF2-40B4-BE49-F238E27FC236}">
                <a16:creationId xmlns="" xmlns:a16="http://schemas.microsoft.com/office/drawing/2014/main" id="{DFDAC995-C52B-4A95-A28A-8172E0E5DC65}"/>
              </a:ext>
            </a:extLst>
          </p:cNvPr>
          <p:cNvPicPr>
            <a:picLocks noChangeAspect="1"/>
          </p:cNvPicPr>
          <p:nvPr/>
        </p:nvPicPr>
        <p:blipFill>
          <a:blip r:embed="rId16"/>
          <a:stretch>
            <a:fillRect/>
          </a:stretch>
        </p:blipFill>
        <p:spPr>
          <a:xfrm>
            <a:off x="11480582" y="-745977"/>
            <a:ext cx="359906" cy="214559"/>
          </a:xfrm>
          <a:prstGeom prst="rect">
            <a:avLst/>
          </a:prstGeom>
        </p:spPr>
      </p:pic>
      <p:pic>
        <p:nvPicPr>
          <p:cNvPr id="107" name="Picture 106">
            <a:extLst>
              <a:ext uri="{FF2B5EF4-FFF2-40B4-BE49-F238E27FC236}">
                <a16:creationId xmlns="" xmlns:a16="http://schemas.microsoft.com/office/drawing/2014/main" id="{136B6640-E6E1-4D80-ADAA-FD3DD9E65DF3}"/>
              </a:ext>
            </a:extLst>
          </p:cNvPr>
          <p:cNvPicPr>
            <a:picLocks noChangeAspect="1"/>
          </p:cNvPicPr>
          <p:nvPr/>
        </p:nvPicPr>
        <p:blipFill>
          <a:blip r:embed="rId17"/>
          <a:stretch>
            <a:fillRect/>
          </a:stretch>
        </p:blipFill>
        <p:spPr>
          <a:xfrm>
            <a:off x="7476920" y="-1101053"/>
            <a:ext cx="359906" cy="218018"/>
          </a:xfrm>
          <a:prstGeom prst="rect">
            <a:avLst/>
          </a:prstGeom>
        </p:spPr>
      </p:pic>
      <p:pic>
        <p:nvPicPr>
          <p:cNvPr id="109" name="Picture 108">
            <a:extLst>
              <a:ext uri="{FF2B5EF4-FFF2-40B4-BE49-F238E27FC236}">
                <a16:creationId xmlns="" xmlns:a16="http://schemas.microsoft.com/office/drawing/2014/main" id="{0B4131E8-A673-4BB0-95D3-29242445E245}"/>
              </a:ext>
            </a:extLst>
          </p:cNvPr>
          <p:cNvPicPr>
            <a:picLocks noChangeAspect="1"/>
          </p:cNvPicPr>
          <p:nvPr/>
        </p:nvPicPr>
        <p:blipFill>
          <a:blip r:embed="rId18"/>
          <a:stretch>
            <a:fillRect/>
          </a:stretch>
        </p:blipFill>
        <p:spPr>
          <a:xfrm>
            <a:off x="8381505" y="-592875"/>
            <a:ext cx="359906" cy="214559"/>
          </a:xfrm>
          <a:prstGeom prst="rect">
            <a:avLst/>
          </a:prstGeom>
        </p:spPr>
      </p:pic>
      <p:pic>
        <p:nvPicPr>
          <p:cNvPr id="111" name="Picture 110">
            <a:extLst>
              <a:ext uri="{FF2B5EF4-FFF2-40B4-BE49-F238E27FC236}">
                <a16:creationId xmlns="" xmlns:a16="http://schemas.microsoft.com/office/drawing/2014/main" id="{36BDA17A-DB23-45D8-8D11-B78B53ADB185}"/>
              </a:ext>
            </a:extLst>
          </p:cNvPr>
          <p:cNvPicPr>
            <a:picLocks noChangeAspect="1"/>
          </p:cNvPicPr>
          <p:nvPr/>
        </p:nvPicPr>
        <p:blipFill>
          <a:blip r:embed="rId19"/>
          <a:stretch>
            <a:fillRect/>
          </a:stretch>
        </p:blipFill>
        <p:spPr>
          <a:xfrm>
            <a:off x="9156703" y="-634549"/>
            <a:ext cx="359906" cy="218018"/>
          </a:xfrm>
          <a:prstGeom prst="rect">
            <a:avLst/>
          </a:prstGeom>
        </p:spPr>
      </p:pic>
      <p:pic>
        <p:nvPicPr>
          <p:cNvPr id="114" name="Picture 113">
            <a:extLst>
              <a:ext uri="{FF2B5EF4-FFF2-40B4-BE49-F238E27FC236}">
                <a16:creationId xmlns="" xmlns:a16="http://schemas.microsoft.com/office/drawing/2014/main" id="{D96310F7-E1E1-4AA9-811A-6C70C6DF5BEA}"/>
              </a:ext>
            </a:extLst>
          </p:cNvPr>
          <p:cNvPicPr>
            <a:picLocks noChangeAspect="1"/>
          </p:cNvPicPr>
          <p:nvPr/>
        </p:nvPicPr>
        <p:blipFill>
          <a:blip r:embed="rId20"/>
          <a:stretch>
            <a:fillRect/>
          </a:stretch>
        </p:blipFill>
        <p:spPr>
          <a:xfrm>
            <a:off x="6912564" y="-556051"/>
            <a:ext cx="359906" cy="218018"/>
          </a:xfrm>
          <a:prstGeom prst="rect">
            <a:avLst/>
          </a:prstGeom>
        </p:spPr>
      </p:pic>
      <p:pic>
        <p:nvPicPr>
          <p:cNvPr id="115" name="Picture 114">
            <a:extLst>
              <a:ext uri="{FF2B5EF4-FFF2-40B4-BE49-F238E27FC236}">
                <a16:creationId xmlns="" xmlns:a16="http://schemas.microsoft.com/office/drawing/2014/main" id="{5E017C85-5DAD-457C-B5DD-F3BAB9483453}"/>
              </a:ext>
            </a:extLst>
          </p:cNvPr>
          <p:cNvPicPr>
            <a:picLocks noChangeAspect="1"/>
          </p:cNvPicPr>
          <p:nvPr/>
        </p:nvPicPr>
        <p:blipFill>
          <a:blip r:embed="rId21"/>
          <a:stretch>
            <a:fillRect/>
          </a:stretch>
        </p:blipFill>
        <p:spPr>
          <a:xfrm>
            <a:off x="2749158" y="-705460"/>
            <a:ext cx="359906" cy="218018"/>
          </a:xfrm>
          <a:prstGeom prst="rect">
            <a:avLst/>
          </a:prstGeom>
        </p:spPr>
      </p:pic>
      <p:pic>
        <p:nvPicPr>
          <p:cNvPr id="116" name="Picture 115">
            <a:extLst>
              <a:ext uri="{FF2B5EF4-FFF2-40B4-BE49-F238E27FC236}">
                <a16:creationId xmlns="" xmlns:a16="http://schemas.microsoft.com/office/drawing/2014/main" id="{1EA53A7B-919E-456E-9512-861396F1A7A6}"/>
              </a:ext>
            </a:extLst>
          </p:cNvPr>
          <p:cNvPicPr>
            <a:picLocks noChangeAspect="1"/>
          </p:cNvPicPr>
          <p:nvPr/>
        </p:nvPicPr>
        <p:blipFill>
          <a:blip r:embed="rId13"/>
          <a:stretch>
            <a:fillRect/>
          </a:stretch>
        </p:blipFill>
        <p:spPr>
          <a:xfrm>
            <a:off x="6870902" y="-853256"/>
            <a:ext cx="359906" cy="214559"/>
          </a:xfrm>
          <a:prstGeom prst="rect">
            <a:avLst/>
          </a:prstGeom>
        </p:spPr>
      </p:pic>
      <p:pic>
        <p:nvPicPr>
          <p:cNvPr id="117" name="Picture 116">
            <a:extLst>
              <a:ext uri="{FF2B5EF4-FFF2-40B4-BE49-F238E27FC236}">
                <a16:creationId xmlns="" xmlns:a16="http://schemas.microsoft.com/office/drawing/2014/main" id="{9BAF055C-5BE1-4E37-8EB0-E098FAF9F86A}"/>
              </a:ext>
            </a:extLst>
          </p:cNvPr>
          <p:cNvPicPr>
            <a:picLocks noChangeAspect="1"/>
          </p:cNvPicPr>
          <p:nvPr/>
        </p:nvPicPr>
        <p:blipFill>
          <a:blip r:embed="rId14"/>
          <a:stretch>
            <a:fillRect/>
          </a:stretch>
        </p:blipFill>
        <p:spPr>
          <a:xfrm>
            <a:off x="10437812" y="-1752600"/>
            <a:ext cx="359906" cy="218018"/>
          </a:xfrm>
          <a:prstGeom prst="rect">
            <a:avLst/>
          </a:prstGeom>
        </p:spPr>
      </p:pic>
      <p:pic>
        <p:nvPicPr>
          <p:cNvPr id="118" name="Picture 117">
            <a:extLst>
              <a:ext uri="{FF2B5EF4-FFF2-40B4-BE49-F238E27FC236}">
                <a16:creationId xmlns="" xmlns:a16="http://schemas.microsoft.com/office/drawing/2014/main" id="{E152F6FA-703D-426C-800B-EA4A512F68C8}"/>
              </a:ext>
            </a:extLst>
          </p:cNvPr>
          <p:cNvPicPr>
            <a:picLocks noChangeAspect="1"/>
          </p:cNvPicPr>
          <p:nvPr/>
        </p:nvPicPr>
        <p:blipFill>
          <a:blip r:embed="rId21"/>
          <a:stretch>
            <a:fillRect/>
          </a:stretch>
        </p:blipFill>
        <p:spPr>
          <a:xfrm>
            <a:off x="10592309" y="-1011240"/>
            <a:ext cx="359906" cy="218018"/>
          </a:xfrm>
          <a:prstGeom prst="rect">
            <a:avLst/>
          </a:prstGeom>
        </p:spPr>
      </p:pic>
      <p:pic>
        <p:nvPicPr>
          <p:cNvPr id="119" name="Picture 118">
            <a:extLst>
              <a:ext uri="{FF2B5EF4-FFF2-40B4-BE49-F238E27FC236}">
                <a16:creationId xmlns="" xmlns:a16="http://schemas.microsoft.com/office/drawing/2014/main" id="{9956F601-6BEA-4D35-A9CE-DC483264DDE9}"/>
              </a:ext>
            </a:extLst>
          </p:cNvPr>
          <p:cNvPicPr>
            <a:picLocks noChangeAspect="1"/>
          </p:cNvPicPr>
          <p:nvPr/>
        </p:nvPicPr>
        <p:blipFill>
          <a:blip r:embed="rId15"/>
          <a:stretch>
            <a:fillRect/>
          </a:stretch>
        </p:blipFill>
        <p:spPr>
          <a:xfrm>
            <a:off x="700152" y="-564631"/>
            <a:ext cx="359906" cy="218018"/>
          </a:xfrm>
          <a:prstGeom prst="rect">
            <a:avLst/>
          </a:prstGeom>
        </p:spPr>
      </p:pic>
      <p:pic>
        <p:nvPicPr>
          <p:cNvPr id="120" name="Picture 119">
            <a:extLst>
              <a:ext uri="{FF2B5EF4-FFF2-40B4-BE49-F238E27FC236}">
                <a16:creationId xmlns="" xmlns:a16="http://schemas.microsoft.com/office/drawing/2014/main" id="{1A1D4B74-F08C-4E37-AE94-EA6626121D74}"/>
              </a:ext>
            </a:extLst>
          </p:cNvPr>
          <p:cNvPicPr>
            <a:picLocks noChangeAspect="1"/>
          </p:cNvPicPr>
          <p:nvPr/>
        </p:nvPicPr>
        <p:blipFill>
          <a:blip r:embed="rId16"/>
          <a:stretch>
            <a:fillRect/>
          </a:stretch>
        </p:blipFill>
        <p:spPr>
          <a:xfrm>
            <a:off x="1630835" y="-979817"/>
            <a:ext cx="359906" cy="214559"/>
          </a:xfrm>
          <a:prstGeom prst="rect">
            <a:avLst/>
          </a:prstGeom>
        </p:spPr>
      </p:pic>
      <p:pic>
        <p:nvPicPr>
          <p:cNvPr id="121" name="Picture 120">
            <a:extLst>
              <a:ext uri="{FF2B5EF4-FFF2-40B4-BE49-F238E27FC236}">
                <a16:creationId xmlns="" xmlns:a16="http://schemas.microsoft.com/office/drawing/2014/main" id="{9781EDFB-5E40-417F-8975-5B44D33ED0DF}"/>
              </a:ext>
            </a:extLst>
          </p:cNvPr>
          <p:cNvPicPr>
            <a:picLocks noChangeAspect="1"/>
          </p:cNvPicPr>
          <p:nvPr/>
        </p:nvPicPr>
        <p:blipFill>
          <a:blip r:embed="rId17"/>
          <a:stretch>
            <a:fillRect/>
          </a:stretch>
        </p:blipFill>
        <p:spPr>
          <a:xfrm>
            <a:off x="2848765" y="-946625"/>
            <a:ext cx="359906" cy="218018"/>
          </a:xfrm>
          <a:prstGeom prst="rect">
            <a:avLst/>
          </a:prstGeom>
        </p:spPr>
      </p:pic>
      <p:pic>
        <p:nvPicPr>
          <p:cNvPr id="122" name="Picture 121">
            <a:extLst>
              <a:ext uri="{FF2B5EF4-FFF2-40B4-BE49-F238E27FC236}">
                <a16:creationId xmlns="" xmlns:a16="http://schemas.microsoft.com/office/drawing/2014/main" id="{5FCB52DE-9491-487B-A218-CCFF7ABC7187}"/>
              </a:ext>
            </a:extLst>
          </p:cNvPr>
          <p:cNvPicPr>
            <a:picLocks noChangeAspect="1"/>
          </p:cNvPicPr>
          <p:nvPr/>
        </p:nvPicPr>
        <p:blipFill>
          <a:blip r:embed="rId13"/>
          <a:stretch>
            <a:fillRect/>
          </a:stretch>
        </p:blipFill>
        <p:spPr>
          <a:xfrm>
            <a:off x="10318642" y="-680213"/>
            <a:ext cx="359906" cy="214559"/>
          </a:xfrm>
          <a:prstGeom prst="rect">
            <a:avLst/>
          </a:prstGeom>
        </p:spPr>
      </p:pic>
      <p:pic>
        <p:nvPicPr>
          <p:cNvPr id="123" name="Picture 122">
            <a:extLst>
              <a:ext uri="{FF2B5EF4-FFF2-40B4-BE49-F238E27FC236}">
                <a16:creationId xmlns="" xmlns:a16="http://schemas.microsoft.com/office/drawing/2014/main" id="{98DED43E-F0B8-4CD0-8C69-DC3F71D150FB}"/>
              </a:ext>
            </a:extLst>
          </p:cNvPr>
          <p:cNvPicPr>
            <a:picLocks noChangeAspect="1"/>
          </p:cNvPicPr>
          <p:nvPr/>
        </p:nvPicPr>
        <p:blipFill>
          <a:blip r:embed="rId14"/>
          <a:stretch>
            <a:fillRect/>
          </a:stretch>
        </p:blipFill>
        <p:spPr>
          <a:xfrm>
            <a:off x="9321910" y="-1428829"/>
            <a:ext cx="359906" cy="218018"/>
          </a:xfrm>
          <a:prstGeom prst="rect">
            <a:avLst/>
          </a:prstGeom>
        </p:spPr>
      </p:pic>
      <p:pic>
        <p:nvPicPr>
          <p:cNvPr id="124" name="Picture 123">
            <a:extLst>
              <a:ext uri="{FF2B5EF4-FFF2-40B4-BE49-F238E27FC236}">
                <a16:creationId xmlns="" xmlns:a16="http://schemas.microsoft.com/office/drawing/2014/main" id="{DF883775-6A67-4A4A-84BB-35D8C63B9692}"/>
              </a:ext>
            </a:extLst>
          </p:cNvPr>
          <p:cNvPicPr>
            <a:picLocks noChangeAspect="1"/>
          </p:cNvPicPr>
          <p:nvPr/>
        </p:nvPicPr>
        <p:blipFill>
          <a:blip r:embed="rId21"/>
          <a:stretch>
            <a:fillRect/>
          </a:stretch>
        </p:blipFill>
        <p:spPr>
          <a:xfrm>
            <a:off x="234717" y="-1371335"/>
            <a:ext cx="359906" cy="218018"/>
          </a:xfrm>
          <a:prstGeom prst="rect">
            <a:avLst/>
          </a:prstGeom>
        </p:spPr>
      </p:pic>
      <p:pic>
        <p:nvPicPr>
          <p:cNvPr id="125" name="Picture 124">
            <a:extLst>
              <a:ext uri="{FF2B5EF4-FFF2-40B4-BE49-F238E27FC236}">
                <a16:creationId xmlns="" xmlns:a16="http://schemas.microsoft.com/office/drawing/2014/main" id="{74F28298-20FD-4F0D-9737-28FF2855C241}"/>
              </a:ext>
            </a:extLst>
          </p:cNvPr>
          <p:cNvPicPr>
            <a:picLocks noChangeAspect="1"/>
          </p:cNvPicPr>
          <p:nvPr/>
        </p:nvPicPr>
        <p:blipFill>
          <a:blip r:embed="rId14"/>
          <a:stretch>
            <a:fillRect/>
          </a:stretch>
        </p:blipFill>
        <p:spPr>
          <a:xfrm>
            <a:off x="5979548" y="-1009014"/>
            <a:ext cx="359906" cy="218018"/>
          </a:xfrm>
          <a:prstGeom prst="rect">
            <a:avLst/>
          </a:prstGeom>
        </p:spPr>
      </p:pic>
      <p:pic>
        <p:nvPicPr>
          <p:cNvPr id="126" name="Picture 125">
            <a:extLst>
              <a:ext uri="{FF2B5EF4-FFF2-40B4-BE49-F238E27FC236}">
                <a16:creationId xmlns="" xmlns:a16="http://schemas.microsoft.com/office/drawing/2014/main" id="{A347B3AB-2664-48A2-850C-EFFA8E52BFAC}"/>
              </a:ext>
            </a:extLst>
          </p:cNvPr>
          <p:cNvPicPr>
            <a:picLocks noChangeAspect="1"/>
          </p:cNvPicPr>
          <p:nvPr/>
        </p:nvPicPr>
        <p:blipFill>
          <a:blip r:embed="rId16"/>
          <a:stretch>
            <a:fillRect/>
          </a:stretch>
        </p:blipFill>
        <p:spPr>
          <a:xfrm>
            <a:off x="8411484" y="-1476174"/>
            <a:ext cx="359906" cy="214559"/>
          </a:xfrm>
          <a:prstGeom prst="rect">
            <a:avLst/>
          </a:prstGeom>
        </p:spPr>
      </p:pic>
      <p:pic>
        <p:nvPicPr>
          <p:cNvPr id="127" name="Picture 126">
            <a:extLst>
              <a:ext uri="{FF2B5EF4-FFF2-40B4-BE49-F238E27FC236}">
                <a16:creationId xmlns="" xmlns:a16="http://schemas.microsoft.com/office/drawing/2014/main" id="{F98185BC-E162-4531-BFCA-BE96906925F1}"/>
              </a:ext>
            </a:extLst>
          </p:cNvPr>
          <p:cNvPicPr>
            <a:picLocks noChangeAspect="1"/>
          </p:cNvPicPr>
          <p:nvPr/>
        </p:nvPicPr>
        <p:blipFill>
          <a:blip r:embed="rId17"/>
          <a:stretch>
            <a:fillRect/>
          </a:stretch>
        </p:blipFill>
        <p:spPr>
          <a:xfrm>
            <a:off x="12120531" y="-1752600"/>
            <a:ext cx="359906" cy="218018"/>
          </a:xfrm>
          <a:prstGeom prst="rect">
            <a:avLst/>
          </a:prstGeom>
        </p:spPr>
      </p:pic>
      <p:pic>
        <p:nvPicPr>
          <p:cNvPr id="128" name="Picture 127">
            <a:extLst>
              <a:ext uri="{FF2B5EF4-FFF2-40B4-BE49-F238E27FC236}">
                <a16:creationId xmlns="" xmlns:a16="http://schemas.microsoft.com/office/drawing/2014/main" id="{58467660-8104-4705-8F38-1DF0D0855E2A}"/>
              </a:ext>
            </a:extLst>
          </p:cNvPr>
          <p:cNvPicPr>
            <a:picLocks noChangeAspect="1"/>
          </p:cNvPicPr>
          <p:nvPr/>
        </p:nvPicPr>
        <p:blipFill>
          <a:blip r:embed="rId14"/>
          <a:stretch>
            <a:fillRect/>
          </a:stretch>
        </p:blipFill>
        <p:spPr>
          <a:xfrm>
            <a:off x="4177231" y="-2110620"/>
            <a:ext cx="359906" cy="218018"/>
          </a:xfrm>
          <a:prstGeom prst="rect">
            <a:avLst/>
          </a:prstGeom>
        </p:spPr>
      </p:pic>
      <p:pic>
        <p:nvPicPr>
          <p:cNvPr id="129" name="Picture 128">
            <a:extLst>
              <a:ext uri="{FF2B5EF4-FFF2-40B4-BE49-F238E27FC236}">
                <a16:creationId xmlns="" xmlns:a16="http://schemas.microsoft.com/office/drawing/2014/main" id="{E53B8DDF-30A9-45B4-91C4-CAFE61A2680E}"/>
              </a:ext>
            </a:extLst>
          </p:cNvPr>
          <p:cNvPicPr>
            <a:picLocks noChangeAspect="1"/>
          </p:cNvPicPr>
          <p:nvPr/>
        </p:nvPicPr>
        <p:blipFill>
          <a:blip r:embed="rId17"/>
          <a:stretch>
            <a:fillRect/>
          </a:stretch>
        </p:blipFill>
        <p:spPr>
          <a:xfrm>
            <a:off x="1719943" y="-1739521"/>
            <a:ext cx="359906" cy="218018"/>
          </a:xfrm>
          <a:prstGeom prst="rect">
            <a:avLst/>
          </a:prstGeom>
        </p:spPr>
      </p:pic>
      <p:pic>
        <p:nvPicPr>
          <p:cNvPr id="130" name="Picture 129">
            <a:extLst>
              <a:ext uri="{FF2B5EF4-FFF2-40B4-BE49-F238E27FC236}">
                <a16:creationId xmlns="" xmlns:a16="http://schemas.microsoft.com/office/drawing/2014/main" id="{F215461D-643C-46F0-B9BF-CED2FF22E7D4}"/>
              </a:ext>
            </a:extLst>
          </p:cNvPr>
          <p:cNvPicPr>
            <a:picLocks noChangeAspect="1"/>
          </p:cNvPicPr>
          <p:nvPr/>
        </p:nvPicPr>
        <p:blipFill>
          <a:blip r:embed="rId13"/>
          <a:stretch>
            <a:fillRect/>
          </a:stretch>
        </p:blipFill>
        <p:spPr>
          <a:xfrm>
            <a:off x="4552971" y="-329583"/>
            <a:ext cx="359906" cy="214559"/>
          </a:xfrm>
          <a:prstGeom prst="rect">
            <a:avLst/>
          </a:prstGeom>
        </p:spPr>
      </p:pic>
      <p:pic>
        <p:nvPicPr>
          <p:cNvPr id="131" name="Picture 130">
            <a:extLst>
              <a:ext uri="{FF2B5EF4-FFF2-40B4-BE49-F238E27FC236}">
                <a16:creationId xmlns="" xmlns:a16="http://schemas.microsoft.com/office/drawing/2014/main" id="{D10A4024-EBE1-42C0-9304-C13FE3470339}"/>
              </a:ext>
            </a:extLst>
          </p:cNvPr>
          <p:cNvPicPr>
            <a:picLocks noChangeAspect="1"/>
          </p:cNvPicPr>
          <p:nvPr/>
        </p:nvPicPr>
        <p:blipFill>
          <a:blip r:embed="rId14"/>
          <a:stretch>
            <a:fillRect/>
          </a:stretch>
        </p:blipFill>
        <p:spPr>
          <a:xfrm>
            <a:off x="6102526" y="-1994328"/>
            <a:ext cx="359906" cy="218018"/>
          </a:xfrm>
          <a:prstGeom prst="rect">
            <a:avLst/>
          </a:prstGeom>
        </p:spPr>
      </p:pic>
      <p:pic>
        <p:nvPicPr>
          <p:cNvPr id="132" name="Picture 131">
            <a:extLst>
              <a:ext uri="{FF2B5EF4-FFF2-40B4-BE49-F238E27FC236}">
                <a16:creationId xmlns="" xmlns:a16="http://schemas.microsoft.com/office/drawing/2014/main" id="{9099DF57-12AF-4630-83BF-DC32899B7987}"/>
              </a:ext>
            </a:extLst>
          </p:cNvPr>
          <p:cNvPicPr>
            <a:picLocks noChangeAspect="1"/>
          </p:cNvPicPr>
          <p:nvPr/>
        </p:nvPicPr>
        <p:blipFill>
          <a:blip r:embed="rId21"/>
          <a:stretch>
            <a:fillRect/>
          </a:stretch>
        </p:blipFill>
        <p:spPr>
          <a:xfrm>
            <a:off x="5279766" y="-354830"/>
            <a:ext cx="359906" cy="218018"/>
          </a:xfrm>
          <a:prstGeom prst="rect">
            <a:avLst/>
          </a:prstGeom>
        </p:spPr>
      </p:pic>
      <p:pic>
        <p:nvPicPr>
          <p:cNvPr id="133" name="Picture 132">
            <a:extLst>
              <a:ext uri="{FF2B5EF4-FFF2-40B4-BE49-F238E27FC236}">
                <a16:creationId xmlns="" xmlns:a16="http://schemas.microsoft.com/office/drawing/2014/main" id="{00B2893E-8591-48D3-8031-4FEDB4016EFE}"/>
              </a:ext>
            </a:extLst>
          </p:cNvPr>
          <p:cNvPicPr>
            <a:picLocks noChangeAspect="1"/>
          </p:cNvPicPr>
          <p:nvPr/>
        </p:nvPicPr>
        <p:blipFill>
          <a:blip r:embed="rId14"/>
          <a:stretch>
            <a:fillRect/>
          </a:stretch>
        </p:blipFill>
        <p:spPr>
          <a:xfrm>
            <a:off x="3661617" y="-485341"/>
            <a:ext cx="359906" cy="218018"/>
          </a:xfrm>
          <a:prstGeom prst="rect">
            <a:avLst/>
          </a:prstGeom>
        </p:spPr>
      </p:pic>
      <p:pic>
        <p:nvPicPr>
          <p:cNvPr id="134" name="Picture 133">
            <a:extLst>
              <a:ext uri="{FF2B5EF4-FFF2-40B4-BE49-F238E27FC236}">
                <a16:creationId xmlns="" xmlns:a16="http://schemas.microsoft.com/office/drawing/2014/main" id="{013F2579-04EB-4461-A5E3-7B0DC899F94B}"/>
              </a:ext>
            </a:extLst>
          </p:cNvPr>
          <p:cNvPicPr>
            <a:picLocks noChangeAspect="1"/>
          </p:cNvPicPr>
          <p:nvPr/>
        </p:nvPicPr>
        <p:blipFill>
          <a:blip r:embed="rId14"/>
          <a:stretch>
            <a:fillRect/>
          </a:stretch>
        </p:blipFill>
        <p:spPr>
          <a:xfrm>
            <a:off x="8231531" y="-2292956"/>
            <a:ext cx="359906" cy="218018"/>
          </a:xfrm>
          <a:prstGeom prst="rect">
            <a:avLst/>
          </a:prstGeom>
        </p:spPr>
      </p:pic>
    </p:spTree>
    <p:extLst>
      <p:ext uri="{BB962C8B-B14F-4D97-AF65-F5344CB8AC3E}">
        <p14:creationId xmlns:p14="http://schemas.microsoft.com/office/powerpoint/2010/main" val="15794327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9"/>
                                        </p:tgtEl>
                                      </p:cBhvr>
                                    </p:animEffect>
                                    <p:animScale>
                                      <p:cBhvr>
                                        <p:cTn id="12" dur="250" autoRev="1" fill="hold"/>
                                        <p:tgtEl>
                                          <p:spTgt spid="99"/>
                                        </p:tgtEl>
                                      </p:cBhvr>
                                      <p:by x="105000" y="105000"/>
                                    </p:animScale>
                                  </p:childTnLst>
                                </p:cTn>
                              </p:par>
                            </p:childTnLst>
                          </p:cTn>
                        </p:par>
                      </p:childTnLst>
                    </p:cTn>
                  </p:par>
                </p:childTnLst>
              </p:cTn>
              <p:nextCondLst>
                <p:cond evt="onClick" delay="0">
                  <p:tgtEl>
                    <p:spTgt spid="97"/>
                  </p:tgtEl>
                </p:cond>
              </p:nextCondLst>
            </p:seq>
            <p:seq concurrent="1" nextAc="seek">
              <p:cTn id="13" restart="whenNotActive" fill="hold" evtFilter="cancelBubble" nodeType="interactiveSeq">
                <p:stCondLst>
                  <p:cond evt="onClick" delay="0">
                    <p:tgtEl>
                      <p:spTgt spid="1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7"/>
                                        </p:tgtEl>
                                      </p:cBhvr>
                                    </p:animEffect>
                                    <p:animScale>
                                      <p:cBhvr>
                                        <p:cTn id="34" dur="250" autoRev="1" fill="hold"/>
                                        <p:tgtEl>
                                          <p:spTgt spid="17"/>
                                        </p:tgtEl>
                                      </p:cBhvr>
                                      <p:by x="105000" y="105000"/>
                                    </p:animScale>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18"/>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01"/>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15"/>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04"/>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100"/>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05"/>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06"/>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14"/>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07"/>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09"/>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11"/>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16"/>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18"/>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17"/>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19"/>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20"/>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21"/>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22"/>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24"/>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23"/>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25"/>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26"/>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27"/>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28"/>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29"/>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30"/>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32"/>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31"/>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33"/>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34"/>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bldLst>
      <p:bldP spid="99" grpId="0"/>
      <p:bldP spid="99" grpId="1"/>
      <p:bldP spid="15" grpId="0"/>
      <p:bldP spid="15" grpId="1"/>
      <p:bldP spid="17" grpId="0"/>
      <p:bldP spid="17" grpId="1"/>
      <p:bldP spid="19" grpId="0"/>
      <p:bldP spid="19"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6</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952758" y="1068497"/>
            <a:ext cx="10312383" cy="2992136"/>
          </a:xfrm>
          <a:prstGeom prst="roundRect">
            <a:avLst>
              <a:gd name="adj" fmla="val 983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7"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8"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188840" y="4406842"/>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78" name="!!o3b">
            <a:extLst>
              <a:ext uri="{FF2B5EF4-FFF2-40B4-BE49-F238E27FC236}">
                <a16:creationId xmlns="" xmlns:a16="http://schemas.microsoft.com/office/drawing/2014/main" id="{727977B5-F189-4A81-8746-8651162923AF}"/>
              </a:ext>
            </a:extLst>
          </p:cNvPr>
          <p:cNvSpPr/>
          <p:nvPr/>
        </p:nvSpPr>
        <p:spPr>
          <a:xfrm>
            <a:off x="3032965" y="556303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6" name="!!o3c">
            <a:extLst>
              <a:ext uri="{FF2B5EF4-FFF2-40B4-BE49-F238E27FC236}">
                <a16:creationId xmlns="" xmlns:a16="http://schemas.microsoft.com/office/drawing/2014/main" id="{FF9E2E47-AF30-4140-9174-D1F1B2A7ACE4}"/>
              </a:ext>
            </a:extLst>
          </p:cNvPr>
          <p:cNvSpPr/>
          <p:nvPr/>
        </p:nvSpPr>
        <p:spPr>
          <a:xfrm>
            <a:off x="4203400" y="556303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3b">
            <a:extLst>
              <a:ext uri="{FF2B5EF4-FFF2-40B4-BE49-F238E27FC236}">
                <a16:creationId xmlns="" xmlns:a16="http://schemas.microsoft.com/office/drawing/2014/main" id="{1A273D81-3FC5-40F3-8DBC-43408EECA659}"/>
              </a:ext>
            </a:extLst>
          </p:cNvPr>
          <p:cNvSpPr txBox="1"/>
          <p:nvPr/>
        </p:nvSpPr>
        <p:spPr>
          <a:xfrm>
            <a:off x="3199873" y="5624315"/>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100" name="!!3c">
            <a:extLst>
              <a:ext uri="{FF2B5EF4-FFF2-40B4-BE49-F238E27FC236}">
                <a16:creationId xmlns="" xmlns:a16="http://schemas.microsoft.com/office/drawing/2014/main" id="{47834679-DA72-43D6-958F-A53074407007}"/>
              </a:ext>
            </a:extLst>
          </p:cNvPr>
          <p:cNvSpPr txBox="1"/>
          <p:nvPr/>
        </p:nvSpPr>
        <p:spPr>
          <a:xfrm>
            <a:off x="4345722" y="5624315"/>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101" name="!!o3c">
            <a:extLst>
              <a:ext uri="{FF2B5EF4-FFF2-40B4-BE49-F238E27FC236}">
                <a16:creationId xmlns="" xmlns:a16="http://schemas.microsoft.com/office/drawing/2014/main" id="{FF9E2E47-AF30-4140-9174-D1F1B2A7ACE4}"/>
              </a:ext>
            </a:extLst>
          </p:cNvPr>
          <p:cNvSpPr/>
          <p:nvPr/>
        </p:nvSpPr>
        <p:spPr>
          <a:xfrm>
            <a:off x="5363404" y="556303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2" name="!!3c">
            <a:extLst>
              <a:ext uri="{FF2B5EF4-FFF2-40B4-BE49-F238E27FC236}">
                <a16:creationId xmlns="" xmlns:a16="http://schemas.microsoft.com/office/drawing/2014/main" id="{47834679-DA72-43D6-958F-A53074407007}"/>
              </a:ext>
            </a:extLst>
          </p:cNvPr>
          <p:cNvSpPr txBox="1"/>
          <p:nvPr/>
        </p:nvSpPr>
        <p:spPr>
          <a:xfrm>
            <a:off x="5530312" y="5609182"/>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 name="Rectangle 2"/>
          <p:cNvSpPr>
            <a:spLocks noChangeArrowheads="1"/>
          </p:cNvSpPr>
          <p:nvPr/>
        </p:nvSpPr>
        <p:spPr bwMode="auto">
          <a:xfrm>
            <a:off x="5130494" y="1902857"/>
            <a:ext cx="5873801" cy="1323415"/>
          </a:xfrm>
          <a:prstGeom prst="rect">
            <a:avLst/>
          </a:prstGeom>
        </p:spPr>
        <p:txBody>
          <a:bodyPr vert="horz" wrap="square" lIns="91416" tIns="45708" rIns="91416" bIns="45708" numCol="1" anchor="ctr" anchorCtr="0" compatLnSpc="1">
            <a:prstTxWarp prst="textNoShape">
              <a:avLst/>
            </a:prstTxWarp>
            <a:spAutoFit/>
          </a:bodyPr>
          <a:lstStyle/>
          <a:p>
            <a:pPr algn="ctr"/>
            <a:r>
              <a:rPr lang="en-US" sz="4000" b="1">
                <a:solidFill>
                  <a:srgbClr val="EE4036"/>
                </a:solidFill>
                <a:latin typeface="Times New Roman" panose="02020603050405020304" pitchFamily="18" charset="0"/>
              </a:rPr>
              <a:t>Bong </a:t>
            </a:r>
            <a:r>
              <a:rPr lang="en-US" sz="4000" b="1" err="1">
                <a:solidFill>
                  <a:srgbClr val="EE4036"/>
                </a:solidFill>
                <a:latin typeface="Times New Roman" panose="02020603050405020304" pitchFamily="18" charset="0"/>
              </a:rPr>
              <a:t>gân</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trật</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khớp</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có</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thể</a:t>
            </a:r>
            <a:r>
              <a:rPr lang="en-US" sz="4000" b="1">
                <a:solidFill>
                  <a:srgbClr val="EE4036"/>
                </a:solidFill>
                <a:latin typeface="Times New Roman" panose="02020603050405020304" pitchFamily="18" charset="0"/>
              </a:rPr>
              <a:t> do </a:t>
            </a:r>
            <a:r>
              <a:rPr lang="en-US" sz="4000" b="1" err="1">
                <a:solidFill>
                  <a:srgbClr val="EE4036"/>
                </a:solidFill>
                <a:latin typeface="Times New Roman" panose="02020603050405020304" pitchFamily="18" charset="0"/>
              </a:rPr>
              <a:t>vận</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động</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sai</a:t>
            </a:r>
            <a:r>
              <a:rPr lang="en-US" sz="4000" b="1">
                <a:solidFill>
                  <a:srgbClr val="EE4036"/>
                </a:solidFill>
                <a:latin typeface="Times New Roman" panose="02020603050405020304" pitchFamily="18" charset="0"/>
              </a:rPr>
              <a:t>_____</a:t>
            </a:r>
          </a:p>
        </p:txBody>
      </p:sp>
      <p:sp>
        <p:nvSpPr>
          <p:cNvPr id="17" name="!!o3b">
            <a:extLst>
              <a:ext uri="{FF2B5EF4-FFF2-40B4-BE49-F238E27FC236}">
                <a16:creationId xmlns="" xmlns:a16="http://schemas.microsoft.com/office/drawing/2014/main" id="{27D6D94A-F2CD-B0F3-441C-5A6F54523DFA}"/>
              </a:ext>
            </a:extLst>
          </p:cNvPr>
          <p:cNvSpPr/>
          <p:nvPr/>
        </p:nvSpPr>
        <p:spPr>
          <a:xfrm>
            <a:off x="6496336" y="556303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8" name="!!o3c">
            <a:extLst>
              <a:ext uri="{FF2B5EF4-FFF2-40B4-BE49-F238E27FC236}">
                <a16:creationId xmlns="" xmlns:a16="http://schemas.microsoft.com/office/drawing/2014/main" id="{F44873DC-687B-F664-B47A-2C252B7CA9FF}"/>
              </a:ext>
            </a:extLst>
          </p:cNvPr>
          <p:cNvSpPr/>
          <p:nvPr/>
        </p:nvSpPr>
        <p:spPr>
          <a:xfrm>
            <a:off x="7642043" y="5563031"/>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9" name="!!3b">
            <a:extLst>
              <a:ext uri="{FF2B5EF4-FFF2-40B4-BE49-F238E27FC236}">
                <a16:creationId xmlns="" xmlns:a16="http://schemas.microsoft.com/office/drawing/2014/main" id="{21F685A2-7691-0384-0970-420332A3F199}"/>
              </a:ext>
            </a:extLst>
          </p:cNvPr>
          <p:cNvSpPr txBox="1"/>
          <p:nvPr/>
        </p:nvSpPr>
        <p:spPr>
          <a:xfrm>
            <a:off x="6641523" y="5624315"/>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20" name="!!3c">
            <a:extLst>
              <a:ext uri="{FF2B5EF4-FFF2-40B4-BE49-F238E27FC236}">
                <a16:creationId xmlns="" xmlns:a16="http://schemas.microsoft.com/office/drawing/2014/main" id="{F71089CA-AE6D-2E93-AC48-5E3493DA1A55}"/>
              </a:ext>
            </a:extLst>
          </p:cNvPr>
          <p:cNvSpPr txBox="1"/>
          <p:nvPr/>
        </p:nvSpPr>
        <p:spPr>
          <a:xfrm>
            <a:off x="7836826" y="5634293"/>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ế</a:t>
            </a:r>
          </a:p>
        </p:txBody>
      </p:sp>
      <p:pic>
        <p:nvPicPr>
          <p:cNvPr id="6146" name="Picture 2" descr="Sai lầm khi xử trí bong gân, trật khớp khiến bệnh nặng thê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9118" y="1178226"/>
            <a:ext cx="4030733" cy="266028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 xmlns:a16="http://schemas.microsoft.com/office/drawing/2014/main" id="{A622DB69-83C4-42B9-BF1A-09C8614ACEE6}"/>
              </a:ext>
            </a:extLst>
          </p:cNvPr>
          <p:cNvPicPr>
            <a:picLocks noChangeAspect="1"/>
          </p:cNvPicPr>
          <p:nvPr/>
        </p:nvPicPr>
        <p:blipFill>
          <a:blip r:embed="rId12"/>
          <a:stretch>
            <a:fillRect/>
          </a:stretch>
        </p:blipFill>
        <p:spPr>
          <a:xfrm>
            <a:off x="8230063" y="-1867826"/>
            <a:ext cx="359906" cy="214559"/>
          </a:xfrm>
          <a:prstGeom prst="rect">
            <a:avLst/>
          </a:prstGeom>
        </p:spPr>
      </p:pic>
      <p:pic>
        <p:nvPicPr>
          <p:cNvPr id="50" name="Picture 49">
            <a:extLst>
              <a:ext uri="{FF2B5EF4-FFF2-40B4-BE49-F238E27FC236}">
                <a16:creationId xmlns="" xmlns:a16="http://schemas.microsoft.com/office/drawing/2014/main" id="{5BF8BEEB-A48C-43E1-9B90-E647CFBF4F9B}"/>
              </a:ext>
            </a:extLst>
          </p:cNvPr>
          <p:cNvPicPr>
            <a:picLocks noChangeAspect="1"/>
          </p:cNvPicPr>
          <p:nvPr/>
        </p:nvPicPr>
        <p:blipFill>
          <a:blip r:embed="rId13"/>
          <a:stretch>
            <a:fillRect/>
          </a:stretch>
        </p:blipFill>
        <p:spPr>
          <a:xfrm>
            <a:off x="2022362" y="-680213"/>
            <a:ext cx="359906" cy="214559"/>
          </a:xfrm>
          <a:prstGeom prst="rect">
            <a:avLst/>
          </a:prstGeom>
        </p:spPr>
      </p:pic>
      <p:pic>
        <p:nvPicPr>
          <p:cNvPr id="51" name="Picture 50">
            <a:extLst>
              <a:ext uri="{FF2B5EF4-FFF2-40B4-BE49-F238E27FC236}">
                <a16:creationId xmlns="" xmlns:a16="http://schemas.microsoft.com/office/drawing/2014/main" id="{D8306303-3CA0-4A15-A5D2-00B46E91203A}"/>
              </a:ext>
            </a:extLst>
          </p:cNvPr>
          <p:cNvPicPr>
            <a:picLocks noChangeAspect="1"/>
          </p:cNvPicPr>
          <p:nvPr/>
        </p:nvPicPr>
        <p:blipFill>
          <a:blip r:embed="rId14"/>
          <a:stretch>
            <a:fillRect/>
          </a:stretch>
        </p:blipFill>
        <p:spPr>
          <a:xfrm>
            <a:off x="3561476" y="-1010630"/>
            <a:ext cx="359906" cy="218018"/>
          </a:xfrm>
          <a:prstGeom prst="rect">
            <a:avLst/>
          </a:prstGeom>
        </p:spPr>
      </p:pic>
      <p:pic>
        <p:nvPicPr>
          <p:cNvPr id="52" name="Picture 51">
            <a:extLst>
              <a:ext uri="{FF2B5EF4-FFF2-40B4-BE49-F238E27FC236}">
                <a16:creationId xmlns="" xmlns:a16="http://schemas.microsoft.com/office/drawing/2014/main" id="{81E161F3-E538-4677-B51A-922707270534}"/>
              </a:ext>
            </a:extLst>
          </p:cNvPr>
          <p:cNvPicPr>
            <a:picLocks noChangeAspect="1"/>
          </p:cNvPicPr>
          <p:nvPr/>
        </p:nvPicPr>
        <p:blipFill>
          <a:blip r:embed="rId15"/>
          <a:stretch>
            <a:fillRect/>
          </a:stretch>
        </p:blipFill>
        <p:spPr>
          <a:xfrm>
            <a:off x="10361419" y="-1164643"/>
            <a:ext cx="359906" cy="218018"/>
          </a:xfrm>
          <a:prstGeom prst="rect">
            <a:avLst/>
          </a:prstGeom>
        </p:spPr>
      </p:pic>
      <p:pic>
        <p:nvPicPr>
          <p:cNvPr id="53" name="Picture 52">
            <a:extLst>
              <a:ext uri="{FF2B5EF4-FFF2-40B4-BE49-F238E27FC236}">
                <a16:creationId xmlns="" xmlns:a16="http://schemas.microsoft.com/office/drawing/2014/main" id="{6D55CD44-ED35-4210-9941-1F51C694E62B}"/>
              </a:ext>
            </a:extLst>
          </p:cNvPr>
          <p:cNvPicPr>
            <a:picLocks noChangeAspect="1"/>
          </p:cNvPicPr>
          <p:nvPr/>
        </p:nvPicPr>
        <p:blipFill>
          <a:blip r:embed="rId16"/>
          <a:stretch>
            <a:fillRect/>
          </a:stretch>
        </p:blipFill>
        <p:spPr>
          <a:xfrm>
            <a:off x="10148971" y="-649354"/>
            <a:ext cx="359906" cy="214559"/>
          </a:xfrm>
          <a:prstGeom prst="rect">
            <a:avLst/>
          </a:prstGeom>
        </p:spPr>
      </p:pic>
      <p:pic>
        <p:nvPicPr>
          <p:cNvPr id="54" name="Picture 53">
            <a:extLst>
              <a:ext uri="{FF2B5EF4-FFF2-40B4-BE49-F238E27FC236}">
                <a16:creationId xmlns="" xmlns:a16="http://schemas.microsoft.com/office/drawing/2014/main" id="{803FEA7D-2513-4EEA-811C-84B5F78E6A20}"/>
              </a:ext>
            </a:extLst>
          </p:cNvPr>
          <p:cNvPicPr>
            <a:picLocks noChangeAspect="1"/>
          </p:cNvPicPr>
          <p:nvPr/>
        </p:nvPicPr>
        <p:blipFill>
          <a:blip r:embed="rId17"/>
          <a:stretch>
            <a:fillRect/>
          </a:stretch>
        </p:blipFill>
        <p:spPr>
          <a:xfrm>
            <a:off x="7476920" y="-1101053"/>
            <a:ext cx="359906" cy="218018"/>
          </a:xfrm>
          <a:prstGeom prst="rect">
            <a:avLst/>
          </a:prstGeom>
        </p:spPr>
      </p:pic>
      <p:pic>
        <p:nvPicPr>
          <p:cNvPr id="55" name="Picture 54">
            <a:extLst>
              <a:ext uri="{FF2B5EF4-FFF2-40B4-BE49-F238E27FC236}">
                <a16:creationId xmlns="" xmlns:a16="http://schemas.microsoft.com/office/drawing/2014/main" id="{447AD84C-8CF9-4056-A4E3-B74CB05DF278}"/>
              </a:ext>
            </a:extLst>
          </p:cNvPr>
          <p:cNvPicPr>
            <a:picLocks noChangeAspect="1"/>
          </p:cNvPicPr>
          <p:nvPr/>
        </p:nvPicPr>
        <p:blipFill>
          <a:blip r:embed="rId18"/>
          <a:stretch>
            <a:fillRect/>
          </a:stretch>
        </p:blipFill>
        <p:spPr>
          <a:xfrm>
            <a:off x="8381505" y="-592875"/>
            <a:ext cx="359906" cy="214559"/>
          </a:xfrm>
          <a:prstGeom prst="rect">
            <a:avLst/>
          </a:prstGeom>
        </p:spPr>
      </p:pic>
      <p:pic>
        <p:nvPicPr>
          <p:cNvPr id="56" name="Picture 55">
            <a:extLst>
              <a:ext uri="{FF2B5EF4-FFF2-40B4-BE49-F238E27FC236}">
                <a16:creationId xmlns="" xmlns:a16="http://schemas.microsoft.com/office/drawing/2014/main" id="{C7CB4E12-983D-46E2-A8A3-DBC4BCD99F70}"/>
              </a:ext>
            </a:extLst>
          </p:cNvPr>
          <p:cNvPicPr>
            <a:picLocks noChangeAspect="1"/>
          </p:cNvPicPr>
          <p:nvPr/>
        </p:nvPicPr>
        <p:blipFill>
          <a:blip r:embed="rId19"/>
          <a:stretch>
            <a:fillRect/>
          </a:stretch>
        </p:blipFill>
        <p:spPr>
          <a:xfrm>
            <a:off x="11678078" y="-867372"/>
            <a:ext cx="359906" cy="218018"/>
          </a:xfrm>
          <a:prstGeom prst="rect">
            <a:avLst/>
          </a:prstGeom>
        </p:spPr>
      </p:pic>
      <p:pic>
        <p:nvPicPr>
          <p:cNvPr id="57" name="Picture 56">
            <a:extLst>
              <a:ext uri="{FF2B5EF4-FFF2-40B4-BE49-F238E27FC236}">
                <a16:creationId xmlns="" xmlns:a16="http://schemas.microsoft.com/office/drawing/2014/main" id="{074C1201-0AA7-42CC-9513-433A8C9E6614}"/>
              </a:ext>
            </a:extLst>
          </p:cNvPr>
          <p:cNvPicPr>
            <a:picLocks noChangeAspect="1"/>
          </p:cNvPicPr>
          <p:nvPr/>
        </p:nvPicPr>
        <p:blipFill>
          <a:blip r:embed="rId20"/>
          <a:stretch>
            <a:fillRect/>
          </a:stretch>
        </p:blipFill>
        <p:spPr>
          <a:xfrm>
            <a:off x="6912564" y="-556051"/>
            <a:ext cx="359906" cy="218018"/>
          </a:xfrm>
          <a:prstGeom prst="rect">
            <a:avLst/>
          </a:prstGeom>
        </p:spPr>
      </p:pic>
      <p:pic>
        <p:nvPicPr>
          <p:cNvPr id="58" name="Picture 57">
            <a:extLst>
              <a:ext uri="{FF2B5EF4-FFF2-40B4-BE49-F238E27FC236}">
                <a16:creationId xmlns="" xmlns:a16="http://schemas.microsoft.com/office/drawing/2014/main" id="{6A00323E-38CF-4CCA-A2E6-343E499AEBFB}"/>
              </a:ext>
            </a:extLst>
          </p:cNvPr>
          <p:cNvPicPr>
            <a:picLocks noChangeAspect="1"/>
          </p:cNvPicPr>
          <p:nvPr/>
        </p:nvPicPr>
        <p:blipFill>
          <a:blip r:embed="rId21"/>
          <a:stretch>
            <a:fillRect/>
          </a:stretch>
        </p:blipFill>
        <p:spPr>
          <a:xfrm>
            <a:off x="2749158" y="-705460"/>
            <a:ext cx="359906" cy="218018"/>
          </a:xfrm>
          <a:prstGeom prst="rect">
            <a:avLst/>
          </a:prstGeom>
        </p:spPr>
      </p:pic>
      <p:pic>
        <p:nvPicPr>
          <p:cNvPr id="59" name="Picture 58">
            <a:extLst>
              <a:ext uri="{FF2B5EF4-FFF2-40B4-BE49-F238E27FC236}">
                <a16:creationId xmlns="" xmlns:a16="http://schemas.microsoft.com/office/drawing/2014/main" id="{0B46CDDD-69A9-4645-94A4-567D04EB420D}"/>
              </a:ext>
            </a:extLst>
          </p:cNvPr>
          <p:cNvPicPr>
            <a:picLocks noChangeAspect="1"/>
          </p:cNvPicPr>
          <p:nvPr/>
        </p:nvPicPr>
        <p:blipFill>
          <a:blip r:embed="rId13"/>
          <a:stretch>
            <a:fillRect/>
          </a:stretch>
        </p:blipFill>
        <p:spPr>
          <a:xfrm>
            <a:off x="6870902" y="-853256"/>
            <a:ext cx="359906" cy="214559"/>
          </a:xfrm>
          <a:prstGeom prst="rect">
            <a:avLst/>
          </a:prstGeom>
        </p:spPr>
      </p:pic>
      <p:pic>
        <p:nvPicPr>
          <p:cNvPr id="60" name="Picture 59">
            <a:extLst>
              <a:ext uri="{FF2B5EF4-FFF2-40B4-BE49-F238E27FC236}">
                <a16:creationId xmlns="" xmlns:a16="http://schemas.microsoft.com/office/drawing/2014/main" id="{DA36CFA9-0C47-47D7-9FD5-57E438988A26}"/>
              </a:ext>
            </a:extLst>
          </p:cNvPr>
          <p:cNvPicPr>
            <a:picLocks noChangeAspect="1"/>
          </p:cNvPicPr>
          <p:nvPr/>
        </p:nvPicPr>
        <p:blipFill>
          <a:blip r:embed="rId14"/>
          <a:stretch>
            <a:fillRect/>
          </a:stretch>
        </p:blipFill>
        <p:spPr>
          <a:xfrm>
            <a:off x="8410016" y="-1183672"/>
            <a:ext cx="359906" cy="218018"/>
          </a:xfrm>
          <a:prstGeom prst="rect">
            <a:avLst/>
          </a:prstGeom>
        </p:spPr>
      </p:pic>
      <p:pic>
        <p:nvPicPr>
          <p:cNvPr id="62" name="Picture 61">
            <a:extLst>
              <a:ext uri="{FF2B5EF4-FFF2-40B4-BE49-F238E27FC236}">
                <a16:creationId xmlns="" xmlns:a16="http://schemas.microsoft.com/office/drawing/2014/main" id="{96BBE5BE-2B84-4213-AAB1-15810189E3B4}"/>
              </a:ext>
            </a:extLst>
          </p:cNvPr>
          <p:cNvPicPr>
            <a:picLocks noChangeAspect="1"/>
          </p:cNvPicPr>
          <p:nvPr/>
        </p:nvPicPr>
        <p:blipFill>
          <a:blip r:embed="rId21"/>
          <a:stretch>
            <a:fillRect/>
          </a:stretch>
        </p:blipFill>
        <p:spPr>
          <a:xfrm>
            <a:off x="9938194" y="-1697417"/>
            <a:ext cx="359906" cy="218018"/>
          </a:xfrm>
          <a:prstGeom prst="rect">
            <a:avLst/>
          </a:prstGeom>
        </p:spPr>
      </p:pic>
      <p:pic>
        <p:nvPicPr>
          <p:cNvPr id="65" name="Picture 64">
            <a:extLst>
              <a:ext uri="{FF2B5EF4-FFF2-40B4-BE49-F238E27FC236}">
                <a16:creationId xmlns="" xmlns:a16="http://schemas.microsoft.com/office/drawing/2014/main" id="{3B1EBC2A-07B3-4489-BB55-F9E223A786D6}"/>
              </a:ext>
            </a:extLst>
          </p:cNvPr>
          <p:cNvPicPr>
            <a:picLocks noChangeAspect="1"/>
          </p:cNvPicPr>
          <p:nvPr/>
        </p:nvPicPr>
        <p:blipFill>
          <a:blip r:embed="rId15"/>
          <a:stretch>
            <a:fillRect/>
          </a:stretch>
        </p:blipFill>
        <p:spPr>
          <a:xfrm>
            <a:off x="700152" y="-564631"/>
            <a:ext cx="359906" cy="218018"/>
          </a:xfrm>
          <a:prstGeom prst="rect">
            <a:avLst/>
          </a:prstGeom>
        </p:spPr>
      </p:pic>
      <p:pic>
        <p:nvPicPr>
          <p:cNvPr id="66" name="Picture 65">
            <a:extLst>
              <a:ext uri="{FF2B5EF4-FFF2-40B4-BE49-F238E27FC236}">
                <a16:creationId xmlns="" xmlns:a16="http://schemas.microsoft.com/office/drawing/2014/main" id="{67B84497-920B-4E47-BED9-F2CB48D342D3}"/>
              </a:ext>
            </a:extLst>
          </p:cNvPr>
          <p:cNvPicPr>
            <a:picLocks noChangeAspect="1"/>
          </p:cNvPicPr>
          <p:nvPr/>
        </p:nvPicPr>
        <p:blipFill>
          <a:blip r:embed="rId16"/>
          <a:stretch>
            <a:fillRect/>
          </a:stretch>
        </p:blipFill>
        <p:spPr>
          <a:xfrm>
            <a:off x="1630835" y="-979817"/>
            <a:ext cx="359906" cy="214559"/>
          </a:xfrm>
          <a:prstGeom prst="rect">
            <a:avLst/>
          </a:prstGeom>
        </p:spPr>
      </p:pic>
      <p:pic>
        <p:nvPicPr>
          <p:cNvPr id="67" name="Picture 66">
            <a:extLst>
              <a:ext uri="{FF2B5EF4-FFF2-40B4-BE49-F238E27FC236}">
                <a16:creationId xmlns="" xmlns:a16="http://schemas.microsoft.com/office/drawing/2014/main" id="{C52600BB-4B52-467E-825D-99BFF7CBBD89}"/>
              </a:ext>
            </a:extLst>
          </p:cNvPr>
          <p:cNvPicPr>
            <a:picLocks noChangeAspect="1"/>
          </p:cNvPicPr>
          <p:nvPr/>
        </p:nvPicPr>
        <p:blipFill>
          <a:blip r:embed="rId17"/>
          <a:stretch>
            <a:fillRect/>
          </a:stretch>
        </p:blipFill>
        <p:spPr>
          <a:xfrm>
            <a:off x="2848765" y="-946625"/>
            <a:ext cx="359906" cy="218018"/>
          </a:xfrm>
          <a:prstGeom prst="rect">
            <a:avLst/>
          </a:prstGeom>
        </p:spPr>
      </p:pic>
      <p:pic>
        <p:nvPicPr>
          <p:cNvPr id="76" name="Picture 75">
            <a:extLst>
              <a:ext uri="{FF2B5EF4-FFF2-40B4-BE49-F238E27FC236}">
                <a16:creationId xmlns="" xmlns:a16="http://schemas.microsoft.com/office/drawing/2014/main" id="{18EE2317-3213-4F96-865F-314FF8EDA669}"/>
              </a:ext>
            </a:extLst>
          </p:cNvPr>
          <p:cNvPicPr>
            <a:picLocks noChangeAspect="1"/>
          </p:cNvPicPr>
          <p:nvPr/>
        </p:nvPicPr>
        <p:blipFill>
          <a:blip r:embed="rId13"/>
          <a:stretch>
            <a:fillRect/>
          </a:stretch>
        </p:blipFill>
        <p:spPr>
          <a:xfrm>
            <a:off x="139861" y="-1580115"/>
            <a:ext cx="359906" cy="214559"/>
          </a:xfrm>
          <a:prstGeom prst="rect">
            <a:avLst/>
          </a:prstGeom>
        </p:spPr>
      </p:pic>
      <p:pic>
        <p:nvPicPr>
          <p:cNvPr id="77" name="Picture 76">
            <a:extLst>
              <a:ext uri="{FF2B5EF4-FFF2-40B4-BE49-F238E27FC236}">
                <a16:creationId xmlns="" xmlns:a16="http://schemas.microsoft.com/office/drawing/2014/main" id="{2D5A3EEA-595D-41A6-882E-2C950A342B76}"/>
              </a:ext>
            </a:extLst>
          </p:cNvPr>
          <p:cNvPicPr>
            <a:picLocks noChangeAspect="1"/>
          </p:cNvPicPr>
          <p:nvPr/>
        </p:nvPicPr>
        <p:blipFill>
          <a:blip r:embed="rId14"/>
          <a:stretch>
            <a:fillRect/>
          </a:stretch>
        </p:blipFill>
        <p:spPr>
          <a:xfrm>
            <a:off x="2034882" y="-1730705"/>
            <a:ext cx="359906" cy="218018"/>
          </a:xfrm>
          <a:prstGeom prst="rect">
            <a:avLst/>
          </a:prstGeom>
        </p:spPr>
      </p:pic>
      <p:pic>
        <p:nvPicPr>
          <p:cNvPr id="79" name="Picture 78">
            <a:extLst>
              <a:ext uri="{FF2B5EF4-FFF2-40B4-BE49-F238E27FC236}">
                <a16:creationId xmlns="" xmlns:a16="http://schemas.microsoft.com/office/drawing/2014/main" id="{43AB6967-D67C-4566-82B1-C051B5D2323C}"/>
              </a:ext>
            </a:extLst>
          </p:cNvPr>
          <p:cNvPicPr>
            <a:picLocks noChangeAspect="1"/>
          </p:cNvPicPr>
          <p:nvPr/>
        </p:nvPicPr>
        <p:blipFill>
          <a:blip r:embed="rId21"/>
          <a:stretch>
            <a:fillRect/>
          </a:stretch>
        </p:blipFill>
        <p:spPr>
          <a:xfrm>
            <a:off x="11216787" y="-355563"/>
            <a:ext cx="359906" cy="218018"/>
          </a:xfrm>
          <a:prstGeom prst="rect">
            <a:avLst/>
          </a:prstGeom>
        </p:spPr>
      </p:pic>
      <p:pic>
        <p:nvPicPr>
          <p:cNvPr id="80" name="Picture 79">
            <a:extLst>
              <a:ext uri="{FF2B5EF4-FFF2-40B4-BE49-F238E27FC236}">
                <a16:creationId xmlns="" xmlns:a16="http://schemas.microsoft.com/office/drawing/2014/main" id="{E6F59F5D-5110-4FA2-8DF5-EED47CE2946E}"/>
              </a:ext>
            </a:extLst>
          </p:cNvPr>
          <p:cNvPicPr>
            <a:picLocks noChangeAspect="1"/>
          </p:cNvPicPr>
          <p:nvPr/>
        </p:nvPicPr>
        <p:blipFill>
          <a:blip r:embed="rId14"/>
          <a:stretch>
            <a:fillRect/>
          </a:stretch>
        </p:blipFill>
        <p:spPr>
          <a:xfrm>
            <a:off x="5979548" y="-1009014"/>
            <a:ext cx="359906" cy="218018"/>
          </a:xfrm>
          <a:prstGeom prst="rect">
            <a:avLst/>
          </a:prstGeom>
        </p:spPr>
      </p:pic>
      <p:pic>
        <p:nvPicPr>
          <p:cNvPr id="81" name="Picture 80">
            <a:extLst>
              <a:ext uri="{FF2B5EF4-FFF2-40B4-BE49-F238E27FC236}">
                <a16:creationId xmlns="" xmlns:a16="http://schemas.microsoft.com/office/drawing/2014/main" id="{F2DECD46-F2CD-4D72-A1C1-97C80B70E8C1}"/>
              </a:ext>
            </a:extLst>
          </p:cNvPr>
          <p:cNvPicPr>
            <a:picLocks noChangeAspect="1"/>
          </p:cNvPicPr>
          <p:nvPr/>
        </p:nvPicPr>
        <p:blipFill>
          <a:blip r:embed="rId16"/>
          <a:stretch>
            <a:fillRect/>
          </a:stretch>
        </p:blipFill>
        <p:spPr>
          <a:xfrm>
            <a:off x="4048907" y="-978201"/>
            <a:ext cx="359906" cy="214559"/>
          </a:xfrm>
          <a:prstGeom prst="rect">
            <a:avLst/>
          </a:prstGeom>
        </p:spPr>
      </p:pic>
      <p:pic>
        <p:nvPicPr>
          <p:cNvPr id="82" name="Picture 81">
            <a:extLst>
              <a:ext uri="{FF2B5EF4-FFF2-40B4-BE49-F238E27FC236}">
                <a16:creationId xmlns="" xmlns:a16="http://schemas.microsoft.com/office/drawing/2014/main" id="{53097E2F-0CEB-4AD1-A885-C217F1BE53EC}"/>
              </a:ext>
            </a:extLst>
          </p:cNvPr>
          <p:cNvPicPr>
            <a:picLocks noChangeAspect="1"/>
          </p:cNvPicPr>
          <p:nvPr/>
        </p:nvPicPr>
        <p:blipFill>
          <a:blip r:embed="rId17"/>
          <a:stretch>
            <a:fillRect/>
          </a:stretch>
        </p:blipFill>
        <p:spPr>
          <a:xfrm>
            <a:off x="5266837" y="-945010"/>
            <a:ext cx="359906" cy="218018"/>
          </a:xfrm>
          <a:prstGeom prst="rect">
            <a:avLst/>
          </a:prstGeom>
        </p:spPr>
      </p:pic>
      <p:pic>
        <p:nvPicPr>
          <p:cNvPr id="83" name="Picture 82">
            <a:extLst>
              <a:ext uri="{FF2B5EF4-FFF2-40B4-BE49-F238E27FC236}">
                <a16:creationId xmlns="" xmlns:a16="http://schemas.microsoft.com/office/drawing/2014/main" id="{439C4804-B1FC-46A1-AB14-4A65343C55A3}"/>
              </a:ext>
            </a:extLst>
          </p:cNvPr>
          <p:cNvPicPr>
            <a:picLocks noChangeAspect="1"/>
          </p:cNvPicPr>
          <p:nvPr/>
        </p:nvPicPr>
        <p:blipFill>
          <a:blip r:embed="rId14"/>
          <a:stretch>
            <a:fillRect/>
          </a:stretch>
        </p:blipFill>
        <p:spPr>
          <a:xfrm>
            <a:off x="4950541" y="-2260978"/>
            <a:ext cx="359906" cy="218018"/>
          </a:xfrm>
          <a:prstGeom prst="rect">
            <a:avLst/>
          </a:prstGeom>
        </p:spPr>
      </p:pic>
      <p:pic>
        <p:nvPicPr>
          <p:cNvPr id="84" name="Picture 83">
            <a:extLst>
              <a:ext uri="{FF2B5EF4-FFF2-40B4-BE49-F238E27FC236}">
                <a16:creationId xmlns="" xmlns:a16="http://schemas.microsoft.com/office/drawing/2014/main" id="{AA0FCB71-EBCE-4D07-B1CC-FDC97F460F27}"/>
              </a:ext>
            </a:extLst>
          </p:cNvPr>
          <p:cNvPicPr>
            <a:picLocks noChangeAspect="1"/>
          </p:cNvPicPr>
          <p:nvPr/>
        </p:nvPicPr>
        <p:blipFill>
          <a:blip r:embed="rId17"/>
          <a:stretch>
            <a:fillRect/>
          </a:stretch>
        </p:blipFill>
        <p:spPr>
          <a:xfrm>
            <a:off x="9670493" y="-596451"/>
            <a:ext cx="359906" cy="218018"/>
          </a:xfrm>
          <a:prstGeom prst="rect">
            <a:avLst/>
          </a:prstGeom>
        </p:spPr>
      </p:pic>
      <p:pic>
        <p:nvPicPr>
          <p:cNvPr id="85" name="Picture 84">
            <a:extLst>
              <a:ext uri="{FF2B5EF4-FFF2-40B4-BE49-F238E27FC236}">
                <a16:creationId xmlns="" xmlns:a16="http://schemas.microsoft.com/office/drawing/2014/main" id="{6734A123-4F32-42E9-A337-CBF64C21052C}"/>
              </a:ext>
            </a:extLst>
          </p:cNvPr>
          <p:cNvPicPr>
            <a:picLocks noChangeAspect="1"/>
          </p:cNvPicPr>
          <p:nvPr/>
        </p:nvPicPr>
        <p:blipFill>
          <a:blip r:embed="rId13"/>
          <a:stretch>
            <a:fillRect/>
          </a:stretch>
        </p:blipFill>
        <p:spPr>
          <a:xfrm>
            <a:off x="4552971" y="-329583"/>
            <a:ext cx="359906" cy="214559"/>
          </a:xfrm>
          <a:prstGeom prst="rect">
            <a:avLst/>
          </a:prstGeom>
        </p:spPr>
      </p:pic>
      <p:pic>
        <p:nvPicPr>
          <p:cNvPr id="86" name="Picture 85">
            <a:extLst>
              <a:ext uri="{FF2B5EF4-FFF2-40B4-BE49-F238E27FC236}">
                <a16:creationId xmlns="" xmlns:a16="http://schemas.microsoft.com/office/drawing/2014/main" id="{4F5F9C32-2E71-4152-A738-7CC4AECC50CE}"/>
              </a:ext>
            </a:extLst>
          </p:cNvPr>
          <p:cNvPicPr>
            <a:picLocks noChangeAspect="1"/>
          </p:cNvPicPr>
          <p:nvPr/>
        </p:nvPicPr>
        <p:blipFill>
          <a:blip r:embed="rId14"/>
          <a:stretch>
            <a:fillRect/>
          </a:stretch>
        </p:blipFill>
        <p:spPr>
          <a:xfrm>
            <a:off x="12188825" y="-1543963"/>
            <a:ext cx="359906" cy="218018"/>
          </a:xfrm>
          <a:prstGeom prst="rect">
            <a:avLst/>
          </a:prstGeom>
        </p:spPr>
      </p:pic>
      <p:pic>
        <p:nvPicPr>
          <p:cNvPr id="87" name="Picture 86">
            <a:extLst>
              <a:ext uri="{FF2B5EF4-FFF2-40B4-BE49-F238E27FC236}">
                <a16:creationId xmlns="" xmlns:a16="http://schemas.microsoft.com/office/drawing/2014/main" id="{C1012CB1-D862-4BAD-A05D-2A2C76D59774}"/>
              </a:ext>
            </a:extLst>
          </p:cNvPr>
          <p:cNvPicPr>
            <a:picLocks noChangeAspect="1"/>
          </p:cNvPicPr>
          <p:nvPr/>
        </p:nvPicPr>
        <p:blipFill>
          <a:blip r:embed="rId21"/>
          <a:stretch>
            <a:fillRect/>
          </a:stretch>
        </p:blipFill>
        <p:spPr>
          <a:xfrm>
            <a:off x="5279766" y="-354830"/>
            <a:ext cx="359906" cy="218018"/>
          </a:xfrm>
          <a:prstGeom prst="rect">
            <a:avLst/>
          </a:prstGeom>
        </p:spPr>
      </p:pic>
      <p:pic>
        <p:nvPicPr>
          <p:cNvPr id="88" name="Picture 87">
            <a:extLst>
              <a:ext uri="{FF2B5EF4-FFF2-40B4-BE49-F238E27FC236}">
                <a16:creationId xmlns="" xmlns:a16="http://schemas.microsoft.com/office/drawing/2014/main" id="{21E93066-09E5-413A-8070-237C2CD7732E}"/>
              </a:ext>
            </a:extLst>
          </p:cNvPr>
          <p:cNvPicPr>
            <a:picLocks noChangeAspect="1"/>
          </p:cNvPicPr>
          <p:nvPr/>
        </p:nvPicPr>
        <p:blipFill>
          <a:blip r:embed="rId14"/>
          <a:stretch>
            <a:fillRect/>
          </a:stretch>
        </p:blipFill>
        <p:spPr>
          <a:xfrm>
            <a:off x="3661617" y="-485341"/>
            <a:ext cx="359906" cy="218018"/>
          </a:xfrm>
          <a:prstGeom prst="rect">
            <a:avLst/>
          </a:prstGeom>
        </p:spPr>
      </p:pic>
      <p:pic>
        <p:nvPicPr>
          <p:cNvPr id="89" name="Picture 88">
            <a:extLst>
              <a:ext uri="{FF2B5EF4-FFF2-40B4-BE49-F238E27FC236}">
                <a16:creationId xmlns="" xmlns:a16="http://schemas.microsoft.com/office/drawing/2014/main" id="{5196AEB6-7919-4831-BB5B-79C09EDB2CB3}"/>
              </a:ext>
            </a:extLst>
          </p:cNvPr>
          <p:cNvPicPr>
            <a:picLocks noChangeAspect="1"/>
          </p:cNvPicPr>
          <p:nvPr/>
        </p:nvPicPr>
        <p:blipFill>
          <a:blip r:embed="rId14"/>
          <a:stretch>
            <a:fillRect/>
          </a:stretch>
        </p:blipFill>
        <p:spPr>
          <a:xfrm>
            <a:off x="7020571" y="-1760547"/>
            <a:ext cx="359906" cy="218018"/>
          </a:xfrm>
          <a:prstGeom prst="rect">
            <a:avLst/>
          </a:prstGeom>
        </p:spPr>
      </p:pic>
    </p:spTree>
    <p:extLst>
      <p:ext uri="{BB962C8B-B14F-4D97-AF65-F5344CB8AC3E}">
        <p14:creationId xmlns:p14="http://schemas.microsoft.com/office/powerpoint/2010/main" val="1933131979"/>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78"/>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500" fill="hold"/>
                                        <p:tgtEl>
                                          <p:spTgt spid="99"/>
                                        </p:tgtEl>
                                        <p:attrNameLst>
                                          <p:attrName>ppt_w</p:attrName>
                                        </p:attrNameLst>
                                      </p:cBhvr>
                                      <p:tavLst>
                                        <p:tav tm="0">
                                          <p:val>
                                            <p:fltVal val="0"/>
                                          </p:val>
                                        </p:tav>
                                        <p:tav tm="100000">
                                          <p:val>
                                            <p:strVal val="#ppt_w"/>
                                          </p:val>
                                        </p:tav>
                                      </p:tavLst>
                                    </p:anim>
                                    <p:anim calcmode="lin" valueType="num">
                                      <p:cBhvr>
                                        <p:cTn id="8" dur="500" fill="hold"/>
                                        <p:tgtEl>
                                          <p:spTgt spid="99"/>
                                        </p:tgtEl>
                                        <p:attrNameLst>
                                          <p:attrName>ppt_h</p:attrName>
                                        </p:attrNameLst>
                                      </p:cBhvr>
                                      <p:tavLst>
                                        <p:tav tm="0">
                                          <p:val>
                                            <p:fltVal val="0"/>
                                          </p:val>
                                        </p:tav>
                                        <p:tav tm="100000">
                                          <p:val>
                                            <p:strVal val="#ppt_h"/>
                                          </p:val>
                                        </p:tav>
                                      </p:tavLst>
                                    </p:anim>
                                    <p:animEffect transition="in" filter="fade">
                                      <p:cBhvr>
                                        <p:cTn id="9" dur="500"/>
                                        <p:tgtEl>
                                          <p:spTgt spid="99"/>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9"/>
                                        </p:tgtEl>
                                      </p:cBhvr>
                                    </p:animEffect>
                                    <p:animScale>
                                      <p:cBhvr>
                                        <p:cTn id="12" dur="250" autoRev="1" fill="hold"/>
                                        <p:tgtEl>
                                          <p:spTgt spid="99"/>
                                        </p:tgtEl>
                                      </p:cBhvr>
                                      <p:by x="105000" y="105000"/>
                                    </p:animScale>
                                  </p:childTnLst>
                                </p:cTn>
                              </p:par>
                            </p:childTnLst>
                          </p:cTn>
                        </p:par>
                      </p:childTnLst>
                    </p:cTn>
                  </p:par>
                </p:childTnLst>
              </p:cTn>
              <p:nextCondLst>
                <p:cond evt="onClick" delay="0">
                  <p:tgtEl>
                    <p:spTgt spid="78"/>
                  </p:tgtEl>
                </p:cond>
              </p:nextCondLst>
            </p:seq>
            <p:seq concurrent="1" nextAc="seek">
              <p:cTn id="13" restart="whenNotActive" fill="hold" evtFilter="cancelBubble" nodeType="interactiveSeq">
                <p:stCondLst>
                  <p:cond evt="onClick" delay="0">
                    <p:tgtEl>
                      <p:spTgt spid="96"/>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6"/>
                  </p:tgtEl>
                </p:cond>
              </p:nextCondLst>
            </p:seq>
            <p:seq concurrent="1" nextAc="seek">
              <p:cTn id="24" restart="whenNotActive" fill="hold" evtFilter="cancelBubble" nodeType="interactiveSeq">
                <p:stCondLst>
                  <p:cond evt="onClick" delay="0">
                    <p:tgtEl>
                      <p:spTgt spid="10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2"/>
                                        </p:tgtEl>
                                        <p:attrNameLst>
                                          <p:attrName>style.visibility</p:attrName>
                                        </p:attrNameLst>
                                      </p:cBhvr>
                                      <p:to>
                                        <p:strVal val="visible"/>
                                      </p:to>
                                    </p:set>
                                    <p:anim calcmode="lin" valueType="num">
                                      <p:cBhvr>
                                        <p:cTn id="29" dur="500" fill="hold"/>
                                        <p:tgtEl>
                                          <p:spTgt spid="102"/>
                                        </p:tgtEl>
                                        <p:attrNameLst>
                                          <p:attrName>ppt_w</p:attrName>
                                        </p:attrNameLst>
                                      </p:cBhvr>
                                      <p:tavLst>
                                        <p:tav tm="0">
                                          <p:val>
                                            <p:fltVal val="0"/>
                                          </p:val>
                                        </p:tav>
                                        <p:tav tm="100000">
                                          <p:val>
                                            <p:strVal val="#ppt_w"/>
                                          </p:val>
                                        </p:tav>
                                      </p:tavLst>
                                    </p:anim>
                                    <p:anim calcmode="lin" valueType="num">
                                      <p:cBhvr>
                                        <p:cTn id="30" dur="500" fill="hold"/>
                                        <p:tgtEl>
                                          <p:spTgt spid="102"/>
                                        </p:tgtEl>
                                        <p:attrNameLst>
                                          <p:attrName>ppt_h</p:attrName>
                                        </p:attrNameLst>
                                      </p:cBhvr>
                                      <p:tavLst>
                                        <p:tav tm="0">
                                          <p:val>
                                            <p:fltVal val="0"/>
                                          </p:val>
                                        </p:tav>
                                        <p:tav tm="100000">
                                          <p:val>
                                            <p:strVal val="#ppt_h"/>
                                          </p:val>
                                        </p:tav>
                                      </p:tavLst>
                                    </p:anim>
                                    <p:animEffect transition="in" filter="fade">
                                      <p:cBhvr>
                                        <p:cTn id="31" dur="500"/>
                                        <p:tgtEl>
                                          <p:spTgt spid="102"/>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2"/>
                                        </p:tgtEl>
                                      </p:cBhvr>
                                    </p:animEffect>
                                    <p:animScale>
                                      <p:cBhvr>
                                        <p:cTn id="34" dur="250" autoRev="1" fill="hold"/>
                                        <p:tgtEl>
                                          <p:spTgt spid="102"/>
                                        </p:tgtEl>
                                      </p:cBhvr>
                                      <p:by x="105000" y="105000"/>
                                    </p:animScale>
                                  </p:childTnLst>
                                </p:cTn>
                              </p:par>
                            </p:childTnLst>
                          </p:cTn>
                        </p:par>
                      </p:childTnLst>
                    </p:cTn>
                  </p:par>
                </p:childTnLst>
              </p:cTn>
              <p:nextCondLst>
                <p:cond evt="onClick" delay="0">
                  <p:tgtEl>
                    <p:spTgt spid="101"/>
                  </p:tgtEl>
                </p:cond>
              </p:nextCondLst>
            </p:seq>
            <p:seq concurrent="1" nextAc="seek">
              <p:cTn id="35" restart="whenNotActive" fill="hold" evtFilter="cancelBubble" nodeType="interactiveSeq">
                <p:stCondLst>
                  <p:cond evt="onClick" delay="0">
                    <p:tgtEl>
                      <p:spTgt spid="1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500" fill="hold"/>
                                        <p:tgtEl>
                                          <p:spTgt spid="19"/>
                                        </p:tgtEl>
                                        <p:attrNameLst>
                                          <p:attrName>ppt_w</p:attrName>
                                        </p:attrNameLst>
                                      </p:cBhvr>
                                      <p:tavLst>
                                        <p:tav tm="0">
                                          <p:val>
                                            <p:fltVal val="0"/>
                                          </p:val>
                                        </p:tav>
                                        <p:tav tm="100000">
                                          <p:val>
                                            <p:strVal val="#ppt_w"/>
                                          </p:val>
                                        </p:tav>
                                      </p:tavLst>
                                    </p:anim>
                                    <p:anim calcmode="lin" valueType="num">
                                      <p:cBhvr>
                                        <p:cTn id="41" dur="500" fill="hold"/>
                                        <p:tgtEl>
                                          <p:spTgt spid="19"/>
                                        </p:tgtEl>
                                        <p:attrNameLst>
                                          <p:attrName>ppt_h</p:attrName>
                                        </p:attrNameLst>
                                      </p:cBhvr>
                                      <p:tavLst>
                                        <p:tav tm="0">
                                          <p:val>
                                            <p:fltVal val="0"/>
                                          </p:val>
                                        </p:tav>
                                        <p:tav tm="100000">
                                          <p:val>
                                            <p:strVal val="#ppt_h"/>
                                          </p:val>
                                        </p:tav>
                                      </p:tavLst>
                                    </p:anim>
                                    <p:animEffect transition="in" filter="fade">
                                      <p:cBhvr>
                                        <p:cTn id="42" dur="500"/>
                                        <p:tgtEl>
                                          <p:spTgt spid="19"/>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9"/>
                                        </p:tgtEl>
                                      </p:cBhvr>
                                    </p:animEffect>
                                    <p:animScale>
                                      <p:cBhvr>
                                        <p:cTn id="45" dur="250" autoRev="1" fill="hold"/>
                                        <p:tgtEl>
                                          <p:spTgt spid="19"/>
                                        </p:tgtEl>
                                      </p:cBhvr>
                                      <p:by x="105000" y="105000"/>
                                    </p:animScale>
                                  </p:childTnLst>
                                </p:cTn>
                              </p:par>
                            </p:childTnLst>
                          </p:cTn>
                        </p:par>
                      </p:childTnLst>
                    </p:cTn>
                  </p:par>
                </p:childTnLst>
              </p:cTn>
              <p:nextCondLst>
                <p:cond evt="onClick" delay="0">
                  <p:tgtEl>
                    <p:spTgt spid="17"/>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Effect transition="in" filter="fade">
                                      <p:cBhvr>
                                        <p:cTn id="53" dur="500"/>
                                        <p:tgtEl>
                                          <p:spTgt spid="20"/>
                                        </p:tgtEl>
                                      </p:cBhvr>
                                    </p:animEffec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20"/>
                                        </p:tgtEl>
                                      </p:cBhvr>
                                    </p:animEffect>
                                    <p:animScale>
                                      <p:cBhvr>
                                        <p:cTn id="56" dur="250" autoRev="1" fill="hold"/>
                                        <p:tgtEl>
                                          <p:spTgt spid="20"/>
                                        </p:tgtEl>
                                      </p:cBhvr>
                                      <p:by x="105000" y="105000"/>
                                    </p:animScale>
                                  </p:childTnLst>
                                </p:cTn>
                              </p:par>
                              <p:par>
                                <p:cTn id="5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8" dur="2000" fill="hold"/>
                                        <p:tgtEl>
                                          <p:spTgt spid="50"/>
                                        </p:tgtEl>
                                        <p:attrNameLst>
                                          <p:attrName>ppt_x</p:attrName>
                                          <p:attrName>ppt_y</p:attrName>
                                        </p:attrNameLst>
                                      </p:cBhvr>
                                    </p:animMotion>
                                  </p:childTnLst>
                                </p:cTn>
                              </p:par>
                              <p:par>
                                <p:cTn id="5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0" dur="2000" fill="hold"/>
                                        <p:tgtEl>
                                          <p:spTgt spid="58"/>
                                        </p:tgtEl>
                                        <p:attrNameLst>
                                          <p:attrName>ppt_x</p:attrName>
                                          <p:attrName>ppt_y</p:attrName>
                                        </p:attrNameLst>
                                      </p:cBhvr>
                                    </p:animMotion>
                                  </p:child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51"/>
                                        </p:tgtEl>
                                        <p:attrNameLst>
                                          <p:attrName>ppt_x</p:attrName>
                                          <p:attrName>ppt_y</p:attrName>
                                        </p:attrNameLst>
                                      </p:cBhvr>
                                    </p:animMotion>
                                  </p:childTnLst>
                                </p:cTn>
                              </p:par>
                              <p:par>
                                <p:cTn id="63"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64" dur="2000" fill="hold"/>
                                        <p:tgtEl>
                                          <p:spTgt spid="49"/>
                                        </p:tgtEl>
                                        <p:attrNameLst>
                                          <p:attrName>ppt_x</p:attrName>
                                          <p:attrName>ppt_y</p:attrName>
                                        </p:attrNameLst>
                                      </p:cBhvr>
                                    </p:animMotion>
                                  </p:childTnLst>
                                </p:cTn>
                              </p:par>
                              <p:par>
                                <p:cTn id="65"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66" dur="2000" fill="hold"/>
                                        <p:tgtEl>
                                          <p:spTgt spid="52"/>
                                        </p:tgtEl>
                                        <p:attrNameLst>
                                          <p:attrName>ppt_x</p:attrName>
                                          <p:attrName>ppt_y</p:attrName>
                                        </p:attrNameLst>
                                      </p:cBhvr>
                                    </p:animMotion>
                                  </p:childTnLst>
                                </p:cTn>
                              </p:par>
                              <p:par>
                                <p:cTn id="67"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68" dur="2000" fill="hold"/>
                                        <p:tgtEl>
                                          <p:spTgt spid="53"/>
                                        </p:tgtEl>
                                        <p:attrNameLst>
                                          <p:attrName>ppt_x</p:attrName>
                                          <p:attrName>ppt_y</p:attrName>
                                        </p:attrNameLst>
                                      </p:cBhvr>
                                      <p:rCtr x="-4792" y="65810"/>
                                    </p:animMotion>
                                  </p:childTnLst>
                                </p:cTn>
                              </p:par>
                              <p:par>
                                <p:cTn id="69"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0" dur="2000" fill="hold"/>
                                        <p:tgtEl>
                                          <p:spTgt spid="57"/>
                                        </p:tgtEl>
                                        <p:attrNameLst>
                                          <p:attrName>ppt_x</p:attrName>
                                          <p:attrName>ppt_y</p:attrName>
                                        </p:attrNameLst>
                                      </p:cBhvr>
                                    </p:animMotion>
                                  </p:childTnLst>
                                </p:cTn>
                              </p:par>
                              <p:par>
                                <p:cTn id="71"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2" dur="2000" fill="hold"/>
                                        <p:tgtEl>
                                          <p:spTgt spid="54"/>
                                        </p:tgtEl>
                                        <p:attrNameLst>
                                          <p:attrName>ppt_x</p:attrName>
                                          <p:attrName>ppt_y</p:attrName>
                                        </p:attrNameLst>
                                      </p:cBhvr>
                                    </p:animMotion>
                                  </p:childTnLst>
                                </p:cTn>
                              </p:par>
                              <p:par>
                                <p:cTn id="73"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74" dur="2000" fill="hold"/>
                                        <p:tgtEl>
                                          <p:spTgt spid="55"/>
                                        </p:tgtEl>
                                        <p:attrNameLst>
                                          <p:attrName>ppt_x</p:attrName>
                                          <p:attrName>ppt_y</p:attrName>
                                        </p:attrNameLst>
                                      </p:cBhvr>
                                    </p:animMotion>
                                  </p:childTnLst>
                                </p:cTn>
                              </p:par>
                              <p:par>
                                <p:cTn id="75"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76" dur="2000" fill="hold"/>
                                        <p:tgtEl>
                                          <p:spTgt spid="56"/>
                                        </p:tgtEl>
                                        <p:attrNameLst>
                                          <p:attrName>ppt_x</p:attrName>
                                          <p:attrName>ppt_y</p:attrName>
                                        </p:attrNameLst>
                                      </p:cBhvr>
                                    </p:animMotion>
                                  </p:childTnLst>
                                </p:cTn>
                              </p:par>
                              <p:par>
                                <p:cTn id="7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8" dur="2000" fill="hold"/>
                                        <p:tgtEl>
                                          <p:spTgt spid="59"/>
                                        </p:tgtEl>
                                        <p:attrNameLst>
                                          <p:attrName>ppt_x</p:attrName>
                                          <p:attrName>ppt_y</p:attrName>
                                        </p:attrNameLst>
                                      </p:cBhvr>
                                    </p:animMotion>
                                  </p:childTnLst>
                                </p:cTn>
                              </p:par>
                              <p:par>
                                <p:cTn id="7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0" dur="2000" fill="hold"/>
                                        <p:tgtEl>
                                          <p:spTgt spid="62"/>
                                        </p:tgtEl>
                                        <p:attrNameLst>
                                          <p:attrName>ppt_x</p:attrName>
                                          <p:attrName>ppt_y</p:attrName>
                                        </p:attrNameLst>
                                      </p:cBhvr>
                                    </p:animMotion>
                                  </p:childTnLst>
                                </p:cTn>
                              </p:par>
                              <p:par>
                                <p:cTn id="8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2" dur="2000" fill="hold"/>
                                        <p:tgtEl>
                                          <p:spTgt spid="60"/>
                                        </p:tgtEl>
                                        <p:attrNameLst>
                                          <p:attrName>ppt_x</p:attrName>
                                          <p:attrName>ppt_y</p:attrName>
                                        </p:attrNameLst>
                                      </p:cBhvr>
                                    </p:animMotion>
                                  </p:childTnLst>
                                </p:cTn>
                              </p:par>
                              <p:par>
                                <p:cTn id="83"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84" dur="2000" fill="hold"/>
                                        <p:tgtEl>
                                          <p:spTgt spid="65"/>
                                        </p:tgtEl>
                                        <p:attrNameLst>
                                          <p:attrName>ppt_x</p:attrName>
                                          <p:attrName>ppt_y</p:attrName>
                                        </p:attrNameLst>
                                      </p:cBhvr>
                                      <p:rCtr x="18750" y="58287"/>
                                    </p:animMotion>
                                  </p:childTnLst>
                                </p:cTn>
                              </p:par>
                              <p:par>
                                <p:cTn id="85"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6" dur="2000" fill="hold"/>
                                        <p:tgtEl>
                                          <p:spTgt spid="66"/>
                                        </p:tgtEl>
                                        <p:attrNameLst>
                                          <p:attrName>ppt_x</p:attrName>
                                          <p:attrName>ppt_y</p:attrName>
                                        </p:attrNameLst>
                                      </p:cBhvr>
                                    </p:animMotion>
                                  </p:childTnLst>
                                </p:cTn>
                              </p:par>
                              <p:par>
                                <p:cTn id="8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8" dur="2000" fill="hold"/>
                                        <p:tgtEl>
                                          <p:spTgt spid="67"/>
                                        </p:tgtEl>
                                        <p:attrNameLst>
                                          <p:attrName>ppt_x</p:attrName>
                                          <p:attrName>ppt_y</p:attrName>
                                        </p:attrNameLst>
                                      </p:cBhvr>
                                    </p:animMotion>
                                  </p:childTnLst>
                                </p:cTn>
                              </p:par>
                              <p:par>
                                <p:cTn id="89"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0" dur="2000" fill="hold"/>
                                        <p:tgtEl>
                                          <p:spTgt spid="76"/>
                                        </p:tgtEl>
                                        <p:attrNameLst>
                                          <p:attrName>ppt_x</p:attrName>
                                          <p:attrName>ppt_y</p:attrName>
                                        </p:attrNameLst>
                                      </p:cBhvr>
                                    </p:animMotion>
                                  </p:childTnLst>
                                </p:cTn>
                              </p:par>
                              <p:par>
                                <p:cTn id="91"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2" dur="2000" fill="hold"/>
                                        <p:tgtEl>
                                          <p:spTgt spid="79"/>
                                        </p:tgtEl>
                                        <p:attrNameLst>
                                          <p:attrName>ppt_x</p:attrName>
                                          <p:attrName>ppt_y</p:attrName>
                                        </p:attrNameLst>
                                      </p:cBhvr>
                                    </p:animMotion>
                                  </p:childTnLst>
                                </p:cTn>
                              </p:par>
                              <p:par>
                                <p:cTn id="9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4" dur="2000" fill="hold"/>
                                        <p:tgtEl>
                                          <p:spTgt spid="77"/>
                                        </p:tgtEl>
                                        <p:attrNameLst>
                                          <p:attrName>ppt_x</p:attrName>
                                          <p:attrName>ppt_y</p:attrName>
                                        </p:attrNameLst>
                                      </p:cBhvr>
                                    </p:animMotion>
                                  </p:childTnLst>
                                </p:cTn>
                              </p:par>
                              <p:par>
                                <p:cTn id="9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6" dur="2000" fill="hold"/>
                                        <p:tgtEl>
                                          <p:spTgt spid="80"/>
                                        </p:tgtEl>
                                        <p:attrNameLst>
                                          <p:attrName>ppt_x</p:attrName>
                                          <p:attrName>ppt_y</p:attrName>
                                        </p:attrNameLst>
                                      </p:cBhvr>
                                    </p:animMotion>
                                  </p:childTnLst>
                                </p:cTn>
                              </p:par>
                              <p:par>
                                <p:cTn id="97"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8" dur="2000" fill="hold"/>
                                        <p:tgtEl>
                                          <p:spTgt spid="81"/>
                                        </p:tgtEl>
                                        <p:attrNameLst>
                                          <p:attrName>ppt_x</p:attrName>
                                          <p:attrName>ppt_y</p:attrName>
                                        </p:attrNameLst>
                                      </p:cBhvr>
                                    </p:animMotion>
                                  </p:childTnLst>
                                </p:cTn>
                              </p:par>
                              <p:par>
                                <p:cTn id="9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0" dur="2000" fill="hold"/>
                                        <p:tgtEl>
                                          <p:spTgt spid="82"/>
                                        </p:tgtEl>
                                        <p:attrNameLst>
                                          <p:attrName>ppt_x</p:attrName>
                                          <p:attrName>ppt_y</p:attrName>
                                        </p:attrNameLst>
                                      </p:cBhvr>
                                    </p:animMotion>
                                  </p:childTnLst>
                                </p:cTn>
                              </p:par>
                              <p:par>
                                <p:cTn id="10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83"/>
                                        </p:tgtEl>
                                        <p:attrNameLst>
                                          <p:attrName>ppt_x</p:attrName>
                                          <p:attrName>ppt_y</p:attrName>
                                        </p:attrNameLst>
                                      </p:cBhvr>
                                    </p:animMotion>
                                  </p:childTnLst>
                                </p:cTn>
                              </p:par>
                              <p:par>
                                <p:cTn id="10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4" dur="2000" fill="hold"/>
                                        <p:tgtEl>
                                          <p:spTgt spid="84"/>
                                        </p:tgtEl>
                                        <p:attrNameLst>
                                          <p:attrName>ppt_x</p:attrName>
                                          <p:attrName>ppt_y</p:attrName>
                                        </p:attrNameLst>
                                      </p:cBhvr>
                                    </p:animMotion>
                                  </p:childTnLst>
                                </p:cTn>
                              </p:par>
                              <p:par>
                                <p:cTn id="10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2000" fill="hold"/>
                                        <p:tgtEl>
                                          <p:spTgt spid="85"/>
                                        </p:tgtEl>
                                        <p:attrNameLst>
                                          <p:attrName>ppt_x</p:attrName>
                                          <p:attrName>ppt_y</p:attrName>
                                        </p:attrNameLst>
                                      </p:cBhvr>
                                    </p:animMotion>
                                  </p:childTnLst>
                                </p:cTn>
                              </p:par>
                              <p:par>
                                <p:cTn id="10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8" dur="2000" fill="hold"/>
                                        <p:tgtEl>
                                          <p:spTgt spid="87"/>
                                        </p:tgtEl>
                                        <p:attrNameLst>
                                          <p:attrName>ppt_x</p:attrName>
                                          <p:attrName>ppt_y</p:attrName>
                                        </p:attrNameLst>
                                      </p:cBhvr>
                                    </p:animMotion>
                                  </p:childTnLst>
                                </p:cTn>
                              </p:par>
                              <p:par>
                                <p:cTn id="10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0" dur="2000" fill="hold"/>
                                        <p:tgtEl>
                                          <p:spTgt spid="86"/>
                                        </p:tgtEl>
                                        <p:attrNameLst>
                                          <p:attrName>ppt_x</p:attrName>
                                          <p:attrName>ppt_y</p:attrName>
                                        </p:attrNameLst>
                                      </p:cBhvr>
                                    </p:animMotion>
                                  </p:childTnLst>
                                </p:cTn>
                              </p:par>
                              <p:par>
                                <p:cTn id="11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88"/>
                                        </p:tgtEl>
                                        <p:attrNameLst>
                                          <p:attrName>ppt_x</p:attrName>
                                          <p:attrName>ppt_y</p:attrName>
                                        </p:attrNameLst>
                                      </p:cBhvr>
                                    </p:animMotion>
                                  </p:childTnLst>
                                </p:cTn>
                              </p:par>
                              <p:par>
                                <p:cTn id="11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4" dur="2000" fill="hold"/>
                                        <p:tgtEl>
                                          <p:spTgt spid="89"/>
                                        </p:tgtEl>
                                        <p:attrNameLst>
                                          <p:attrName>ppt_x</p:attrName>
                                          <p:attrName>ppt_y</p:attrName>
                                        </p:attrNameLst>
                                      </p:cBhvr>
                                    </p:animMotion>
                                  </p:childTnLst>
                                </p:cTn>
                              </p:par>
                            </p:childTnLst>
                          </p:cTn>
                        </p:par>
                      </p:childTnLst>
                    </p:cTn>
                  </p:par>
                </p:childTnLst>
              </p:cTn>
              <p:nextCondLst>
                <p:cond evt="onClick" delay="0">
                  <p:tgtEl>
                    <p:spTgt spid="18"/>
                  </p:tgtEl>
                </p:cond>
              </p:nextCondLst>
            </p:seq>
          </p:childTnLst>
        </p:cTn>
      </p:par>
    </p:tnLst>
    <p:bldLst>
      <p:bldP spid="99" grpId="0"/>
      <p:bldP spid="99" grpId="1"/>
      <p:bldP spid="100" grpId="0"/>
      <p:bldP spid="100" grpId="1"/>
      <p:bldP spid="102" grpId="0"/>
      <p:bldP spid="102" grpId="1"/>
      <p:bldP spid="19" grpId="0"/>
      <p:bldP spid="19" grpId="1"/>
      <p:bldP spid="20" grpId="0"/>
      <p:bldP spid="2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7</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 xmlns:a16="http://schemas.microsoft.com/office/drawing/2014/main" id="{79081DE3-25B1-4AC5-88E2-CA1A582D540E}"/>
              </a:ext>
            </a:extLst>
          </p:cNvPr>
          <p:cNvSpPr/>
          <p:nvPr/>
        </p:nvSpPr>
        <p:spPr>
          <a:xfrm>
            <a:off x="1530044" y="1081038"/>
            <a:ext cx="9137015" cy="2911805"/>
          </a:xfrm>
          <a:prstGeom prst="roundRect">
            <a:avLst>
              <a:gd name="adj" fmla="val 10539"/>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5"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6"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632018" y="4460069"/>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1904324" y="1258897"/>
            <a:ext cx="8514601" cy="646163"/>
          </a:xfrm>
          <a:prstGeom prst="rect">
            <a:avLst/>
          </a:prstGeom>
          <a:noFill/>
          <a:ln>
            <a:noFill/>
          </a:ln>
        </p:spPr>
        <p:txBody>
          <a:bodyPr wrap="square">
            <a:spAutoFit/>
          </a:bodyPr>
          <a:lstStyle/>
          <a:p>
            <a:pPr algn="ctr"/>
            <a:r>
              <a:rPr lang="vi-VN" sz="3599" b="1">
                <a:solidFill>
                  <a:srgbClr val="EE4036"/>
                </a:solidFill>
                <a:latin typeface="Times New Roman" panose="02020603050405020304" pitchFamily="18" charset="0"/>
              </a:rPr>
              <a:t>Tế bào tạo xương nằm ở đâu?</a:t>
            </a:r>
            <a:endParaRPr lang="en-US" sz="3599" b="1">
              <a:solidFill>
                <a:srgbClr val="EE4036"/>
              </a:solidFill>
              <a:latin typeface="Times New Roman" panose="02020603050405020304" pitchFamily="18" charset="0"/>
            </a:endParaRPr>
          </a:p>
        </p:txBody>
      </p:sp>
      <p:sp>
        <p:nvSpPr>
          <p:cNvPr id="37" name="!!o4b">
            <a:extLst>
              <a:ext uri="{FF2B5EF4-FFF2-40B4-BE49-F238E27FC236}">
                <a16:creationId xmlns="" xmlns:a16="http://schemas.microsoft.com/office/drawing/2014/main" id="{6F40FFA8-451A-4BC0-BD18-CD55C51FC9A2}"/>
              </a:ext>
            </a:extLst>
          </p:cNvPr>
          <p:cNvSpPr/>
          <p:nvPr/>
        </p:nvSpPr>
        <p:spPr>
          <a:xfrm>
            <a:off x="4371740" y="5514970"/>
            <a:ext cx="1024119" cy="10211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9" name="!!o4c">
            <a:extLst>
              <a:ext uri="{FF2B5EF4-FFF2-40B4-BE49-F238E27FC236}">
                <a16:creationId xmlns="" xmlns:a16="http://schemas.microsoft.com/office/drawing/2014/main" id="{A6C41A5A-F1F3-479E-886F-F6915960E5FC}"/>
              </a:ext>
            </a:extLst>
          </p:cNvPr>
          <p:cNvSpPr/>
          <p:nvPr/>
        </p:nvSpPr>
        <p:spPr>
          <a:xfrm>
            <a:off x="5518895" y="551511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0" name="!!4b">
            <a:extLst>
              <a:ext uri="{FF2B5EF4-FFF2-40B4-BE49-F238E27FC236}">
                <a16:creationId xmlns="" xmlns:a16="http://schemas.microsoft.com/office/drawing/2014/main" id="{FF091EC5-DEE3-4725-BA96-0C98047169DD}"/>
              </a:ext>
            </a:extLst>
          </p:cNvPr>
          <p:cNvSpPr txBox="1"/>
          <p:nvPr/>
        </p:nvSpPr>
        <p:spPr>
          <a:xfrm>
            <a:off x="4512917" y="5540673"/>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51" name="!!4c">
            <a:extLst>
              <a:ext uri="{FF2B5EF4-FFF2-40B4-BE49-F238E27FC236}">
                <a16:creationId xmlns="" xmlns:a16="http://schemas.microsoft.com/office/drawing/2014/main" id="{6CE2AC29-8488-4255-8CC5-B05EF8ED2BCC}"/>
              </a:ext>
            </a:extLst>
          </p:cNvPr>
          <p:cNvSpPr txBox="1"/>
          <p:nvPr/>
        </p:nvSpPr>
        <p:spPr>
          <a:xfrm>
            <a:off x="5695900" y="556562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x</a:t>
            </a:r>
          </a:p>
        </p:txBody>
      </p:sp>
      <p:sp>
        <p:nvSpPr>
          <p:cNvPr id="96" name="!!o4a">
            <a:extLst>
              <a:ext uri="{FF2B5EF4-FFF2-40B4-BE49-F238E27FC236}">
                <a16:creationId xmlns="" xmlns:a16="http://schemas.microsoft.com/office/drawing/2014/main" id="{03CD02AD-A0B0-4461-82E4-ADE45F3505A9}"/>
              </a:ext>
            </a:extLst>
          </p:cNvPr>
          <p:cNvSpPr/>
          <p:nvPr/>
        </p:nvSpPr>
        <p:spPr>
          <a:xfrm>
            <a:off x="3224585" y="55149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 xmlns:a16="http://schemas.microsoft.com/office/drawing/2014/main" id="{7D7392F9-B328-40CF-A436-C3974F476E3C}"/>
              </a:ext>
            </a:extLst>
          </p:cNvPr>
          <p:cNvSpPr txBox="1"/>
          <p:nvPr/>
        </p:nvSpPr>
        <p:spPr>
          <a:xfrm>
            <a:off x="3389302" y="5540673"/>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98" name="!!o4b">
            <a:extLst>
              <a:ext uri="{FF2B5EF4-FFF2-40B4-BE49-F238E27FC236}">
                <a16:creationId xmlns="" xmlns:a16="http://schemas.microsoft.com/office/drawing/2014/main" id="{6F40FFA8-451A-4BC0-BD18-CD55C51FC9A2}"/>
              </a:ext>
            </a:extLst>
          </p:cNvPr>
          <p:cNvSpPr/>
          <p:nvPr/>
        </p:nvSpPr>
        <p:spPr>
          <a:xfrm>
            <a:off x="8956612" y="551482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9" name="!!o4a">
            <a:extLst>
              <a:ext uri="{FF2B5EF4-FFF2-40B4-BE49-F238E27FC236}">
                <a16:creationId xmlns="" xmlns:a16="http://schemas.microsoft.com/office/drawing/2014/main" id="{03CD02AD-A0B0-4461-82E4-ADE45F3505A9}"/>
              </a:ext>
            </a:extLst>
          </p:cNvPr>
          <p:cNvSpPr/>
          <p:nvPr/>
        </p:nvSpPr>
        <p:spPr>
          <a:xfrm>
            <a:off x="6666050" y="55149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1" name="!!4a">
            <a:extLst>
              <a:ext uri="{FF2B5EF4-FFF2-40B4-BE49-F238E27FC236}">
                <a16:creationId xmlns="" xmlns:a16="http://schemas.microsoft.com/office/drawing/2014/main" id="{7D7392F9-B328-40CF-A436-C3974F476E3C}"/>
              </a:ext>
            </a:extLst>
          </p:cNvPr>
          <p:cNvSpPr txBox="1"/>
          <p:nvPr/>
        </p:nvSpPr>
        <p:spPr>
          <a:xfrm>
            <a:off x="6842470" y="5576282"/>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ư</a:t>
            </a:r>
          </a:p>
        </p:txBody>
      </p:sp>
      <p:sp>
        <p:nvSpPr>
          <p:cNvPr id="102" name="!!4b">
            <a:extLst>
              <a:ext uri="{FF2B5EF4-FFF2-40B4-BE49-F238E27FC236}">
                <a16:creationId xmlns="" xmlns:a16="http://schemas.microsoft.com/office/drawing/2014/main" id="{FF091EC5-DEE3-4725-BA96-0C98047169DD}"/>
              </a:ext>
            </a:extLst>
          </p:cNvPr>
          <p:cNvSpPr txBox="1"/>
          <p:nvPr/>
        </p:nvSpPr>
        <p:spPr>
          <a:xfrm>
            <a:off x="9101562" y="5556927"/>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04" name="!!o4a">
            <a:extLst>
              <a:ext uri="{FF2B5EF4-FFF2-40B4-BE49-F238E27FC236}">
                <a16:creationId xmlns="" xmlns:a16="http://schemas.microsoft.com/office/drawing/2014/main" id="{03CD02AD-A0B0-4461-82E4-ADE45F3505A9}"/>
              </a:ext>
            </a:extLst>
          </p:cNvPr>
          <p:cNvSpPr/>
          <p:nvPr/>
        </p:nvSpPr>
        <p:spPr>
          <a:xfrm>
            <a:off x="7793845" y="5520066"/>
            <a:ext cx="1020608" cy="10158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5" name="!!4a">
            <a:extLst>
              <a:ext uri="{FF2B5EF4-FFF2-40B4-BE49-F238E27FC236}">
                <a16:creationId xmlns="" xmlns:a16="http://schemas.microsoft.com/office/drawing/2014/main" id="{7D7392F9-B328-40CF-A436-C3974F476E3C}"/>
              </a:ext>
            </a:extLst>
          </p:cNvPr>
          <p:cNvSpPr txBox="1"/>
          <p:nvPr/>
        </p:nvSpPr>
        <p:spPr>
          <a:xfrm>
            <a:off x="7956402" y="5570581"/>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ơ</a:t>
            </a:r>
          </a:p>
        </p:txBody>
      </p:sp>
      <p:pic>
        <p:nvPicPr>
          <p:cNvPr id="133" name="!!MatThu1a">
            <a:extLst>
              <a:ext uri="{FF2B5EF4-FFF2-40B4-BE49-F238E27FC236}">
                <a16:creationId xmlns="" xmlns:a16="http://schemas.microsoft.com/office/drawing/2014/main" id="{4B9E3EC3-AF64-4974-B68C-CA187BDD2504}"/>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283596" y="361127"/>
            <a:ext cx="394383" cy="256587"/>
          </a:xfrm>
          <a:prstGeom prst="rect">
            <a:avLst/>
          </a:prstGeom>
        </p:spPr>
      </p:pic>
      <p:sp>
        <p:nvSpPr>
          <p:cNvPr id="62" name="!!o4b">
            <a:extLst>
              <a:ext uri="{FF2B5EF4-FFF2-40B4-BE49-F238E27FC236}">
                <a16:creationId xmlns="" xmlns:a16="http://schemas.microsoft.com/office/drawing/2014/main" id="{6F40FFA8-451A-4BC0-BD18-CD55C51FC9A2}"/>
              </a:ext>
            </a:extLst>
          </p:cNvPr>
          <p:cNvSpPr/>
          <p:nvPr/>
        </p:nvSpPr>
        <p:spPr>
          <a:xfrm>
            <a:off x="2072233" y="55149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5" name="!!4b">
            <a:extLst>
              <a:ext uri="{FF2B5EF4-FFF2-40B4-BE49-F238E27FC236}">
                <a16:creationId xmlns="" xmlns:a16="http://schemas.microsoft.com/office/drawing/2014/main" id="{FF091EC5-DEE3-4725-BA96-0C98047169DD}"/>
              </a:ext>
            </a:extLst>
          </p:cNvPr>
          <p:cNvSpPr txBox="1"/>
          <p:nvPr/>
        </p:nvSpPr>
        <p:spPr>
          <a:xfrm>
            <a:off x="2213410" y="557642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à</a:t>
            </a:r>
          </a:p>
        </p:txBody>
      </p:sp>
      <p:sp>
        <p:nvSpPr>
          <p:cNvPr id="66" name="!!o4a">
            <a:extLst>
              <a:ext uri="{FF2B5EF4-FFF2-40B4-BE49-F238E27FC236}">
                <a16:creationId xmlns="" xmlns:a16="http://schemas.microsoft.com/office/drawing/2014/main" id="{03CD02AD-A0B0-4461-82E4-ADE45F3505A9}"/>
              </a:ext>
            </a:extLst>
          </p:cNvPr>
          <p:cNvSpPr/>
          <p:nvPr/>
        </p:nvSpPr>
        <p:spPr>
          <a:xfrm>
            <a:off x="913900" y="5514969"/>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67" name="!!4a">
            <a:extLst>
              <a:ext uri="{FF2B5EF4-FFF2-40B4-BE49-F238E27FC236}">
                <a16:creationId xmlns="" xmlns:a16="http://schemas.microsoft.com/office/drawing/2014/main" id="{7D7392F9-B328-40CF-A436-C3974F476E3C}"/>
              </a:ext>
            </a:extLst>
          </p:cNvPr>
          <p:cNvSpPr txBox="1"/>
          <p:nvPr/>
        </p:nvSpPr>
        <p:spPr>
          <a:xfrm>
            <a:off x="1063703" y="5557237"/>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76" name="!!o4b">
            <a:extLst>
              <a:ext uri="{FF2B5EF4-FFF2-40B4-BE49-F238E27FC236}">
                <a16:creationId xmlns="" xmlns:a16="http://schemas.microsoft.com/office/drawing/2014/main" id="{6F40FFA8-451A-4BC0-BD18-CD55C51FC9A2}"/>
              </a:ext>
            </a:extLst>
          </p:cNvPr>
          <p:cNvSpPr/>
          <p:nvPr/>
        </p:nvSpPr>
        <p:spPr>
          <a:xfrm>
            <a:off x="10107001" y="5514823"/>
            <a:ext cx="1021113" cy="102111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77" name="!!4b">
            <a:extLst>
              <a:ext uri="{FF2B5EF4-FFF2-40B4-BE49-F238E27FC236}">
                <a16:creationId xmlns="" xmlns:a16="http://schemas.microsoft.com/office/drawing/2014/main" id="{FF091EC5-DEE3-4725-BA96-0C98047169DD}"/>
              </a:ext>
            </a:extLst>
          </p:cNvPr>
          <p:cNvSpPr txBox="1"/>
          <p:nvPr/>
        </p:nvSpPr>
        <p:spPr>
          <a:xfrm>
            <a:off x="10249393" y="5494332"/>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7170" name="Picture 2" descr="DANH TỪ Y KHOA XƯƠNG KHỚP CẦN HIỂU"/>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0" b="100000" l="0" r="100000">
                        <a14:foregroundMark x1="2244" y1="53503" x2="95192" y2="91720"/>
                        <a14:foregroundMark x1="98077" y1="17197" x2="74679" y2="70701"/>
                        <a14:foregroundMark x1="2244" y1="93631" x2="48718" y2="75159"/>
                        <a14:foregroundMark x1="15705" y1="92357" x2="54808" y2="95541"/>
                        <a14:foregroundMark x1="96154" y1="50955" x2="96795" y2="78344"/>
                        <a14:foregroundMark x1="29487" y1="39490" x2="83333" y2="35032"/>
                        <a14:foregroundMark x1="58333" y1="19108" x2="58333" y2="19108"/>
                      </a14:backgroundRemoval>
                    </a14:imgEffect>
                  </a14:imgLayer>
                </a14:imgProps>
              </a:ext>
              <a:ext uri="{28A0092B-C50C-407E-A947-70E740481C1C}">
                <a14:useLocalDpi xmlns:a14="http://schemas.microsoft.com/office/drawing/2010/main" val="0"/>
              </a:ext>
            </a:extLst>
          </a:blip>
          <a:srcRect/>
          <a:stretch>
            <a:fillRect/>
          </a:stretch>
        </p:blipFill>
        <p:spPr bwMode="auto">
          <a:xfrm>
            <a:off x="3969673" y="1829193"/>
            <a:ext cx="4142968" cy="2084764"/>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99">
            <a:extLst>
              <a:ext uri="{FF2B5EF4-FFF2-40B4-BE49-F238E27FC236}">
                <a16:creationId xmlns="" xmlns:a16="http://schemas.microsoft.com/office/drawing/2014/main" id="{83136700-02CF-4442-BDBD-D1E14B1CE35B}"/>
              </a:ext>
            </a:extLst>
          </p:cNvPr>
          <p:cNvPicPr>
            <a:picLocks noChangeAspect="1"/>
          </p:cNvPicPr>
          <p:nvPr/>
        </p:nvPicPr>
        <p:blipFill>
          <a:blip r:embed="rId23"/>
          <a:stretch>
            <a:fillRect/>
          </a:stretch>
        </p:blipFill>
        <p:spPr>
          <a:xfrm>
            <a:off x="12031601" y="-1052175"/>
            <a:ext cx="359906" cy="214559"/>
          </a:xfrm>
          <a:prstGeom prst="rect">
            <a:avLst/>
          </a:prstGeom>
        </p:spPr>
      </p:pic>
      <p:pic>
        <p:nvPicPr>
          <p:cNvPr id="103" name="Picture 102">
            <a:extLst>
              <a:ext uri="{FF2B5EF4-FFF2-40B4-BE49-F238E27FC236}">
                <a16:creationId xmlns="" xmlns:a16="http://schemas.microsoft.com/office/drawing/2014/main" id="{EC6B3A13-B1A5-4E10-97C1-2708BDFA808E}"/>
              </a:ext>
            </a:extLst>
          </p:cNvPr>
          <p:cNvPicPr>
            <a:picLocks noChangeAspect="1"/>
          </p:cNvPicPr>
          <p:nvPr/>
        </p:nvPicPr>
        <p:blipFill>
          <a:blip r:embed="rId24"/>
          <a:stretch>
            <a:fillRect/>
          </a:stretch>
        </p:blipFill>
        <p:spPr>
          <a:xfrm>
            <a:off x="2022362" y="-680213"/>
            <a:ext cx="359906" cy="214559"/>
          </a:xfrm>
          <a:prstGeom prst="rect">
            <a:avLst/>
          </a:prstGeom>
        </p:spPr>
      </p:pic>
      <p:pic>
        <p:nvPicPr>
          <p:cNvPr id="106" name="Picture 105">
            <a:extLst>
              <a:ext uri="{FF2B5EF4-FFF2-40B4-BE49-F238E27FC236}">
                <a16:creationId xmlns="" xmlns:a16="http://schemas.microsoft.com/office/drawing/2014/main" id="{7437B6B6-F3C4-4CCC-916A-917CDE9900CC}"/>
              </a:ext>
            </a:extLst>
          </p:cNvPr>
          <p:cNvPicPr>
            <a:picLocks noChangeAspect="1"/>
          </p:cNvPicPr>
          <p:nvPr/>
        </p:nvPicPr>
        <p:blipFill>
          <a:blip r:embed="rId25"/>
          <a:stretch>
            <a:fillRect/>
          </a:stretch>
        </p:blipFill>
        <p:spPr>
          <a:xfrm>
            <a:off x="3561476" y="-1010630"/>
            <a:ext cx="359906" cy="218018"/>
          </a:xfrm>
          <a:prstGeom prst="rect">
            <a:avLst/>
          </a:prstGeom>
        </p:spPr>
      </p:pic>
      <p:pic>
        <p:nvPicPr>
          <p:cNvPr id="107" name="Picture 106">
            <a:extLst>
              <a:ext uri="{FF2B5EF4-FFF2-40B4-BE49-F238E27FC236}">
                <a16:creationId xmlns="" xmlns:a16="http://schemas.microsoft.com/office/drawing/2014/main" id="{45F64F2D-6DA2-4348-98CC-253FFE21C893}"/>
              </a:ext>
            </a:extLst>
          </p:cNvPr>
          <p:cNvPicPr>
            <a:picLocks noChangeAspect="1"/>
          </p:cNvPicPr>
          <p:nvPr/>
        </p:nvPicPr>
        <p:blipFill>
          <a:blip r:embed="rId26"/>
          <a:stretch>
            <a:fillRect/>
          </a:stretch>
        </p:blipFill>
        <p:spPr>
          <a:xfrm>
            <a:off x="7256851" y="-1679012"/>
            <a:ext cx="359906" cy="218018"/>
          </a:xfrm>
          <a:prstGeom prst="rect">
            <a:avLst/>
          </a:prstGeom>
        </p:spPr>
      </p:pic>
      <p:pic>
        <p:nvPicPr>
          <p:cNvPr id="108" name="Picture 107">
            <a:extLst>
              <a:ext uri="{FF2B5EF4-FFF2-40B4-BE49-F238E27FC236}">
                <a16:creationId xmlns="" xmlns:a16="http://schemas.microsoft.com/office/drawing/2014/main" id="{DFDAC995-C52B-4A95-A28A-8172E0E5DC65}"/>
              </a:ext>
            </a:extLst>
          </p:cNvPr>
          <p:cNvPicPr>
            <a:picLocks noChangeAspect="1"/>
          </p:cNvPicPr>
          <p:nvPr/>
        </p:nvPicPr>
        <p:blipFill>
          <a:blip r:embed="rId27"/>
          <a:stretch>
            <a:fillRect/>
          </a:stretch>
        </p:blipFill>
        <p:spPr>
          <a:xfrm>
            <a:off x="10148971" y="-649354"/>
            <a:ext cx="359906" cy="214559"/>
          </a:xfrm>
          <a:prstGeom prst="rect">
            <a:avLst/>
          </a:prstGeom>
        </p:spPr>
      </p:pic>
      <p:pic>
        <p:nvPicPr>
          <p:cNvPr id="109" name="Picture 108">
            <a:extLst>
              <a:ext uri="{FF2B5EF4-FFF2-40B4-BE49-F238E27FC236}">
                <a16:creationId xmlns="" xmlns:a16="http://schemas.microsoft.com/office/drawing/2014/main" id="{136B6640-E6E1-4D80-ADAA-FD3DD9E65DF3}"/>
              </a:ext>
            </a:extLst>
          </p:cNvPr>
          <p:cNvPicPr>
            <a:picLocks noChangeAspect="1"/>
          </p:cNvPicPr>
          <p:nvPr/>
        </p:nvPicPr>
        <p:blipFill>
          <a:blip r:embed="rId28"/>
          <a:stretch>
            <a:fillRect/>
          </a:stretch>
        </p:blipFill>
        <p:spPr>
          <a:xfrm>
            <a:off x="4153011" y="-1349024"/>
            <a:ext cx="359906" cy="218018"/>
          </a:xfrm>
          <a:prstGeom prst="rect">
            <a:avLst/>
          </a:prstGeom>
        </p:spPr>
      </p:pic>
      <p:pic>
        <p:nvPicPr>
          <p:cNvPr id="110" name="Picture 109">
            <a:extLst>
              <a:ext uri="{FF2B5EF4-FFF2-40B4-BE49-F238E27FC236}">
                <a16:creationId xmlns="" xmlns:a16="http://schemas.microsoft.com/office/drawing/2014/main" id="{0B4131E8-A673-4BB0-95D3-29242445E245}"/>
              </a:ext>
            </a:extLst>
          </p:cNvPr>
          <p:cNvPicPr>
            <a:picLocks noChangeAspect="1"/>
          </p:cNvPicPr>
          <p:nvPr/>
        </p:nvPicPr>
        <p:blipFill>
          <a:blip r:embed="rId29"/>
          <a:stretch>
            <a:fillRect/>
          </a:stretch>
        </p:blipFill>
        <p:spPr>
          <a:xfrm>
            <a:off x="8381505" y="-592875"/>
            <a:ext cx="359906" cy="214559"/>
          </a:xfrm>
          <a:prstGeom prst="rect">
            <a:avLst/>
          </a:prstGeom>
        </p:spPr>
      </p:pic>
      <p:pic>
        <p:nvPicPr>
          <p:cNvPr id="111" name="Picture 110">
            <a:extLst>
              <a:ext uri="{FF2B5EF4-FFF2-40B4-BE49-F238E27FC236}">
                <a16:creationId xmlns="" xmlns:a16="http://schemas.microsoft.com/office/drawing/2014/main" id="{36BDA17A-DB23-45D8-8D11-B78B53ADB185}"/>
              </a:ext>
            </a:extLst>
          </p:cNvPr>
          <p:cNvPicPr>
            <a:picLocks noChangeAspect="1"/>
          </p:cNvPicPr>
          <p:nvPr/>
        </p:nvPicPr>
        <p:blipFill>
          <a:blip r:embed="rId30"/>
          <a:stretch>
            <a:fillRect/>
          </a:stretch>
        </p:blipFill>
        <p:spPr>
          <a:xfrm>
            <a:off x="9156703" y="-634549"/>
            <a:ext cx="359906" cy="218018"/>
          </a:xfrm>
          <a:prstGeom prst="rect">
            <a:avLst/>
          </a:prstGeom>
        </p:spPr>
      </p:pic>
      <p:pic>
        <p:nvPicPr>
          <p:cNvPr id="112" name="Picture 111">
            <a:extLst>
              <a:ext uri="{FF2B5EF4-FFF2-40B4-BE49-F238E27FC236}">
                <a16:creationId xmlns="" xmlns:a16="http://schemas.microsoft.com/office/drawing/2014/main" id="{D96310F7-E1E1-4AA9-811A-6C70C6DF5BEA}"/>
              </a:ext>
            </a:extLst>
          </p:cNvPr>
          <p:cNvPicPr>
            <a:picLocks noChangeAspect="1"/>
          </p:cNvPicPr>
          <p:nvPr/>
        </p:nvPicPr>
        <p:blipFill>
          <a:blip r:embed="rId31"/>
          <a:stretch>
            <a:fillRect/>
          </a:stretch>
        </p:blipFill>
        <p:spPr>
          <a:xfrm>
            <a:off x="9999511" y="-1106656"/>
            <a:ext cx="359906" cy="218018"/>
          </a:xfrm>
          <a:prstGeom prst="rect">
            <a:avLst/>
          </a:prstGeom>
        </p:spPr>
      </p:pic>
      <p:pic>
        <p:nvPicPr>
          <p:cNvPr id="113" name="Picture 112">
            <a:extLst>
              <a:ext uri="{FF2B5EF4-FFF2-40B4-BE49-F238E27FC236}">
                <a16:creationId xmlns="" xmlns:a16="http://schemas.microsoft.com/office/drawing/2014/main" id="{5E017C85-5DAD-457C-B5DD-F3BAB9483453}"/>
              </a:ext>
            </a:extLst>
          </p:cNvPr>
          <p:cNvPicPr>
            <a:picLocks noChangeAspect="1"/>
          </p:cNvPicPr>
          <p:nvPr/>
        </p:nvPicPr>
        <p:blipFill>
          <a:blip r:embed="rId32"/>
          <a:stretch>
            <a:fillRect/>
          </a:stretch>
        </p:blipFill>
        <p:spPr>
          <a:xfrm>
            <a:off x="2749158" y="-705460"/>
            <a:ext cx="359906" cy="218018"/>
          </a:xfrm>
          <a:prstGeom prst="rect">
            <a:avLst/>
          </a:prstGeom>
        </p:spPr>
      </p:pic>
      <p:pic>
        <p:nvPicPr>
          <p:cNvPr id="114" name="Picture 113">
            <a:extLst>
              <a:ext uri="{FF2B5EF4-FFF2-40B4-BE49-F238E27FC236}">
                <a16:creationId xmlns="" xmlns:a16="http://schemas.microsoft.com/office/drawing/2014/main" id="{1EA53A7B-919E-456E-9512-861396F1A7A6}"/>
              </a:ext>
            </a:extLst>
          </p:cNvPr>
          <p:cNvPicPr>
            <a:picLocks noChangeAspect="1"/>
          </p:cNvPicPr>
          <p:nvPr/>
        </p:nvPicPr>
        <p:blipFill>
          <a:blip r:embed="rId24"/>
          <a:stretch>
            <a:fillRect/>
          </a:stretch>
        </p:blipFill>
        <p:spPr>
          <a:xfrm>
            <a:off x="6870902" y="-853256"/>
            <a:ext cx="359906" cy="214559"/>
          </a:xfrm>
          <a:prstGeom prst="rect">
            <a:avLst/>
          </a:prstGeom>
        </p:spPr>
      </p:pic>
      <p:pic>
        <p:nvPicPr>
          <p:cNvPr id="115" name="Picture 114">
            <a:extLst>
              <a:ext uri="{FF2B5EF4-FFF2-40B4-BE49-F238E27FC236}">
                <a16:creationId xmlns="" xmlns:a16="http://schemas.microsoft.com/office/drawing/2014/main" id="{9BAF055C-5BE1-4E37-8EB0-E098FAF9F86A}"/>
              </a:ext>
            </a:extLst>
          </p:cNvPr>
          <p:cNvPicPr>
            <a:picLocks noChangeAspect="1"/>
          </p:cNvPicPr>
          <p:nvPr/>
        </p:nvPicPr>
        <p:blipFill>
          <a:blip r:embed="rId25"/>
          <a:stretch>
            <a:fillRect/>
          </a:stretch>
        </p:blipFill>
        <p:spPr>
          <a:xfrm>
            <a:off x="11097728" y="-1224886"/>
            <a:ext cx="359906" cy="218018"/>
          </a:xfrm>
          <a:prstGeom prst="rect">
            <a:avLst/>
          </a:prstGeom>
        </p:spPr>
      </p:pic>
      <p:pic>
        <p:nvPicPr>
          <p:cNvPr id="116" name="Picture 115">
            <a:extLst>
              <a:ext uri="{FF2B5EF4-FFF2-40B4-BE49-F238E27FC236}">
                <a16:creationId xmlns="" xmlns:a16="http://schemas.microsoft.com/office/drawing/2014/main" id="{E152F6FA-703D-426C-800B-EA4A512F68C8}"/>
              </a:ext>
            </a:extLst>
          </p:cNvPr>
          <p:cNvPicPr>
            <a:picLocks noChangeAspect="1"/>
          </p:cNvPicPr>
          <p:nvPr/>
        </p:nvPicPr>
        <p:blipFill>
          <a:blip r:embed="rId32"/>
          <a:stretch>
            <a:fillRect/>
          </a:stretch>
        </p:blipFill>
        <p:spPr>
          <a:xfrm>
            <a:off x="9613593" y="-1712236"/>
            <a:ext cx="359906" cy="218018"/>
          </a:xfrm>
          <a:prstGeom prst="rect">
            <a:avLst/>
          </a:prstGeom>
        </p:spPr>
      </p:pic>
      <p:pic>
        <p:nvPicPr>
          <p:cNvPr id="117" name="Picture 116">
            <a:extLst>
              <a:ext uri="{FF2B5EF4-FFF2-40B4-BE49-F238E27FC236}">
                <a16:creationId xmlns="" xmlns:a16="http://schemas.microsoft.com/office/drawing/2014/main" id="{9956F601-6BEA-4D35-A9CE-DC483264DDE9}"/>
              </a:ext>
            </a:extLst>
          </p:cNvPr>
          <p:cNvPicPr>
            <a:picLocks noChangeAspect="1"/>
          </p:cNvPicPr>
          <p:nvPr/>
        </p:nvPicPr>
        <p:blipFill>
          <a:blip r:embed="rId26"/>
          <a:stretch>
            <a:fillRect/>
          </a:stretch>
        </p:blipFill>
        <p:spPr>
          <a:xfrm>
            <a:off x="700152" y="-564631"/>
            <a:ext cx="359906" cy="218018"/>
          </a:xfrm>
          <a:prstGeom prst="rect">
            <a:avLst/>
          </a:prstGeom>
        </p:spPr>
      </p:pic>
      <p:pic>
        <p:nvPicPr>
          <p:cNvPr id="118" name="Picture 117">
            <a:extLst>
              <a:ext uri="{FF2B5EF4-FFF2-40B4-BE49-F238E27FC236}">
                <a16:creationId xmlns="" xmlns:a16="http://schemas.microsoft.com/office/drawing/2014/main" id="{1A1D4B74-F08C-4E37-AE94-EA6626121D74}"/>
              </a:ext>
            </a:extLst>
          </p:cNvPr>
          <p:cNvPicPr>
            <a:picLocks noChangeAspect="1"/>
          </p:cNvPicPr>
          <p:nvPr/>
        </p:nvPicPr>
        <p:blipFill>
          <a:blip r:embed="rId27"/>
          <a:stretch>
            <a:fillRect/>
          </a:stretch>
        </p:blipFill>
        <p:spPr>
          <a:xfrm>
            <a:off x="1630835" y="-979817"/>
            <a:ext cx="359906" cy="214559"/>
          </a:xfrm>
          <a:prstGeom prst="rect">
            <a:avLst/>
          </a:prstGeom>
        </p:spPr>
      </p:pic>
      <p:pic>
        <p:nvPicPr>
          <p:cNvPr id="119" name="Picture 118">
            <a:extLst>
              <a:ext uri="{FF2B5EF4-FFF2-40B4-BE49-F238E27FC236}">
                <a16:creationId xmlns="" xmlns:a16="http://schemas.microsoft.com/office/drawing/2014/main" id="{9781EDFB-5E40-417F-8975-5B44D33ED0DF}"/>
              </a:ext>
            </a:extLst>
          </p:cNvPr>
          <p:cNvPicPr>
            <a:picLocks noChangeAspect="1"/>
          </p:cNvPicPr>
          <p:nvPr/>
        </p:nvPicPr>
        <p:blipFill>
          <a:blip r:embed="rId28"/>
          <a:stretch>
            <a:fillRect/>
          </a:stretch>
        </p:blipFill>
        <p:spPr>
          <a:xfrm>
            <a:off x="2848765" y="-946625"/>
            <a:ext cx="359906" cy="218018"/>
          </a:xfrm>
          <a:prstGeom prst="rect">
            <a:avLst/>
          </a:prstGeom>
        </p:spPr>
      </p:pic>
      <p:pic>
        <p:nvPicPr>
          <p:cNvPr id="120" name="Picture 119">
            <a:extLst>
              <a:ext uri="{FF2B5EF4-FFF2-40B4-BE49-F238E27FC236}">
                <a16:creationId xmlns="" xmlns:a16="http://schemas.microsoft.com/office/drawing/2014/main" id="{5FCB52DE-9491-487B-A218-CCFF7ABC7187}"/>
              </a:ext>
            </a:extLst>
          </p:cNvPr>
          <p:cNvPicPr>
            <a:picLocks noChangeAspect="1"/>
          </p:cNvPicPr>
          <p:nvPr/>
        </p:nvPicPr>
        <p:blipFill>
          <a:blip r:embed="rId24"/>
          <a:stretch>
            <a:fillRect/>
          </a:stretch>
        </p:blipFill>
        <p:spPr>
          <a:xfrm>
            <a:off x="103643" y="-1274900"/>
            <a:ext cx="359906" cy="214559"/>
          </a:xfrm>
          <a:prstGeom prst="rect">
            <a:avLst/>
          </a:prstGeom>
        </p:spPr>
      </p:pic>
      <p:pic>
        <p:nvPicPr>
          <p:cNvPr id="121" name="Picture 120">
            <a:extLst>
              <a:ext uri="{FF2B5EF4-FFF2-40B4-BE49-F238E27FC236}">
                <a16:creationId xmlns="" xmlns:a16="http://schemas.microsoft.com/office/drawing/2014/main" id="{98DED43E-F0B8-4CD0-8C69-DC3F71D150FB}"/>
              </a:ext>
            </a:extLst>
          </p:cNvPr>
          <p:cNvPicPr>
            <a:picLocks noChangeAspect="1"/>
          </p:cNvPicPr>
          <p:nvPr/>
        </p:nvPicPr>
        <p:blipFill>
          <a:blip r:embed="rId25"/>
          <a:stretch>
            <a:fillRect/>
          </a:stretch>
        </p:blipFill>
        <p:spPr>
          <a:xfrm>
            <a:off x="8451399" y="-2094364"/>
            <a:ext cx="359906" cy="218018"/>
          </a:xfrm>
          <a:prstGeom prst="rect">
            <a:avLst/>
          </a:prstGeom>
        </p:spPr>
      </p:pic>
      <p:pic>
        <p:nvPicPr>
          <p:cNvPr id="122" name="Picture 121">
            <a:extLst>
              <a:ext uri="{FF2B5EF4-FFF2-40B4-BE49-F238E27FC236}">
                <a16:creationId xmlns="" xmlns:a16="http://schemas.microsoft.com/office/drawing/2014/main" id="{DF883775-6A67-4A4A-84BB-35D8C63B9692}"/>
              </a:ext>
            </a:extLst>
          </p:cNvPr>
          <p:cNvPicPr>
            <a:picLocks noChangeAspect="1"/>
          </p:cNvPicPr>
          <p:nvPr/>
        </p:nvPicPr>
        <p:blipFill>
          <a:blip r:embed="rId32"/>
          <a:stretch>
            <a:fillRect/>
          </a:stretch>
        </p:blipFill>
        <p:spPr>
          <a:xfrm>
            <a:off x="1066053" y="-1169350"/>
            <a:ext cx="359906" cy="218018"/>
          </a:xfrm>
          <a:prstGeom prst="rect">
            <a:avLst/>
          </a:prstGeom>
        </p:spPr>
      </p:pic>
      <p:pic>
        <p:nvPicPr>
          <p:cNvPr id="123" name="Picture 122">
            <a:extLst>
              <a:ext uri="{FF2B5EF4-FFF2-40B4-BE49-F238E27FC236}">
                <a16:creationId xmlns="" xmlns:a16="http://schemas.microsoft.com/office/drawing/2014/main" id="{74F28298-20FD-4F0D-9737-28FF2855C241}"/>
              </a:ext>
            </a:extLst>
          </p:cNvPr>
          <p:cNvPicPr>
            <a:picLocks noChangeAspect="1"/>
          </p:cNvPicPr>
          <p:nvPr/>
        </p:nvPicPr>
        <p:blipFill>
          <a:blip r:embed="rId25"/>
          <a:stretch>
            <a:fillRect/>
          </a:stretch>
        </p:blipFill>
        <p:spPr>
          <a:xfrm>
            <a:off x="5979548" y="-1009014"/>
            <a:ext cx="359906" cy="218018"/>
          </a:xfrm>
          <a:prstGeom prst="rect">
            <a:avLst/>
          </a:prstGeom>
        </p:spPr>
      </p:pic>
      <p:pic>
        <p:nvPicPr>
          <p:cNvPr id="124" name="Picture 123">
            <a:extLst>
              <a:ext uri="{FF2B5EF4-FFF2-40B4-BE49-F238E27FC236}">
                <a16:creationId xmlns="" xmlns:a16="http://schemas.microsoft.com/office/drawing/2014/main" id="{A347B3AB-2664-48A2-850C-EFFA8E52BFAC}"/>
              </a:ext>
            </a:extLst>
          </p:cNvPr>
          <p:cNvPicPr>
            <a:picLocks noChangeAspect="1"/>
          </p:cNvPicPr>
          <p:nvPr/>
        </p:nvPicPr>
        <p:blipFill>
          <a:blip r:embed="rId27"/>
          <a:stretch>
            <a:fillRect/>
          </a:stretch>
        </p:blipFill>
        <p:spPr>
          <a:xfrm>
            <a:off x="4048907" y="-978201"/>
            <a:ext cx="359906" cy="214559"/>
          </a:xfrm>
          <a:prstGeom prst="rect">
            <a:avLst/>
          </a:prstGeom>
        </p:spPr>
      </p:pic>
      <p:pic>
        <p:nvPicPr>
          <p:cNvPr id="125" name="Picture 124">
            <a:extLst>
              <a:ext uri="{FF2B5EF4-FFF2-40B4-BE49-F238E27FC236}">
                <a16:creationId xmlns="" xmlns:a16="http://schemas.microsoft.com/office/drawing/2014/main" id="{F98185BC-E162-4531-BFCA-BE96906925F1}"/>
              </a:ext>
            </a:extLst>
          </p:cNvPr>
          <p:cNvPicPr>
            <a:picLocks noChangeAspect="1"/>
          </p:cNvPicPr>
          <p:nvPr/>
        </p:nvPicPr>
        <p:blipFill>
          <a:blip r:embed="rId28"/>
          <a:stretch>
            <a:fillRect/>
          </a:stretch>
        </p:blipFill>
        <p:spPr>
          <a:xfrm>
            <a:off x="5266837" y="-945010"/>
            <a:ext cx="359906" cy="218018"/>
          </a:xfrm>
          <a:prstGeom prst="rect">
            <a:avLst/>
          </a:prstGeom>
        </p:spPr>
      </p:pic>
      <p:pic>
        <p:nvPicPr>
          <p:cNvPr id="126" name="Picture 125">
            <a:extLst>
              <a:ext uri="{FF2B5EF4-FFF2-40B4-BE49-F238E27FC236}">
                <a16:creationId xmlns="" xmlns:a16="http://schemas.microsoft.com/office/drawing/2014/main" id="{58467660-8104-4705-8F38-1DF0D0855E2A}"/>
              </a:ext>
            </a:extLst>
          </p:cNvPr>
          <p:cNvPicPr>
            <a:picLocks noChangeAspect="1"/>
          </p:cNvPicPr>
          <p:nvPr/>
        </p:nvPicPr>
        <p:blipFill>
          <a:blip r:embed="rId25"/>
          <a:stretch>
            <a:fillRect/>
          </a:stretch>
        </p:blipFill>
        <p:spPr>
          <a:xfrm>
            <a:off x="11306375" y="-667105"/>
            <a:ext cx="359906" cy="218018"/>
          </a:xfrm>
          <a:prstGeom prst="rect">
            <a:avLst/>
          </a:prstGeom>
        </p:spPr>
      </p:pic>
      <p:pic>
        <p:nvPicPr>
          <p:cNvPr id="127" name="Picture 126">
            <a:extLst>
              <a:ext uri="{FF2B5EF4-FFF2-40B4-BE49-F238E27FC236}">
                <a16:creationId xmlns="" xmlns:a16="http://schemas.microsoft.com/office/drawing/2014/main" id="{E53B8DDF-30A9-45B4-91C4-CAFE61A2680E}"/>
              </a:ext>
            </a:extLst>
          </p:cNvPr>
          <p:cNvPicPr>
            <a:picLocks noChangeAspect="1"/>
          </p:cNvPicPr>
          <p:nvPr/>
        </p:nvPicPr>
        <p:blipFill>
          <a:blip r:embed="rId28"/>
          <a:stretch>
            <a:fillRect/>
          </a:stretch>
        </p:blipFill>
        <p:spPr>
          <a:xfrm>
            <a:off x="5266837" y="-1853635"/>
            <a:ext cx="359906" cy="218018"/>
          </a:xfrm>
          <a:prstGeom prst="rect">
            <a:avLst/>
          </a:prstGeom>
        </p:spPr>
      </p:pic>
      <p:pic>
        <p:nvPicPr>
          <p:cNvPr id="128" name="Picture 127">
            <a:extLst>
              <a:ext uri="{FF2B5EF4-FFF2-40B4-BE49-F238E27FC236}">
                <a16:creationId xmlns="" xmlns:a16="http://schemas.microsoft.com/office/drawing/2014/main" id="{F215461D-643C-46F0-B9BF-CED2FF22E7D4}"/>
              </a:ext>
            </a:extLst>
          </p:cNvPr>
          <p:cNvPicPr>
            <a:picLocks noChangeAspect="1"/>
          </p:cNvPicPr>
          <p:nvPr/>
        </p:nvPicPr>
        <p:blipFill>
          <a:blip r:embed="rId24"/>
          <a:stretch>
            <a:fillRect/>
          </a:stretch>
        </p:blipFill>
        <p:spPr>
          <a:xfrm>
            <a:off x="1842409" y="-1679012"/>
            <a:ext cx="359906" cy="214559"/>
          </a:xfrm>
          <a:prstGeom prst="rect">
            <a:avLst/>
          </a:prstGeom>
        </p:spPr>
      </p:pic>
      <p:pic>
        <p:nvPicPr>
          <p:cNvPr id="129" name="Picture 128">
            <a:extLst>
              <a:ext uri="{FF2B5EF4-FFF2-40B4-BE49-F238E27FC236}">
                <a16:creationId xmlns="" xmlns:a16="http://schemas.microsoft.com/office/drawing/2014/main" id="{D10A4024-EBE1-42C0-9304-C13FE3470339}"/>
              </a:ext>
            </a:extLst>
          </p:cNvPr>
          <p:cNvPicPr>
            <a:picLocks noChangeAspect="1"/>
          </p:cNvPicPr>
          <p:nvPr/>
        </p:nvPicPr>
        <p:blipFill>
          <a:blip r:embed="rId25"/>
          <a:stretch>
            <a:fillRect/>
          </a:stretch>
        </p:blipFill>
        <p:spPr>
          <a:xfrm>
            <a:off x="10937181" y="-1600200"/>
            <a:ext cx="359906" cy="218018"/>
          </a:xfrm>
          <a:prstGeom prst="rect">
            <a:avLst/>
          </a:prstGeom>
        </p:spPr>
      </p:pic>
      <p:pic>
        <p:nvPicPr>
          <p:cNvPr id="130" name="Picture 129">
            <a:extLst>
              <a:ext uri="{FF2B5EF4-FFF2-40B4-BE49-F238E27FC236}">
                <a16:creationId xmlns="" xmlns:a16="http://schemas.microsoft.com/office/drawing/2014/main" id="{9099DF57-12AF-4630-83BF-DC32899B7987}"/>
              </a:ext>
            </a:extLst>
          </p:cNvPr>
          <p:cNvPicPr>
            <a:picLocks noChangeAspect="1"/>
          </p:cNvPicPr>
          <p:nvPr/>
        </p:nvPicPr>
        <p:blipFill>
          <a:blip r:embed="rId32"/>
          <a:stretch>
            <a:fillRect/>
          </a:stretch>
        </p:blipFill>
        <p:spPr>
          <a:xfrm>
            <a:off x="5279766" y="-354830"/>
            <a:ext cx="359906" cy="218018"/>
          </a:xfrm>
          <a:prstGeom prst="rect">
            <a:avLst/>
          </a:prstGeom>
        </p:spPr>
      </p:pic>
      <p:pic>
        <p:nvPicPr>
          <p:cNvPr id="131" name="Picture 130">
            <a:extLst>
              <a:ext uri="{FF2B5EF4-FFF2-40B4-BE49-F238E27FC236}">
                <a16:creationId xmlns="" xmlns:a16="http://schemas.microsoft.com/office/drawing/2014/main" id="{00B2893E-8591-48D3-8031-4FEDB4016EFE}"/>
              </a:ext>
            </a:extLst>
          </p:cNvPr>
          <p:cNvPicPr>
            <a:picLocks noChangeAspect="1"/>
          </p:cNvPicPr>
          <p:nvPr/>
        </p:nvPicPr>
        <p:blipFill>
          <a:blip r:embed="rId25"/>
          <a:stretch>
            <a:fillRect/>
          </a:stretch>
        </p:blipFill>
        <p:spPr>
          <a:xfrm>
            <a:off x="3661617" y="-485341"/>
            <a:ext cx="359906" cy="218018"/>
          </a:xfrm>
          <a:prstGeom prst="rect">
            <a:avLst/>
          </a:prstGeom>
        </p:spPr>
      </p:pic>
      <p:pic>
        <p:nvPicPr>
          <p:cNvPr id="132" name="Picture 131">
            <a:extLst>
              <a:ext uri="{FF2B5EF4-FFF2-40B4-BE49-F238E27FC236}">
                <a16:creationId xmlns="" xmlns:a16="http://schemas.microsoft.com/office/drawing/2014/main" id="{013F2579-04EB-4461-A5E3-7B0DC899F94B}"/>
              </a:ext>
            </a:extLst>
          </p:cNvPr>
          <p:cNvPicPr>
            <a:picLocks noChangeAspect="1"/>
          </p:cNvPicPr>
          <p:nvPr/>
        </p:nvPicPr>
        <p:blipFill>
          <a:blip r:embed="rId25"/>
          <a:stretch>
            <a:fillRect/>
          </a:stretch>
        </p:blipFill>
        <p:spPr>
          <a:xfrm>
            <a:off x="8776988" y="-885123"/>
            <a:ext cx="359906" cy="218018"/>
          </a:xfrm>
          <a:prstGeom prst="rect">
            <a:avLst/>
          </a:prstGeom>
        </p:spPr>
      </p:pic>
    </p:spTree>
    <p:extLst>
      <p:ext uri="{BB962C8B-B14F-4D97-AF65-F5344CB8AC3E}">
        <p14:creationId xmlns:p14="http://schemas.microsoft.com/office/powerpoint/2010/main" val="3414440838"/>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ppt_w</p:attrName>
                                        </p:attrNameLst>
                                      </p:cBhvr>
                                      <p:tavLst>
                                        <p:tav tm="0">
                                          <p:val>
                                            <p:fltVal val="0"/>
                                          </p:val>
                                        </p:tav>
                                        <p:tav tm="100000">
                                          <p:val>
                                            <p:strVal val="#ppt_w"/>
                                          </p:val>
                                        </p:tav>
                                      </p:tavLst>
                                    </p:anim>
                                    <p:anim calcmode="lin" valueType="num">
                                      <p:cBhvr>
                                        <p:cTn id="8" dur="500" fill="hold"/>
                                        <p:tgtEl>
                                          <p:spTgt spid="50"/>
                                        </p:tgtEl>
                                        <p:attrNameLst>
                                          <p:attrName>ppt_h</p:attrName>
                                        </p:attrNameLst>
                                      </p:cBhvr>
                                      <p:tavLst>
                                        <p:tav tm="0">
                                          <p:val>
                                            <p:fltVal val="0"/>
                                          </p:val>
                                        </p:tav>
                                        <p:tav tm="100000">
                                          <p:val>
                                            <p:strVal val="#ppt_h"/>
                                          </p:val>
                                        </p:tav>
                                      </p:tavLst>
                                    </p:anim>
                                    <p:animEffect transition="in" filter="fade">
                                      <p:cBhvr>
                                        <p:cTn id="9" dur="500"/>
                                        <p:tgtEl>
                                          <p:spTgt spid="50"/>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50"/>
                                        </p:tgtEl>
                                      </p:cBhvr>
                                    </p:animEffect>
                                    <p:animScale>
                                      <p:cBhvr>
                                        <p:cTn id="12" dur="250" autoRev="1" fill="hold"/>
                                        <p:tgtEl>
                                          <p:spTgt spid="50"/>
                                        </p:tgtEl>
                                      </p:cBhvr>
                                      <p:by x="105000" y="105000"/>
                                    </p:animScale>
                                  </p:childTnLst>
                                </p:cTn>
                              </p:par>
                            </p:childTnLst>
                          </p:cTn>
                        </p:par>
                      </p:childTnLst>
                    </p:cTn>
                  </p:par>
                </p:childTnLst>
              </p:cTn>
              <p:nextCondLst>
                <p:cond evt="onClick" delay="0">
                  <p:tgtEl>
                    <p:spTgt spid="37"/>
                  </p:tgtEl>
                </p:cond>
              </p:nextCondLst>
            </p:seq>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 calcmode="lin" valueType="num">
                                      <p:cBhvr>
                                        <p:cTn id="18" dur="500" fill="hold"/>
                                        <p:tgtEl>
                                          <p:spTgt spid="51"/>
                                        </p:tgtEl>
                                        <p:attrNameLst>
                                          <p:attrName>ppt_w</p:attrName>
                                        </p:attrNameLst>
                                      </p:cBhvr>
                                      <p:tavLst>
                                        <p:tav tm="0">
                                          <p:val>
                                            <p:fltVal val="0"/>
                                          </p:val>
                                        </p:tav>
                                        <p:tav tm="100000">
                                          <p:val>
                                            <p:strVal val="#ppt_w"/>
                                          </p:val>
                                        </p:tav>
                                      </p:tavLst>
                                    </p:anim>
                                    <p:anim calcmode="lin" valueType="num">
                                      <p:cBhvr>
                                        <p:cTn id="19" dur="500" fill="hold"/>
                                        <p:tgtEl>
                                          <p:spTgt spid="51"/>
                                        </p:tgtEl>
                                        <p:attrNameLst>
                                          <p:attrName>ppt_h</p:attrName>
                                        </p:attrNameLst>
                                      </p:cBhvr>
                                      <p:tavLst>
                                        <p:tav tm="0">
                                          <p:val>
                                            <p:fltVal val="0"/>
                                          </p:val>
                                        </p:tav>
                                        <p:tav tm="100000">
                                          <p:val>
                                            <p:strVal val="#ppt_h"/>
                                          </p:val>
                                        </p:tav>
                                      </p:tavLst>
                                    </p:anim>
                                    <p:animEffect transition="in" filter="fade">
                                      <p:cBhvr>
                                        <p:cTn id="20" dur="500"/>
                                        <p:tgtEl>
                                          <p:spTgt spid="51"/>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1"/>
                                        </p:tgtEl>
                                      </p:cBhvr>
                                    </p:animEffect>
                                    <p:animScale>
                                      <p:cBhvr>
                                        <p:cTn id="23" dur="250" autoRev="1" fill="hold"/>
                                        <p:tgtEl>
                                          <p:spTgt spid="51"/>
                                        </p:tgtEl>
                                      </p:cBhvr>
                                      <p:by x="105000" y="105000"/>
                                    </p:animScale>
                                  </p:childTnLst>
                                </p:cTn>
                              </p:par>
                            </p:childTnLst>
                          </p:cTn>
                        </p:par>
                      </p:childTnLst>
                    </p:cTn>
                  </p:par>
                </p:childTnLst>
              </p:cTn>
              <p:nextCondLst>
                <p:cond evt="onClick" delay="0">
                  <p:tgtEl>
                    <p:spTgt spid="39"/>
                  </p:tgtEl>
                </p:cond>
              </p:nextCondLst>
            </p:seq>
            <p:seq concurrent="1" nextAc="seek">
              <p:cTn id="24" restart="whenNotActive" fill="hold" evtFilter="cancelBubble" nodeType="interactiveSeq">
                <p:stCondLst>
                  <p:cond evt="onClick" delay="0">
                    <p:tgtEl>
                      <p:spTgt spid="96"/>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7"/>
                                        </p:tgtEl>
                                        <p:attrNameLst>
                                          <p:attrName>style.visibility</p:attrName>
                                        </p:attrNameLst>
                                      </p:cBhvr>
                                      <p:to>
                                        <p:strVal val="visible"/>
                                      </p:to>
                                    </p:set>
                                    <p:anim calcmode="lin" valueType="num">
                                      <p:cBhvr>
                                        <p:cTn id="29" dur="500" fill="hold"/>
                                        <p:tgtEl>
                                          <p:spTgt spid="97"/>
                                        </p:tgtEl>
                                        <p:attrNameLst>
                                          <p:attrName>ppt_w</p:attrName>
                                        </p:attrNameLst>
                                      </p:cBhvr>
                                      <p:tavLst>
                                        <p:tav tm="0">
                                          <p:val>
                                            <p:fltVal val="0"/>
                                          </p:val>
                                        </p:tav>
                                        <p:tav tm="100000">
                                          <p:val>
                                            <p:strVal val="#ppt_w"/>
                                          </p:val>
                                        </p:tav>
                                      </p:tavLst>
                                    </p:anim>
                                    <p:anim calcmode="lin" valueType="num">
                                      <p:cBhvr>
                                        <p:cTn id="30" dur="500" fill="hold"/>
                                        <p:tgtEl>
                                          <p:spTgt spid="97"/>
                                        </p:tgtEl>
                                        <p:attrNameLst>
                                          <p:attrName>ppt_h</p:attrName>
                                        </p:attrNameLst>
                                      </p:cBhvr>
                                      <p:tavLst>
                                        <p:tav tm="0">
                                          <p:val>
                                            <p:fltVal val="0"/>
                                          </p:val>
                                        </p:tav>
                                        <p:tav tm="100000">
                                          <p:val>
                                            <p:strVal val="#ppt_h"/>
                                          </p:val>
                                        </p:tav>
                                      </p:tavLst>
                                    </p:anim>
                                    <p:animEffect transition="in" filter="fade">
                                      <p:cBhvr>
                                        <p:cTn id="31" dur="500"/>
                                        <p:tgtEl>
                                          <p:spTgt spid="97"/>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7"/>
                                        </p:tgtEl>
                                      </p:cBhvr>
                                    </p:animEffect>
                                    <p:animScale>
                                      <p:cBhvr>
                                        <p:cTn id="34"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35" restart="whenNotActive" fill="hold" evtFilter="cancelBubble" nodeType="interactiveSeq">
                <p:stCondLst>
                  <p:cond evt="onClick" delay="0">
                    <p:tgtEl>
                      <p:spTgt spid="99"/>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anim calcmode="lin" valueType="num">
                                      <p:cBhvr>
                                        <p:cTn id="40" dur="500" fill="hold"/>
                                        <p:tgtEl>
                                          <p:spTgt spid="101"/>
                                        </p:tgtEl>
                                        <p:attrNameLst>
                                          <p:attrName>ppt_w</p:attrName>
                                        </p:attrNameLst>
                                      </p:cBhvr>
                                      <p:tavLst>
                                        <p:tav tm="0">
                                          <p:val>
                                            <p:fltVal val="0"/>
                                          </p:val>
                                        </p:tav>
                                        <p:tav tm="100000">
                                          <p:val>
                                            <p:strVal val="#ppt_w"/>
                                          </p:val>
                                        </p:tav>
                                      </p:tavLst>
                                    </p:anim>
                                    <p:anim calcmode="lin" valueType="num">
                                      <p:cBhvr>
                                        <p:cTn id="41" dur="500" fill="hold"/>
                                        <p:tgtEl>
                                          <p:spTgt spid="101"/>
                                        </p:tgtEl>
                                        <p:attrNameLst>
                                          <p:attrName>ppt_h</p:attrName>
                                        </p:attrNameLst>
                                      </p:cBhvr>
                                      <p:tavLst>
                                        <p:tav tm="0">
                                          <p:val>
                                            <p:fltVal val="0"/>
                                          </p:val>
                                        </p:tav>
                                        <p:tav tm="100000">
                                          <p:val>
                                            <p:strVal val="#ppt_h"/>
                                          </p:val>
                                        </p:tav>
                                      </p:tavLst>
                                    </p:anim>
                                    <p:animEffect transition="in" filter="fade">
                                      <p:cBhvr>
                                        <p:cTn id="42" dur="500"/>
                                        <p:tgtEl>
                                          <p:spTgt spid="101"/>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101"/>
                                        </p:tgtEl>
                                      </p:cBhvr>
                                    </p:animEffect>
                                    <p:animScale>
                                      <p:cBhvr>
                                        <p:cTn id="45" dur="250" autoRev="1" fill="hold"/>
                                        <p:tgtEl>
                                          <p:spTgt spid="101"/>
                                        </p:tgtEl>
                                      </p:cBhvr>
                                      <p:by x="105000" y="105000"/>
                                    </p:animScale>
                                  </p:childTnLst>
                                </p:cTn>
                              </p:par>
                            </p:childTnLst>
                          </p:cTn>
                        </p:par>
                      </p:childTnLst>
                    </p:cTn>
                  </p:par>
                </p:childTnLst>
              </p:cTn>
              <p:nextCondLst>
                <p:cond evt="onClick" delay="0">
                  <p:tgtEl>
                    <p:spTgt spid="99"/>
                  </p:tgtEl>
                </p:cond>
              </p:nextCondLst>
            </p:seq>
            <p:seq concurrent="1" nextAc="seek">
              <p:cTn id="46" restart="whenNotActive" fill="hold" evtFilter="cancelBubble" nodeType="interactiveSeq">
                <p:stCondLst>
                  <p:cond evt="onClick" delay="0">
                    <p:tgtEl>
                      <p:spTgt spid="98"/>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anim calcmode="lin" valueType="num">
                                      <p:cBhvr>
                                        <p:cTn id="51" dur="500" fill="hold"/>
                                        <p:tgtEl>
                                          <p:spTgt spid="102"/>
                                        </p:tgtEl>
                                        <p:attrNameLst>
                                          <p:attrName>ppt_w</p:attrName>
                                        </p:attrNameLst>
                                      </p:cBhvr>
                                      <p:tavLst>
                                        <p:tav tm="0">
                                          <p:val>
                                            <p:fltVal val="0"/>
                                          </p:val>
                                        </p:tav>
                                        <p:tav tm="100000">
                                          <p:val>
                                            <p:strVal val="#ppt_w"/>
                                          </p:val>
                                        </p:tav>
                                      </p:tavLst>
                                    </p:anim>
                                    <p:anim calcmode="lin" valueType="num">
                                      <p:cBhvr>
                                        <p:cTn id="52" dur="500" fill="hold"/>
                                        <p:tgtEl>
                                          <p:spTgt spid="102"/>
                                        </p:tgtEl>
                                        <p:attrNameLst>
                                          <p:attrName>ppt_h</p:attrName>
                                        </p:attrNameLst>
                                      </p:cBhvr>
                                      <p:tavLst>
                                        <p:tav tm="0">
                                          <p:val>
                                            <p:fltVal val="0"/>
                                          </p:val>
                                        </p:tav>
                                        <p:tav tm="100000">
                                          <p:val>
                                            <p:strVal val="#ppt_h"/>
                                          </p:val>
                                        </p:tav>
                                      </p:tavLst>
                                    </p:anim>
                                    <p:animEffect transition="in" filter="fade">
                                      <p:cBhvr>
                                        <p:cTn id="53" dur="500"/>
                                        <p:tgtEl>
                                          <p:spTgt spid="102"/>
                                        </p:tgtEl>
                                      </p:cBhvr>
                                    </p:animEffect>
                                  </p:childTnLst>
                                  <p:subTnLst>
                                    <p:audio>
                                      <p:cMediaNode>
                                        <p:cTn display="0" masterRel="sameClick">
                                          <p:stCondLst>
                                            <p:cond evt="begin" delay="0">
                                              <p:tn val="49"/>
                                            </p:cond>
                                          </p:stCondLst>
                                          <p:endCondLst>
                                            <p:cond evt="onStopAudio" delay="0">
                                              <p:tgtEl>
                                                <p:sldTgt/>
                                              </p:tgtEl>
                                            </p:cond>
                                          </p:endCondLst>
                                        </p:cTn>
                                        <p:tgtEl>
                                          <p:sndTgt r:embed="rId3"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2"/>
                                        </p:tgtEl>
                                      </p:cBhvr>
                                    </p:animEffect>
                                    <p:animScale>
                                      <p:cBhvr>
                                        <p:cTn id="56" dur="250" autoRev="1" fill="hold"/>
                                        <p:tgtEl>
                                          <p:spTgt spid="102"/>
                                        </p:tgtEl>
                                      </p:cBhvr>
                                      <p:by x="105000" y="105000"/>
                                    </p:animScale>
                                  </p:childTnLst>
                                </p:cTn>
                              </p:par>
                            </p:childTnLst>
                          </p:cTn>
                        </p:par>
                      </p:childTnLst>
                    </p:cTn>
                  </p:par>
                </p:childTnLst>
              </p:cTn>
              <p:nextCondLst>
                <p:cond evt="onClick" delay="0">
                  <p:tgtEl>
                    <p:spTgt spid="98"/>
                  </p:tgtEl>
                </p:cond>
              </p:nextCondLst>
            </p:seq>
            <p:seq concurrent="1" nextAc="seek">
              <p:cTn id="57" restart="whenNotActive" fill="hold" evtFilter="cancelBubble" nodeType="interactiveSeq">
                <p:stCondLst>
                  <p:cond evt="onClick" delay="0">
                    <p:tgtEl>
                      <p:spTgt spid="104"/>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5"/>
                                        </p:tgtEl>
                                        <p:attrNameLst>
                                          <p:attrName>style.visibility</p:attrName>
                                        </p:attrNameLst>
                                      </p:cBhvr>
                                      <p:to>
                                        <p:strVal val="visible"/>
                                      </p:to>
                                    </p:set>
                                    <p:anim calcmode="lin" valueType="num">
                                      <p:cBhvr>
                                        <p:cTn id="62" dur="500" fill="hold"/>
                                        <p:tgtEl>
                                          <p:spTgt spid="105"/>
                                        </p:tgtEl>
                                        <p:attrNameLst>
                                          <p:attrName>ppt_w</p:attrName>
                                        </p:attrNameLst>
                                      </p:cBhvr>
                                      <p:tavLst>
                                        <p:tav tm="0">
                                          <p:val>
                                            <p:fltVal val="0"/>
                                          </p:val>
                                        </p:tav>
                                        <p:tav tm="100000">
                                          <p:val>
                                            <p:strVal val="#ppt_w"/>
                                          </p:val>
                                        </p:tav>
                                      </p:tavLst>
                                    </p:anim>
                                    <p:anim calcmode="lin" valueType="num">
                                      <p:cBhvr>
                                        <p:cTn id="63" dur="500" fill="hold"/>
                                        <p:tgtEl>
                                          <p:spTgt spid="105"/>
                                        </p:tgtEl>
                                        <p:attrNameLst>
                                          <p:attrName>ppt_h</p:attrName>
                                        </p:attrNameLst>
                                      </p:cBhvr>
                                      <p:tavLst>
                                        <p:tav tm="0">
                                          <p:val>
                                            <p:fltVal val="0"/>
                                          </p:val>
                                        </p:tav>
                                        <p:tav tm="100000">
                                          <p:val>
                                            <p:strVal val="#ppt_h"/>
                                          </p:val>
                                        </p:tav>
                                      </p:tavLst>
                                    </p:anim>
                                    <p:animEffect transition="in" filter="fade">
                                      <p:cBhvr>
                                        <p:cTn id="64" dur="500"/>
                                        <p:tgtEl>
                                          <p:spTgt spid="105"/>
                                        </p:tgtEl>
                                      </p:cBhvr>
                                    </p:animEffect>
                                  </p:childTnLst>
                                  <p:subTnLst>
                                    <p:audio>
                                      <p:cMediaNode>
                                        <p:cTn display="0" masterRel="sameClick">
                                          <p:stCondLst>
                                            <p:cond evt="begin" delay="0">
                                              <p:tn val="60"/>
                                            </p:cond>
                                          </p:stCondLst>
                                          <p:endCondLst>
                                            <p:cond evt="onStopAudio" delay="0">
                                              <p:tgtEl>
                                                <p:sldTgt/>
                                              </p:tgtEl>
                                            </p:cond>
                                          </p:endCondLst>
                                        </p:cTn>
                                        <p:tgtEl>
                                          <p:sndTgt r:embed="rId3" name="Bling.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5"/>
                                        </p:tgtEl>
                                      </p:cBhvr>
                                    </p:animEffect>
                                    <p:animScale>
                                      <p:cBhvr>
                                        <p:cTn id="67" dur="250" autoRev="1" fill="hold"/>
                                        <p:tgtEl>
                                          <p:spTgt spid="105"/>
                                        </p:tgtEl>
                                      </p:cBhvr>
                                      <p:by x="105000" y="105000"/>
                                    </p:animScale>
                                  </p:childTnLst>
                                </p:cTn>
                              </p:par>
                            </p:childTnLst>
                          </p:cTn>
                        </p:par>
                      </p:childTnLst>
                    </p:cTn>
                  </p:par>
                </p:childTnLst>
              </p:cTn>
              <p:nextCondLst>
                <p:cond evt="onClick" delay="0">
                  <p:tgtEl>
                    <p:spTgt spid="104"/>
                  </p:tgtEl>
                </p:cond>
              </p:nextCondLst>
            </p:seq>
            <p:seq concurrent="1" nextAc="seek">
              <p:cTn id="68" restart="whenNotActive" fill="hold" evtFilter="cancelBubble" nodeType="interactiveSeq">
                <p:stCondLst>
                  <p:cond evt="onClick" delay="0">
                    <p:tgtEl>
                      <p:spTgt spid="62"/>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withEffect">
                                  <p:stCondLst>
                                    <p:cond delay="0"/>
                                  </p:stCondLst>
                                  <p:childTnLst>
                                    <p:set>
                                      <p:cBhvr>
                                        <p:cTn id="72" dur="1" fill="hold">
                                          <p:stCondLst>
                                            <p:cond delay="0"/>
                                          </p:stCondLst>
                                        </p:cTn>
                                        <p:tgtEl>
                                          <p:spTgt spid="65"/>
                                        </p:tgtEl>
                                        <p:attrNameLst>
                                          <p:attrName>style.visibility</p:attrName>
                                        </p:attrNameLst>
                                      </p:cBhvr>
                                      <p:to>
                                        <p:strVal val="visible"/>
                                      </p:to>
                                    </p:set>
                                    <p:anim calcmode="lin" valueType="num">
                                      <p:cBhvr>
                                        <p:cTn id="73" dur="500" fill="hold"/>
                                        <p:tgtEl>
                                          <p:spTgt spid="65"/>
                                        </p:tgtEl>
                                        <p:attrNameLst>
                                          <p:attrName>ppt_w</p:attrName>
                                        </p:attrNameLst>
                                      </p:cBhvr>
                                      <p:tavLst>
                                        <p:tav tm="0">
                                          <p:val>
                                            <p:fltVal val="0"/>
                                          </p:val>
                                        </p:tav>
                                        <p:tav tm="100000">
                                          <p:val>
                                            <p:strVal val="#ppt_w"/>
                                          </p:val>
                                        </p:tav>
                                      </p:tavLst>
                                    </p:anim>
                                    <p:anim calcmode="lin" valueType="num">
                                      <p:cBhvr>
                                        <p:cTn id="74" dur="500" fill="hold"/>
                                        <p:tgtEl>
                                          <p:spTgt spid="65"/>
                                        </p:tgtEl>
                                        <p:attrNameLst>
                                          <p:attrName>ppt_h</p:attrName>
                                        </p:attrNameLst>
                                      </p:cBhvr>
                                      <p:tavLst>
                                        <p:tav tm="0">
                                          <p:val>
                                            <p:fltVal val="0"/>
                                          </p:val>
                                        </p:tav>
                                        <p:tav tm="100000">
                                          <p:val>
                                            <p:strVal val="#ppt_h"/>
                                          </p:val>
                                        </p:tav>
                                      </p:tavLst>
                                    </p:anim>
                                    <p:animEffect transition="in" filter="fade">
                                      <p:cBhvr>
                                        <p:cTn id="75" dur="500"/>
                                        <p:tgtEl>
                                          <p:spTgt spid="65"/>
                                        </p:tgtEl>
                                      </p:cBhvr>
                                    </p:animEffect>
                                  </p:childTnLst>
                                  <p:subTnLst>
                                    <p:audio>
                                      <p:cMediaNode>
                                        <p:cTn display="0" masterRel="sameClick">
                                          <p:stCondLst>
                                            <p:cond evt="begin" delay="0">
                                              <p:tn val="71"/>
                                            </p:cond>
                                          </p:stCondLst>
                                          <p:endCondLst>
                                            <p:cond evt="onStopAudio" delay="0">
                                              <p:tgtEl>
                                                <p:sldTgt/>
                                              </p:tgtEl>
                                            </p:cond>
                                          </p:endCondLst>
                                        </p:cTn>
                                        <p:tgtEl>
                                          <p:sndTgt r:embed="rId3" name="Bling.wav"/>
                                        </p:tgtEl>
                                      </p:cMediaNode>
                                    </p:audio>
                                  </p:subTnLst>
                                </p:cTn>
                              </p:par>
                              <p:par>
                                <p:cTn id="76" presetID="26" presetClass="emph" presetSubtype="0" fill="hold" grpId="1" nodeType="withEffect">
                                  <p:stCondLst>
                                    <p:cond delay="500"/>
                                  </p:stCondLst>
                                  <p:childTnLst>
                                    <p:animEffect transition="out" filter="fade">
                                      <p:cBhvr>
                                        <p:cTn id="77" dur="500" tmFilter="0, 0; .2, .5; .8, .5; 1, 0"/>
                                        <p:tgtEl>
                                          <p:spTgt spid="65"/>
                                        </p:tgtEl>
                                      </p:cBhvr>
                                    </p:animEffect>
                                    <p:animScale>
                                      <p:cBhvr>
                                        <p:cTn id="78" dur="250" autoRev="1" fill="hold"/>
                                        <p:tgtEl>
                                          <p:spTgt spid="65"/>
                                        </p:tgtEl>
                                      </p:cBhvr>
                                      <p:by x="105000" y="105000"/>
                                    </p:animScale>
                                  </p:childTnLst>
                                </p:cTn>
                              </p:par>
                            </p:childTnLst>
                          </p:cTn>
                        </p:par>
                      </p:childTnLst>
                    </p:cTn>
                  </p:par>
                </p:childTnLst>
              </p:cTn>
              <p:nextCondLst>
                <p:cond evt="onClick" delay="0">
                  <p:tgtEl>
                    <p:spTgt spid="62"/>
                  </p:tgtEl>
                </p:cond>
              </p:nextCondLst>
            </p:seq>
            <p:seq concurrent="1" nextAc="seek">
              <p:cTn id="79" restart="whenNotActive" fill="hold" evtFilter="cancelBubble" nodeType="interactiveSeq">
                <p:stCondLst>
                  <p:cond evt="onClick" delay="0">
                    <p:tgtEl>
                      <p:spTgt spid="66"/>
                    </p:tgtEl>
                  </p:cond>
                </p:stCondLst>
                <p:endSync evt="end" delay="0">
                  <p:rtn val="all"/>
                </p:endSync>
                <p:childTnLst>
                  <p:par>
                    <p:cTn id="80" fill="hold">
                      <p:stCondLst>
                        <p:cond delay="0"/>
                      </p:stCondLst>
                      <p:childTnLst>
                        <p:par>
                          <p:cTn id="81" fill="hold">
                            <p:stCondLst>
                              <p:cond delay="0"/>
                            </p:stCondLst>
                            <p:childTnLst>
                              <p:par>
                                <p:cTn id="82" presetID="53" presetClass="entr" presetSubtype="16" fill="hold" grpId="0" nodeType="withEffect">
                                  <p:stCondLst>
                                    <p:cond delay="0"/>
                                  </p:stCondLst>
                                  <p:childTnLst>
                                    <p:set>
                                      <p:cBhvr>
                                        <p:cTn id="83" dur="1" fill="hold">
                                          <p:stCondLst>
                                            <p:cond delay="0"/>
                                          </p:stCondLst>
                                        </p:cTn>
                                        <p:tgtEl>
                                          <p:spTgt spid="67"/>
                                        </p:tgtEl>
                                        <p:attrNameLst>
                                          <p:attrName>style.visibility</p:attrName>
                                        </p:attrNameLst>
                                      </p:cBhvr>
                                      <p:to>
                                        <p:strVal val="visible"/>
                                      </p:to>
                                    </p:set>
                                    <p:anim calcmode="lin" valueType="num">
                                      <p:cBhvr>
                                        <p:cTn id="84" dur="500" fill="hold"/>
                                        <p:tgtEl>
                                          <p:spTgt spid="67"/>
                                        </p:tgtEl>
                                        <p:attrNameLst>
                                          <p:attrName>ppt_w</p:attrName>
                                        </p:attrNameLst>
                                      </p:cBhvr>
                                      <p:tavLst>
                                        <p:tav tm="0">
                                          <p:val>
                                            <p:fltVal val="0"/>
                                          </p:val>
                                        </p:tav>
                                        <p:tav tm="100000">
                                          <p:val>
                                            <p:strVal val="#ppt_w"/>
                                          </p:val>
                                        </p:tav>
                                      </p:tavLst>
                                    </p:anim>
                                    <p:anim calcmode="lin" valueType="num">
                                      <p:cBhvr>
                                        <p:cTn id="85" dur="500" fill="hold"/>
                                        <p:tgtEl>
                                          <p:spTgt spid="67"/>
                                        </p:tgtEl>
                                        <p:attrNameLst>
                                          <p:attrName>ppt_h</p:attrName>
                                        </p:attrNameLst>
                                      </p:cBhvr>
                                      <p:tavLst>
                                        <p:tav tm="0">
                                          <p:val>
                                            <p:fltVal val="0"/>
                                          </p:val>
                                        </p:tav>
                                        <p:tav tm="100000">
                                          <p:val>
                                            <p:strVal val="#ppt_h"/>
                                          </p:val>
                                        </p:tav>
                                      </p:tavLst>
                                    </p:anim>
                                    <p:animEffect transition="in" filter="fade">
                                      <p:cBhvr>
                                        <p:cTn id="86" dur="500"/>
                                        <p:tgtEl>
                                          <p:spTgt spid="67"/>
                                        </p:tgtEl>
                                      </p:cBhvr>
                                    </p:animEffect>
                                  </p:childTnLst>
                                  <p:subTnLst>
                                    <p:audio>
                                      <p:cMediaNode>
                                        <p:cTn display="0" masterRel="sameClick">
                                          <p:stCondLst>
                                            <p:cond evt="begin" delay="0">
                                              <p:tn val="82"/>
                                            </p:cond>
                                          </p:stCondLst>
                                          <p:endCondLst>
                                            <p:cond evt="onStopAudio" delay="0">
                                              <p:tgtEl>
                                                <p:sldTgt/>
                                              </p:tgtEl>
                                            </p:cond>
                                          </p:endCondLst>
                                        </p:cTn>
                                        <p:tgtEl>
                                          <p:sndTgt r:embed="rId3" name="Bling.wav"/>
                                        </p:tgtEl>
                                      </p:cMediaNode>
                                    </p:audio>
                                  </p:subTnLst>
                                </p:cTn>
                              </p:par>
                              <p:par>
                                <p:cTn id="87" presetID="26" presetClass="emph" presetSubtype="0" fill="hold" grpId="1" nodeType="withEffect">
                                  <p:stCondLst>
                                    <p:cond delay="500"/>
                                  </p:stCondLst>
                                  <p:childTnLst>
                                    <p:animEffect transition="out" filter="fade">
                                      <p:cBhvr>
                                        <p:cTn id="88" dur="500" tmFilter="0, 0; .2, .5; .8, .5; 1, 0"/>
                                        <p:tgtEl>
                                          <p:spTgt spid="67"/>
                                        </p:tgtEl>
                                      </p:cBhvr>
                                    </p:animEffect>
                                    <p:animScale>
                                      <p:cBhvr>
                                        <p:cTn id="89" dur="250" autoRev="1" fill="hold"/>
                                        <p:tgtEl>
                                          <p:spTgt spid="67"/>
                                        </p:tgtEl>
                                      </p:cBhvr>
                                      <p:by x="105000" y="105000"/>
                                    </p:animScale>
                                  </p:childTnLst>
                                </p:cTn>
                              </p:par>
                            </p:childTnLst>
                          </p:cTn>
                        </p:par>
                      </p:childTnLst>
                    </p:cTn>
                  </p:par>
                </p:childTnLst>
              </p:cTn>
              <p:nextCondLst>
                <p:cond evt="onClick" delay="0">
                  <p:tgtEl>
                    <p:spTgt spid="66"/>
                  </p:tgtEl>
                </p:cond>
              </p:nextCondLst>
            </p:seq>
            <p:seq concurrent="1" nextAc="seek">
              <p:cTn id="90" restart="whenNotActive" fill="hold" evtFilter="cancelBubble" nodeType="interactiveSeq">
                <p:stCondLst>
                  <p:cond evt="onClick" delay="0">
                    <p:tgtEl>
                      <p:spTgt spid="76"/>
                    </p:tgtEl>
                  </p:cond>
                </p:stCondLst>
                <p:endSync evt="end" delay="0">
                  <p:rtn val="all"/>
                </p:endSync>
                <p:childTnLst>
                  <p:par>
                    <p:cTn id="91" fill="hold">
                      <p:stCondLst>
                        <p:cond delay="0"/>
                      </p:stCondLst>
                      <p:childTnLst>
                        <p:par>
                          <p:cTn id="92" fill="hold">
                            <p:stCondLst>
                              <p:cond delay="0"/>
                            </p:stCondLst>
                            <p:childTnLst>
                              <p:par>
                                <p:cTn id="93" presetID="53" presetClass="entr" presetSubtype="16" fill="hold" grpId="0" nodeType="withEffect">
                                  <p:stCondLst>
                                    <p:cond delay="0"/>
                                  </p:stCondLst>
                                  <p:childTnLst>
                                    <p:set>
                                      <p:cBhvr>
                                        <p:cTn id="94" dur="1" fill="hold">
                                          <p:stCondLst>
                                            <p:cond delay="0"/>
                                          </p:stCondLst>
                                        </p:cTn>
                                        <p:tgtEl>
                                          <p:spTgt spid="77"/>
                                        </p:tgtEl>
                                        <p:attrNameLst>
                                          <p:attrName>style.visibility</p:attrName>
                                        </p:attrNameLst>
                                      </p:cBhvr>
                                      <p:to>
                                        <p:strVal val="visible"/>
                                      </p:to>
                                    </p:set>
                                    <p:anim calcmode="lin" valueType="num">
                                      <p:cBhvr>
                                        <p:cTn id="95" dur="500" fill="hold"/>
                                        <p:tgtEl>
                                          <p:spTgt spid="77"/>
                                        </p:tgtEl>
                                        <p:attrNameLst>
                                          <p:attrName>ppt_w</p:attrName>
                                        </p:attrNameLst>
                                      </p:cBhvr>
                                      <p:tavLst>
                                        <p:tav tm="0">
                                          <p:val>
                                            <p:fltVal val="0"/>
                                          </p:val>
                                        </p:tav>
                                        <p:tav tm="100000">
                                          <p:val>
                                            <p:strVal val="#ppt_w"/>
                                          </p:val>
                                        </p:tav>
                                      </p:tavLst>
                                    </p:anim>
                                    <p:anim calcmode="lin" valueType="num">
                                      <p:cBhvr>
                                        <p:cTn id="96" dur="500" fill="hold"/>
                                        <p:tgtEl>
                                          <p:spTgt spid="77"/>
                                        </p:tgtEl>
                                        <p:attrNameLst>
                                          <p:attrName>ppt_h</p:attrName>
                                        </p:attrNameLst>
                                      </p:cBhvr>
                                      <p:tavLst>
                                        <p:tav tm="0">
                                          <p:val>
                                            <p:fltVal val="0"/>
                                          </p:val>
                                        </p:tav>
                                        <p:tav tm="100000">
                                          <p:val>
                                            <p:strVal val="#ppt_h"/>
                                          </p:val>
                                        </p:tav>
                                      </p:tavLst>
                                    </p:anim>
                                    <p:animEffect transition="in" filter="fade">
                                      <p:cBhvr>
                                        <p:cTn id="97" dur="500"/>
                                        <p:tgtEl>
                                          <p:spTgt spid="77"/>
                                        </p:tgtEl>
                                      </p:cBhvr>
                                    </p:animEffect>
                                  </p:childTnLst>
                                  <p:subTnLst>
                                    <p:audio>
                                      <p:cMediaNode>
                                        <p:cTn display="0" masterRel="sameClick">
                                          <p:stCondLst>
                                            <p:cond evt="begin" delay="0">
                                              <p:tn val="93"/>
                                            </p:cond>
                                          </p:stCondLst>
                                          <p:endCondLst>
                                            <p:cond evt="onStopAudio" delay="0">
                                              <p:tgtEl>
                                                <p:sldTgt/>
                                              </p:tgtEl>
                                            </p:cond>
                                          </p:endCondLst>
                                        </p:cTn>
                                        <p:tgtEl>
                                          <p:sndTgt r:embed="rId4" name="applause.wav"/>
                                        </p:tgtEl>
                                      </p:cMediaNode>
                                    </p:audio>
                                  </p:subTnLst>
                                </p:cTn>
                              </p:par>
                              <p:par>
                                <p:cTn id="98" presetID="26" presetClass="emph" presetSubtype="0" fill="hold" grpId="1" nodeType="withEffect">
                                  <p:stCondLst>
                                    <p:cond delay="500"/>
                                  </p:stCondLst>
                                  <p:childTnLst>
                                    <p:animEffect transition="out" filter="fade">
                                      <p:cBhvr>
                                        <p:cTn id="99" dur="500" tmFilter="0, 0; .2, .5; .8, .5; 1, 0"/>
                                        <p:tgtEl>
                                          <p:spTgt spid="77"/>
                                        </p:tgtEl>
                                      </p:cBhvr>
                                    </p:animEffect>
                                    <p:animScale>
                                      <p:cBhvr>
                                        <p:cTn id="100" dur="250" autoRev="1" fill="hold"/>
                                        <p:tgtEl>
                                          <p:spTgt spid="77"/>
                                        </p:tgtEl>
                                      </p:cBhvr>
                                      <p:by x="105000" y="105000"/>
                                    </p:animScale>
                                  </p:childTnLst>
                                </p:cTn>
                              </p:par>
                              <p:par>
                                <p:cTn id="10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2" dur="2000" fill="hold"/>
                                        <p:tgtEl>
                                          <p:spTgt spid="103"/>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4" dur="2000" fill="hold"/>
                                        <p:tgtEl>
                                          <p:spTgt spid="113"/>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6" dur="2000" fill="hold"/>
                                        <p:tgtEl>
                                          <p:spTgt spid="106"/>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08" dur="2000" fill="hold"/>
                                        <p:tgtEl>
                                          <p:spTgt spid="100"/>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10" dur="2000" fill="hold"/>
                                        <p:tgtEl>
                                          <p:spTgt spid="107"/>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12" dur="2000" fill="hold"/>
                                        <p:tgtEl>
                                          <p:spTgt spid="108"/>
                                        </p:tgtEl>
                                        <p:attrNameLst>
                                          <p:attrName>ppt_x</p:attrName>
                                          <p:attrName>ppt_y</p:attrName>
                                        </p:attrNameLst>
                                      </p:cBhvr>
                                      <p:rCtr x="-4792" y="65810"/>
                                    </p:animMotion>
                                  </p:childTnLst>
                                </p:cTn>
                              </p:par>
                              <p:par>
                                <p:cTn id="113"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114" dur="2000" fill="hold"/>
                                        <p:tgtEl>
                                          <p:spTgt spid="112"/>
                                        </p:tgtEl>
                                        <p:attrNameLst>
                                          <p:attrName>ppt_x</p:attrName>
                                          <p:attrName>ppt_y</p:attrName>
                                        </p:attrNameLst>
                                      </p:cBhvr>
                                    </p:animMotion>
                                  </p:childTnLst>
                                </p:cTn>
                              </p:par>
                              <p:par>
                                <p:cTn id="11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16" dur="2000" fill="hold"/>
                                        <p:tgtEl>
                                          <p:spTgt spid="109"/>
                                        </p:tgtEl>
                                        <p:attrNameLst>
                                          <p:attrName>ppt_x</p:attrName>
                                          <p:attrName>ppt_y</p:attrName>
                                        </p:attrNameLst>
                                      </p:cBhvr>
                                    </p:animMotion>
                                  </p:childTnLst>
                                </p:cTn>
                              </p:par>
                              <p:par>
                                <p:cTn id="117"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118" dur="2000" fill="hold"/>
                                        <p:tgtEl>
                                          <p:spTgt spid="110"/>
                                        </p:tgtEl>
                                        <p:attrNameLst>
                                          <p:attrName>ppt_x</p:attrName>
                                          <p:attrName>ppt_y</p:attrName>
                                        </p:attrNameLst>
                                      </p:cBhvr>
                                    </p:animMotion>
                                  </p:childTnLst>
                                </p:cTn>
                              </p:par>
                              <p:par>
                                <p:cTn id="119"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120" dur="2000" fill="hold"/>
                                        <p:tgtEl>
                                          <p:spTgt spid="111"/>
                                        </p:tgtEl>
                                        <p:attrNameLst>
                                          <p:attrName>ppt_x</p:attrName>
                                          <p:attrName>ppt_y</p:attrName>
                                        </p:attrNameLst>
                                      </p:cBhvr>
                                    </p:animMotion>
                                  </p:childTnLst>
                                </p:cTn>
                              </p:par>
                              <p:par>
                                <p:cTn id="121"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22" dur="2000" fill="hold"/>
                                        <p:tgtEl>
                                          <p:spTgt spid="114"/>
                                        </p:tgtEl>
                                        <p:attrNameLst>
                                          <p:attrName>ppt_x</p:attrName>
                                          <p:attrName>ppt_y</p:attrName>
                                        </p:attrNameLst>
                                      </p:cBhvr>
                                    </p:animMotion>
                                  </p:childTnLst>
                                </p:cTn>
                              </p:par>
                              <p:par>
                                <p:cTn id="123"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24" dur="2000" fill="hold"/>
                                        <p:tgtEl>
                                          <p:spTgt spid="116"/>
                                        </p:tgtEl>
                                        <p:attrNameLst>
                                          <p:attrName>ppt_x</p:attrName>
                                          <p:attrName>ppt_y</p:attrName>
                                        </p:attrNameLst>
                                      </p:cBhvr>
                                    </p:animMotion>
                                  </p:childTnLst>
                                </p:cTn>
                              </p:par>
                              <p:par>
                                <p:cTn id="12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26" dur="2000" fill="hold"/>
                                        <p:tgtEl>
                                          <p:spTgt spid="115"/>
                                        </p:tgtEl>
                                        <p:attrNameLst>
                                          <p:attrName>ppt_x</p:attrName>
                                          <p:attrName>ppt_y</p:attrName>
                                        </p:attrNameLst>
                                      </p:cBhvr>
                                    </p:animMotion>
                                  </p:childTnLst>
                                </p:cTn>
                              </p:par>
                              <p:par>
                                <p:cTn id="127"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128" dur="2000" fill="hold"/>
                                        <p:tgtEl>
                                          <p:spTgt spid="117"/>
                                        </p:tgtEl>
                                        <p:attrNameLst>
                                          <p:attrName>ppt_x</p:attrName>
                                          <p:attrName>ppt_y</p:attrName>
                                        </p:attrNameLst>
                                      </p:cBhvr>
                                      <p:rCtr x="18750" y="58287"/>
                                    </p:animMotion>
                                  </p:childTnLst>
                                </p:cTn>
                              </p:par>
                              <p:par>
                                <p:cTn id="129"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30" dur="2000" fill="hold"/>
                                        <p:tgtEl>
                                          <p:spTgt spid="118"/>
                                        </p:tgtEl>
                                        <p:attrNameLst>
                                          <p:attrName>ppt_x</p:attrName>
                                          <p:attrName>ppt_y</p:attrName>
                                        </p:attrNameLst>
                                      </p:cBhvr>
                                    </p:animMotion>
                                  </p:childTnLst>
                                </p:cTn>
                              </p:par>
                              <p:par>
                                <p:cTn id="13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32" dur="2000" fill="hold"/>
                                        <p:tgtEl>
                                          <p:spTgt spid="119"/>
                                        </p:tgtEl>
                                        <p:attrNameLst>
                                          <p:attrName>ppt_x</p:attrName>
                                          <p:attrName>ppt_y</p:attrName>
                                        </p:attrNameLst>
                                      </p:cBhvr>
                                    </p:animMotion>
                                  </p:childTnLst>
                                </p:cTn>
                              </p:par>
                              <p:par>
                                <p:cTn id="13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34" dur="2000" fill="hold"/>
                                        <p:tgtEl>
                                          <p:spTgt spid="120"/>
                                        </p:tgtEl>
                                        <p:attrNameLst>
                                          <p:attrName>ppt_x</p:attrName>
                                          <p:attrName>ppt_y</p:attrName>
                                        </p:attrNameLst>
                                      </p:cBhvr>
                                    </p:animMotion>
                                  </p:childTnLst>
                                </p:cTn>
                              </p:par>
                              <p:par>
                                <p:cTn id="13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36" dur="2000" fill="hold"/>
                                        <p:tgtEl>
                                          <p:spTgt spid="122"/>
                                        </p:tgtEl>
                                        <p:attrNameLst>
                                          <p:attrName>ppt_x</p:attrName>
                                          <p:attrName>ppt_y</p:attrName>
                                        </p:attrNameLst>
                                      </p:cBhvr>
                                    </p:animMotion>
                                  </p:childTnLst>
                                </p:cTn>
                              </p:par>
                              <p:par>
                                <p:cTn id="13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8" dur="2000" fill="hold"/>
                                        <p:tgtEl>
                                          <p:spTgt spid="121"/>
                                        </p:tgtEl>
                                        <p:attrNameLst>
                                          <p:attrName>ppt_x</p:attrName>
                                          <p:attrName>ppt_y</p:attrName>
                                        </p:attrNameLst>
                                      </p:cBhvr>
                                    </p:animMotion>
                                  </p:childTnLst>
                                </p:cTn>
                              </p:par>
                              <p:par>
                                <p:cTn id="1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0" dur="2000" fill="hold"/>
                                        <p:tgtEl>
                                          <p:spTgt spid="123"/>
                                        </p:tgtEl>
                                        <p:attrNameLst>
                                          <p:attrName>ppt_x</p:attrName>
                                          <p:attrName>ppt_y</p:attrName>
                                        </p:attrNameLst>
                                      </p:cBhvr>
                                    </p:animMotion>
                                  </p:childTnLst>
                                </p:cTn>
                              </p:par>
                              <p:par>
                                <p:cTn id="141"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142" dur="2000" fill="hold"/>
                                        <p:tgtEl>
                                          <p:spTgt spid="124"/>
                                        </p:tgtEl>
                                        <p:attrNameLst>
                                          <p:attrName>ppt_x</p:attrName>
                                          <p:attrName>ppt_y</p:attrName>
                                        </p:attrNameLst>
                                      </p:cBhvr>
                                    </p:animMotion>
                                  </p:childTnLst>
                                </p:cTn>
                              </p:par>
                              <p:par>
                                <p:cTn id="14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44" dur="2000" fill="hold"/>
                                        <p:tgtEl>
                                          <p:spTgt spid="125"/>
                                        </p:tgtEl>
                                        <p:attrNameLst>
                                          <p:attrName>ppt_x</p:attrName>
                                          <p:attrName>ppt_y</p:attrName>
                                        </p:attrNameLst>
                                      </p:cBhvr>
                                    </p:animMotion>
                                  </p:childTnLst>
                                </p:cTn>
                              </p:par>
                              <p:par>
                                <p:cTn id="14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46" dur="2000" fill="hold"/>
                                        <p:tgtEl>
                                          <p:spTgt spid="126"/>
                                        </p:tgtEl>
                                        <p:attrNameLst>
                                          <p:attrName>ppt_x</p:attrName>
                                          <p:attrName>ppt_y</p:attrName>
                                        </p:attrNameLst>
                                      </p:cBhvr>
                                    </p:animMotion>
                                  </p:childTnLst>
                                </p:cTn>
                              </p:par>
                              <p:par>
                                <p:cTn id="14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48" dur="2000" fill="hold"/>
                                        <p:tgtEl>
                                          <p:spTgt spid="127"/>
                                        </p:tgtEl>
                                        <p:attrNameLst>
                                          <p:attrName>ppt_x</p:attrName>
                                          <p:attrName>ppt_y</p:attrName>
                                        </p:attrNameLst>
                                      </p:cBhvr>
                                    </p:animMotion>
                                  </p:childTnLst>
                                </p:cTn>
                              </p:par>
                              <p:par>
                                <p:cTn id="14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50" dur="2000" fill="hold"/>
                                        <p:tgtEl>
                                          <p:spTgt spid="128"/>
                                        </p:tgtEl>
                                        <p:attrNameLst>
                                          <p:attrName>ppt_x</p:attrName>
                                          <p:attrName>ppt_y</p:attrName>
                                        </p:attrNameLst>
                                      </p:cBhvr>
                                    </p:animMotion>
                                  </p:childTnLst>
                                </p:cTn>
                              </p:par>
                              <p:par>
                                <p:cTn id="15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52" dur="2000" fill="hold"/>
                                        <p:tgtEl>
                                          <p:spTgt spid="130"/>
                                        </p:tgtEl>
                                        <p:attrNameLst>
                                          <p:attrName>ppt_x</p:attrName>
                                          <p:attrName>ppt_y</p:attrName>
                                        </p:attrNameLst>
                                      </p:cBhvr>
                                    </p:animMotion>
                                  </p:childTnLst>
                                </p:cTn>
                              </p:par>
                              <p:par>
                                <p:cTn id="15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4" dur="2000" fill="hold"/>
                                        <p:tgtEl>
                                          <p:spTgt spid="129"/>
                                        </p:tgtEl>
                                        <p:attrNameLst>
                                          <p:attrName>ppt_x</p:attrName>
                                          <p:attrName>ppt_y</p:attrName>
                                        </p:attrNameLst>
                                      </p:cBhvr>
                                    </p:animMotion>
                                  </p:childTnLst>
                                </p:cTn>
                              </p:par>
                              <p:par>
                                <p:cTn id="15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6" dur="2000" fill="hold"/>
                                        <p:tgtEl>
                                          <p:spTgt spid="131"/>
                                        </p:tgtEl>
                                        <p:attrNameLst>
                                          <p:attrName>ppt_x</p:attrName>
                                          <p:attrName>ppt_y</p:attrName>
                                        </p:attrNameLst>
                                      </p:cBhvr>
                                    </p:animMotion>
                                  </p:childTnLst>
                                </p:cTn>
                              </p:par>
                              <p:par>
                                <p:cTn id="15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58" dur="2000" fill="hold"/>
                                        <p:tgtEl>
                                          <p:spTgt spid="132"/>
                                        </p:tgtEl>
                                        <p:attrNameLst>
                                          <p:attrName>ppt_x</p:attrName>
                                          <p:attrName>ppt_y</p:attrName>
                                        </p:attrNameLst>
                                      </p:cBhvr>
                                    </p:animMotion>
                                  </p:childTnLst>
                                </p:cTn>
                              </p:par>
                            </p:childTnLst>
                          </p:cTn>
                        </p:par>
                      </p:childTnLst>
                    </p:cTn>
                  </p:par>
                </p:childTnLst>
              </p:cTn>
              <p:nextCondLst>
                <p:cond evt="onClick" delay="0">
                  <p:tgtEl>
                    <p:spTgt spid="76"/>
                  </p:tgtEl>
                </p:cond>
              </p:nextCondLst>
            </p:seq>
          </p:childTnLst>
        </p:cTn>
      </p:par>
    </p:tnLst>
    <p:bldLst>
      <p:bldP spid="50" grpId="0"/>
      <p:bldP spid="50" grpId="1"/>
      <p:bldP spid="51" grpId="0"/>
      <p:bldP spid="51" grpId="1"/>
      <p:bldP spid="97" grpId="0"/>
      <p:bldP spid="97" grpId="1"/>
      <p:bldP spid="101" grpId="0"/>
      <p:bldP spid="101" grpId="1"/>
      <p:bldP spid="102" grpId="0"/>
      <p:bldP spid="102" grpId="1"/>
      <p:bldP spid="105" grpId="0"/>
      <p:bldP spid="105" grpId="1"/>
      <p:bldP spid="65" grpId="0"/>
      <p:bldP spid="65" grpId="1"/>
      <p:bldP spid="67" grpId="0"/>
      <p:bldP spid="67" grpId="1"/>
      <p:bldP spid="77" grpId="0"/>
      <p:bldP spid="77"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8</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876116" y="1050238"/>
            <a:ext cx="10389469" cy="2643550"/>
          </a:xfrm>
          <a:prstGeom prst="roundRect">
            <a:avLst>
              <a:gd name="adj" fmla="val 16477"/>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7"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8"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188840" y="4130215"/>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1251785" y="1384542"/>
            <a:ext cx="9638128" cy="2923236"/>
          </a:xfrm>
          <a:prstGeom prst="rect">
            <a:avLst/>
          </a:prstGeom>
          <a:noFill/>
          <a:ln>
            <a:noFill/>
          </a:ln>
        </p:spPr>
        <p:txBody>
          <a:bodyPr wrap="square">
            <a:spAutoFit/>
          </a:bodyPr>
          <a:lstStyle/>
          <a:p>
            <a:pPr algn="ctr"/>
            <a:r>
              <a:rPr lang="en-US" sz="3999" b="1" err="1">
                <a:solidFill>
                  <a:srgbClr val="EE4036"/>
                </a:solidFill>
                <a:latin typeface="Times New Roman" panose="02020603050405020304" pitchFamily="18" charset="0"/>
              </a:rPr>
              <a:t>Dụng</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cụ</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phẫu</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thuật</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tiêm</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truyền</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không</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đảm</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bảo</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vô</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trùng</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gây</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nhiễm</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khuẩn</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là</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nguyên</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nhân</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của</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tình</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trạng</a:t>
            </a:r>
            <a:r>
              <a:rPr lang="en-US" sz="3999" b="1">
                <a:solidFill>
                  <a:srgbClr val="EE4036"/>
                </a:solidFill>
                <a:latin typeface="Times New Roman" panose="02020603050405020304" pitchFamily="18" charset="0"/>
              </a:rPr>
              <a:t> </a:t>
            </a:r>
            <a:r>
              <a:rPr lang="en-US" sz="3999" b="1" err="1">
                <a:solidFill>
                  <a:srgbClr val="EE4036"/>
                </a:solidFill>
                <a:latin typeface="Times New Roman" panose="02020603050405020304" pitchFamily="18" charset="0"/>
              </a:rPr>
              <a:t>gì</a:t>
            </a:r>
            <a:r>
              <a:rPr lang="en-US" sz="3999" b="1">
                <a:solidFill>
                  <a:srgbClr val="EE4036"/>
                </a:solidFill>
                <a:latin typeface="Times New Roman" panose="02020603050405020304" pitchFamily="18" charset="0"/>
              </a:rPr>
              <a:t>?</a:t>
            </a:r>
          </a:p>
          <a:p>
            <a:pPr algn="ctr"/>
            <a:r>
              <a:rPr lang="en-US" sz="3199">
                <a:solidFill>
                  <a:srgbClr val="EE4036"/>
                </a:solidFill>
                <a:latin typeface="Times New Roman" panose="02020603050405020304" pitchFamily="18" charset="0"/>
              </a:rPr>
              <a:t/>
            </a:r>
            <a:br>
              <a:rPr lang="en-US" sz="3199">
                <a:solidFill>
                  <a:srgbClr val="EE4036"/>
                </a:solidFill>
                <a:latin typeface="Times New Roman" panose="02020603050405020304" pitchFamily="18" charset="0"/>
              </a:rPr>
            </a:br>
            <a:endParaRPr lang="en-US" sz="3199">
              <a:solidFill>
                <a:srgbClr val="EE4036"/>
              </a:solidFill>
              <a:latin typeface="Times New Roman" panose="02020603050405020304" pitchFamily="18" charset="0"/>
            </a:endParaRPr>
          </a:p>
        </p:txBody>
      </p:sp>
      <p:sp>
        <p:nvSpPr>
          <p:cNvPr id="96" name="!!o4a">
            <a:extLst>
              <a:ext uri="{FF2B5EF4-FFF2-40B4-BE49-F238E27FC236}">
                <a16:creationId xmlns="" xmlns:a16="http://schemas.microsoft.com/office/drawing/2014/main" id="{03CD02AD-A0B0-4461-82E4-ADE45F3505A9}"/>
              </a:ext>
            </a:extLst>
          </p:cNvPr>
          <p:cNvSpPr/>
          <p:nvPr/>
        </p:nvSpPr>
        <p:spPr>
          <a:xfrm>
            <a:off x="4898300" y="549285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7" name="!!4a">
            <a:extLst>
              <a:ext uri="{FF2B5EF4-FFF2-40B4-BE49-F238E27FC236}">
                <a16:creationId xmlns="" xmlns:a16="http://schemas.microsoft.com/office/drawing/2014/main" id="{7D7392F9-B328-40CF-A436-C3974F476E3C}"/>
              </a:ext>
            </a:extLst>
          </p:cNvPr>
          <p:cNvSpPr txBox="1"/>
          <p:nvPr/>
        </p:nvSpPr>
        <p:spPr>
          <a:xfrm>
            <a:off x="5073598" y="554336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ê</a:t>
            </a:r>
          </a:p>
        </p:txBody>
      </p:sp>
      <p:sp>
        <p:nvSpPr>
          <p:cNvPr id="98" name="!!o4a">
            <a:extLst>
              <a:ext uri="{FF2B5EF4-FFF2-40B4-BE49-F238E27FC236}">
                <a16:creationId xmlns="" xmlns:a16="http://schemas.microsoft.com/office/drawing/2014/main" id="{03CD02AD-A0B0-4461-82E4-ADE45F3505A9}"/>
              </a:ext>
            </a:extLst>
          </p:cNvPr>
          <p:cNvSpPr/>
          <p:nvPr/>
        </p:nvSpPr>
        <p:spPr>
          <a:xfrm>
            <a:off x="3730932" y="548361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0" name="!!4a">
            <a:extLst>
              <a:ext uri="{FF2B5EF4-FFF2-40B4-BE49-F238E27FC236}">
                <a16:creationId xmlns="" xmlns:a16="http://schemas.microsoft.com/office/drawing/2014/main" id="{7D7392F9-B328-40CF-A436-C3974F476E3C}"/>
              </a:ext>
            </a:extLst>
          </p:cNvPr>
          <p:cNvSpPr txBox="1"/>
          <p:nvPr/>
        </p:nvSpPr>
        <p:spPr>
          <a:xfrm>
            <a:off x="3906230" y="5534128"/>
            <a:ext cx="691984" cy="923090"/>
          </a:xfrm>
          <a:prstGeom prst="rect">
            <a:avLst/>
          </a:prstGeom>
          <a:noFill/>
        </p:spPr>
        <p:txBody>
          <a:bodyPr wrap="square" rtlCol="0">
            <a:spAutoFit/>
          </a:bodyPr>
          <a:lstStyle/>
          <a:p>
            <a:pPr algn="ctr"/>
            <a:r>
              <a:rPr lang="en-US" sz="5398" b="1"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5398" b="1">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102" name="!!o4a">
            <a:extLst>
              <a:ext uri="{FF2B5EF4-FFF2-40B4-BE49-F238E27FC236}">
                <a16:creationId xmlns="" xmlns:a16="http://schemas.microsoft.com/office/drawing/2014/main" id="{03CD02AD-A0B0-4461-82E4-ADE45F3505A9}"/>
              </a:ext>
            </a:extLst>
          </p:cNvPr>
          <p:cNvSpPr/>
          <p:nvPr/>
        </p:nvSpPr>
        <p:spPr>
          <a:xfrm>
            <a:off x="2545209" y="548361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3" name="!!4a">
            <a:extLst>
              <a:ext uri="{FF2B5EF4-FFF2-40B4-BE49-F238E27FC236}">
                <a16:creationId xmlns="" xmlns:a16="http://schemas.microsoft.com/office/drawing/2014/main" id="{7D7392F9-B328-40CF-A436-C3974F476E3C}"/>
              </a:ext>
            </a:extLst>
          </p:cNvPr>
          <p:cNvSpPr txBox="1"/>
          <p:nvPr/>
        </p:nvSpPr>
        <p:spPr>
          <a:xfrm>
            <a:off x="2720507" y="553412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v</a:t>
            </a:r>
          </a:p>
        </p:txBody>
      </p:sp>
      <p:sp>
        <p:nvSpPr>
          <p:cNvPr id="2" name="!!o4a">
            <a:extLst>
              <a:ext uri="{FF2B5EF4-FFF2-40B4-BE49-F238E27FC236}">
                <a16:creationId xmlns="" xmlns:a16="http://schemas.microsoft.com/office/drawing/2014/main" id="{026462DF-95A2-CB5C-FA96-7DC17C6C698F}"/>
              </a:ext>
            </a:extLst>
          </p:cNvPr>
          <p:cNvSpPr/>
          <p:nvPr/>
        </p:nvSpPr>
        <p:spPr>
          <a:xfrm>
            <a:off x="8454193" y="548361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3" name="!!4a">
            <a:extLst>
              <a:ext uri="{FF2B5EF4-FFF2-40B4-BE49-F238E27FC236}">
                <a16:creationId xmlns="" xmlns:a16="http://schemas.microsoft.com/office/drawing/2014/main" id="{BD9DD2F8-8FC9-4004-A43A-0A79ED369DC9}"/>
              </a:ext>
            </a:extLst>
          </p:cNvPr>
          <p:cNvSpPr txBox="1"/>
          <p:nvPr/>
        </p:nvSpPr>
        <p:spPr>
          <a:xfrm>
            <a:off x="8629492" y="553412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ơ</a:t>
            </a:r>
          </a:p>
        </p:txBody>
      </p:sp>
      <p:sp>
        <p:nvSpPr>
          <p:cNvPr id="4" name="!!o4a">
            <a:extLst>
              <a:ext uri="{FF2B5EF4-FFF2-40B4-BE49-F238E27FC236}">
                <a16:creationId xmlns="" xmlns:a16="http://schemas.microsoft.com/office/drawing/2014/main" id="{166ECF97-839C-C3DD-A818-94D394D27C98}"/>
              </a:ext>
            </a:extLst>
          </p:cNvPr>
          <p:cNvSpPr/>
          <p:nvPr/>
        </p:nvSpPr>
        <p:spPr>
          <a:xfrm>
            <a:off x="7283440" y="548361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5" name="!!4a">
            <a:extLst>
              <a:ext uri="{FF2B5EF4-FFF2-40B4-BE49-F238E27FC236}">
                <a16:creationId xmlns="" xmlns:a16="http://schemas.microsoft.com/office/drawing/2014/main" id="{86C5B6E3-BF29-8D5C-CA57-AC8CDBBFBCDF}"/>
              </a:ext>
            </a:extLst>
          </p:cNvPr>
          <p:cNvSpPr txBox="1"/>
          <p:nvPr/>
        </p:nvSpPr>
        <p:spPr>
          <a:xfrm>
            <a:off x="7458738" y="553412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6" name="!!o4a">
            <a:extLst>
              <a:ext uri="{FF2B5EF4-FFF2-40B4-BE49-F238E27FC236}">
                <a16:creationId xmlns="" xmlns:a16="http://schemas.microsoft.com/office/drawing/2014/main" id="{24DB6CA0-7613-5CC5-969F-C13E99B86AE7}"/>
              </a:ext>
            </a:extLst>
          </p:cNvPr>
          <p:cNvSpPr/>
          <p:nvPr/>
        </p:nvSpPr>
        <p:spPr>
          <a:xfrm>
            <a:off x="6097717" y="5483614"/>
            <a:ext cx="1024119" cy="102411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 name="!!4a">
            <a:extLst>
              <a:ext uri="{FF2B5EF4-FFF2-40B4-BE49-F238E27FC236}">
                <a16:creationId xmlns="" xmlns:a16="http://schemas.microsoft.com/office/drawing/2014/main" id="{129BEC0B-03A2-0FD5-9506-5C3AE4EF5CAB}"/>
              </a:ext>
            </a:extLst>
          </p:cNvPr>
          <p:cNvSpPr txBox="1"/>
          <p:nvPr/>
        </p:nvSpPr>
        <p:spPr>
          <a:xfrm>
            <a:off x="6273015" y="5534128"/>
            <a:ext cx="691984"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pic>
        <p:nvPicPr>
          <p:cNvPr id="107" name="Picture 106">
            <a:extLst>
              <a:ext uri="{FF2B5EF4-FFF2-40B4-BE49-F238E27FC236}">
                <a16:creationId xmlns="" xmlns:a16="http://schemas.microsoft.com/office/drawing/2014/main" id="{136B6640-E6E1-4D80-ADAA-FD3DD9E65DF3}"/>
              </a:ext>
            </a:extLst>
          </p:cNvPr>
          <p:cNvPicPr>
            <a:picLocks noChangeAspect="1"/>
          </p:cNvPicPr>
          <p:nvPr/>
        </p:nvPicPr>
        <p:blipFill>
          <a:blip r:embed="rId11"/>
          <a:stretch>
            <a:fillRect/>
          </a:stretch>
        </p:blipFill>
        <p:spPr>
          <a:xfrm>
            <a:off x="7476920" y="-1101053"/>
            <a:ext cx="359906" cy="218018"/>
          </a:xfrm>
          <a:prstGeom prst="rect">
            <a:avLst/>
          </a:prstGeom>
        </p:spPr>
      </p:pic>
      <p:pic>
        <p:nvPicPr>
          <p:cNvPr id="113" name="Picture 112">
            <a:extLst>
              <a:ext uri="{FF2B5EF4-FFF2-40B4-BE49-F238E27FC236}">
                <a16:creationId xmlns="" xmlns:a16="http://schemas.microsoft.com/office/drawing/2014/main" id="{9BAF055C-5BE1-4E37-8EB0-E098FAF9F86A}"/>
              </a:ext>
            </a:extLst>
          </p:cNvPr>
          <p:cNvPicPr>
            <a:picLocks noChangeAspect="1"/>
          </p:cNvPicPr>
          <p:nvPr/>
        </p:nvPicPr>
        <p:blipFill>
          <a:blip r:embed="rId12"/>
          <a:stretch>
            <a:fillRect/>
          </a:stretch>
        </p:blipFill>
        <p:spPr>
          <a:xfrm>
            <a:off x="7050855" y="-1965944"/>
            <a:ext cx="359906" cy="218018"/>
          </a:xfrm>
          <a:prstGeom prst="rect">
            <a:avLst/>
          </a:prstGeom>
        </p:spPr>
      </p:pic>
      <p:pic>
        <p:nvPicPr>
          <p:cNvPr id="119" name="Picture 118">
            <a:extLst>
              <a:ext uri="{FF2B5EF4-FFF2-40B4-BE49-F238E27FC236}">
                <a16:creationId xmlns="" xmlns:a16="http://schemas.microsoft.com/office/drawing/2014/main" id="{98DED43E-F0B8-4CD0-8C69-DC3F71D150FB}"/>
              </a:ext>
            </a:extLst>
          </p:cNvPr>
          <p:cNvPicPr>
            <a:picLocks noChangeAspect="1"/>
          </p:cNvPicPr>
          <p:nvPr/>
        </p:nvPicPr>
        <p:blipFill>
          <a:blip r:embed="rId12"/>
          <a:stretch>
            <a:fillRect/>
          </a:stretch>
        </p:blipFill>
        <p:spPr>
          <a:xfrm>
            <a:off x="3781861" y="-1029245"/>
            <a:ext cx="359906" cy="218018"/>
          </a:xfrm>
          <a:prstGeom prst="rect">
            <a:avLst/>
          </a:prstGeom>
        </p:spPr>
      </p:pic>
      <p:pic>
        <p:nvPicPr>
          <p:cNvPr id="124" name="Picture 123">
            <a:extLst>
              <a:ext uri="{FF2B5EF4-FFF2-40B4-BE49-F238E27FC236}">
                <a16:creationId xmlns="" xmlns:a16="http://schemas.microsoft.com/office/drawing/2014/main" id="{58467660-8104-4705-8F38-1DF0D0855E2A}"/>
              </a:ext>
            </a:extLst>
          </p:cNvPr>
          <p:cNvPicPr>
            <a:picLocks noChangeAspect="1"/>
          </p:cNvPicPr>
          <p:nvPr/>
        </p:nvPicPr>
        <p:blipFill>
          <a:blip r:embed="rId12"/>
          <a:stretch>
            <a:fillRect/>
          </a:stretch>
        </p:blipFill>
        <p:spPr>
          <a:xfrm>
            <a:off x="10151039" y="-1664719"/>
            <a:ext cx="359906" cy="218018"/>
          </a:xfrm>
          <a:prstGeom prst="rect">
            <a:avLst/>
          </a:prstGeom>
        </p:spPr>
      </p:pic>
      <p:pic>
        <p:nvPicPr>
          <p:cNvPr id="99" name="Picture 98">
            <a:extLst>
              <a:ext uri="{FF2B5EF4-FFF2-40B4-BE49-F238E27FC236}">
                <a16:creationId xmlns="" xmlns:a16="http://schemas.microsoft.com/office/drawing/2014/main" id="{83136700-02CF-4442-BDBD-D1E14B1CE35B}"/>
              </a:ext>
            </a:extLst>
          </p:cNvPr>
          <p:cNvPicPr>
            <a:picLocks noChangeAspect="1"/>
          </p:cNvPicPr>
          <p:nvPr/>
        </p:nvPicPr>
        <p:blipFill>
          <a:blip r:embed="rId13"/>
          <a:stretch>
            <a:fillRect/>
          </a:stretch>
        </p:blipFill>
        <p:spPr>
          <a:xfrm>
            <a:off x="4296465" y="-631090"/>
            <a:ext cx="359906" cy="214559"/>
          </a:xfrm>
          <a:prstGeom prst="rect">
            <a:avLst/>
          </a:prstGeom>
        </p:spPr>
      </p:pic>
      <p:pic>
        <p:nvPicPr>
          <p:cNvPr id="101" name="Picture 100">
            <a:extLst>
              <a:ext uri="{FF2B5EF4-FFF2-40B4-BE49-F238E27FC236}">
                <a16:creationId xmlns="" xmlns:a16="http://schemas.microsoft.com/office/drawing/2014/main" id="{EC6B3A13-B1A5-4E10-97C1-2708BDFA808E}"/>
              </a:ext>
            </a:extLst>
          </p:cNvPr>
          <p:cNvPicPr>
            <a:picLocks noChangeAspect="1"/>
          </p:cNvPicPr>
          <p:nvPr/>
        </p:nvPicPr>
        <p:blipFill>
          <a:blip r:embed="rId14"/>
          <a:stretch>
            <a:fillRect/>
          </a:stretch>
        </p:blipFill>
        <p:spPr>
          <a:xfrm>
            <a:off x="2022362" y="-680213"/>
            <a:ext cx="359906" cy="214559"/>
          </a:xfrm>
          <a:prstGeom prst="rect">
            <a:avLst/>
          </a:prstGeom>
        </p:spPr>
      </p:pic>
      <p:pic>
        <p:nvPicPr>
          <p:cNvPr id="104" name="Picture 103">
            <a:extLst>
              <a:ext uri="{FF2B5EF4-FFF2-40B4-BE49-F238E27FC236}">
                <a16:creationId xmlns="" xmlns:a16="http://schemas.microsoft.com/office/drawing/2014/main" id="{7437B6B6-F3C4-4CCC-916A-917CDE9900CC}"/>
              </a:ext>
            </a:extLst>
          </p:cNvPr>
          <p:cNvPicPr>
            <a:picLocks noChangeAspect="1"/>
          </p:cNvPicPr>
          <p:nvPr/>
        </p:nvPicPr>
        <p:blipFill>
          <a:blip r:embed="rId12"/>
          <a:stretch>
            <a:fillRect/>
          </a:stretch>
        </p:blipFill>
        <p:spPr>
          <a:xfrm>
            <a:off x="639026" y="-1408902"/>
            <a:ext cx="359906" cy="218018"/>
          </a:xfrm>
          <a:prstGeom prst="rect">
            <a:avLst/>
          </a:prstGeom>
        </p:spPr>
      </p:pic>
      <p:pic>
        <p:nvPicPr>
          <p:cNvPr id="105" name="Picture 104">
            <a:extLst>
              <a:ext uri="{FF2B5EF4-FFF2-40B4-BE49-F238E27FC236}">
                <a16:creationId xmlns="" xmlns:a16="http://schemas.microsoft.com/office/drawing/2014/main" id="{45F64F2D-6DA2-4348-98CC-253FFE21C893}"/>
              </a:ext>
            </a:extLst>
          </p:cNvPr>
          <p:cNvPicPr>
            <a:picLocks noChangeAspect="1"/>
          </p:cNvPicPr>
          <p:nvPr/>
        </p:nvPicPr>
        <p:blipFill>
          <a:blip r:embed="rId15"/>
          <a:stretch>
            <a:fillRect/>
          </a:stretch>
        </p:blipFill>
        <p:spPr>
          <a:xfrm>
            <a:off x="9443023" y="-2242819"/>
            <a:ext cx="359906" cy="218018"/>
          </a:xfrm>
          <a:prstGeom prst="rect">
            <a:avLst/>
          </a:prstGeom>
        </p:spPr>
      </p:pic>
      <p:pic>
        <p:nvPicPr>
          <p:cNvPr id="106" name="Picture 105">
            <a:extLst>
              <a:ext uri="{FF2B5EF4-FFF2-40B4-BE49-F238E27FC236}">
                <a16:creationId xmlns="" xmlns:a16="http://schemas.microsoft.com/office/drawing/2014/main" id="{DFDAC995-C52B-4A95-A28A-8172E0E5DC65}"/>
              </a:ext>
            </a:extLst>
          </p:cNvPr>
          <p:cNvPicPr>
            <a:picLocks noChangeAspect="1"/>
          </p:cNvPicPr>
          <p:nvPr/>
        </p:nvPicPr>
        <p:blipFill>
          <a:blip r:embed="rId16"/>
          <a:stretch>
            <a:fillRect/>
          </a:stretch>
        </p:blipFill>
        <p:spPr>
          <a:xfrm>
            <a:off x="10148971" y="-649354"/>
            <a:ext cx="359906" cy="214559"/>
          </a:xfrm>
          <a:prstGeom prst="rect">
            <a:avLst/>
          </a:prstGeom>
        </p:spPr>
      </p:pic>
      <p:pic>
        <p:nvPicPr>
          <p:cNvPr id="108" name="Picture 107">
            <a:extLst>
              <a:ext uri="{FF2B5EF4-FFF2-40B4-BE49-F238E27FC236}">
                <a16:creationId xmlns="" xmlns:a16="http://schemas.microsoft.com/office/drawing/2014/main" id="{0B4131E8-A673-4BB0-95D3-29242445E245}"/>
              </a:ext>
            </a:extLst>
          </p:cNvPr>
          <p:cNvPicPr>
            <a:picLocks noChangeAspect="1"/>
          </p:cNvPicPr>
          <p:nvPr/>
        </p:nvPicPr>
        <p:blipFill>
          <a:blip r:embed="rId17"/>
          <a:stretch>
            <a:fillRect/>
          </a:stretch>
        </p:blipFill>
        <p:spPr>
          <a:xfrm>
            <a:off x="8381505" y="-592875"/>
            <a:ext cx="359906" cy="214559"/>
          </a:xfrm>
          <a:prstGeom prst="rect">
            <a:avLst/>
          </a:prstGeom>
        </p:spPr>
      </p:pic>
      <p:pic>
        <p:nvPicPr>
          <p:cNvPr id="109" name="Picture 108">
            <a:extLst>
              <a:ext uri="{FF2B5EF4-FFF2-40B4-BE49-F238E27FC236}">
                <a16:creationId xmlns="" xmlns:a16="http://schemas.microsoft.com/office/drawing/2014/main" id="{36BDA17A-DB23-45D8-8D11-B78B53ADB185}"/>
              </a:ext>
            </a:extLst>
          </p:cNvPr>
          <p:cNvPicPr>
            <a:picLocks noChangeAspect="1"/>
          </p:cNvPicPr>
          <p:nvPr/>
        </p:nvPicPr>
        <p:blipFill>
          <a:blip r:embed="rId18"/>
          <a:stretch>
            <a:fillRect/>
          </a:stretch>
        </p:blipFill>
        <p:spPr>
          <a:xfrm>
            <a:off x="11735228" y="-673640"/>
            <a:ext cx="359906" cy="218018"/>
          </a:xfrm>
          <a:prstGeom prst="rect">
            <a:avLst/>
          </a:prstGeom>
        </p:spPr>
      </p:pic>
      <p:pic>
        <p:nvPicPr>
          <p:cNvPr id="110" name="Picture 109">
            <a:extLst>
              <a:ext uri="{FF2B5EF4-FFF2-40B4-BE49-F238E27FC236}">
                <a16:creationId xmlns="" xmlns:a16="http://schemas.microsoft.com/office/drawing/2014/main" id="{D96310F7-E1E1-4AA9-811A-6C70C6DF5BEA}"/>
              </a:ext>
            </a:extLst>
          </p:cNvPr>
          <p:cNvPicPr>
            <a:picLocks noChangeAspect="1"/>
          </p:cNvPicPr>
          <p:nvPr/>
        </p:nvPicPr>
        <p:blipFill>
          <a:blip r:embed="rId19"/>
          <a:stretch>
            <a:fillRect/>
          </a:stretch>
        </p:blipFill>
        <p:spPr>
          <a:xfrm>
            <a:off x="6912564" y="-556051"/>
            <a:ext cx="359906" cy="218018"/>
          </a:xfrm>
          <a:prstGeom prst="rect">
            <a:avLst/>
          </a:prstGeom>
        </p:spPr>
      </p:pic>
      <p:pic>
        <p:nvPicPr>
          <p:cNvPr id="111" name="Picture 110">
            <a:extLst>
              <a:ext uri="{FF2B5EF4-FFF2-40B4-BE49-F238E27FC236}">
                <a16:creationId xmlns="" xmlns:a16="http://schemas.microsoft.com/office/drawing/2014/main" id="{5E017C85-5DAD-457C-B5DD-F3BAB9483453}"/>
              </a:ext>
            </a:extLst>
          </p:cNvPr>
          <p:cNvPicPr>
            <a:picLocks noChangeAspect="1"/>
          </p:cNvPicPr>
          <p:nvPr/>
        </p:nvPicPr>
        <p:blipFill>
          <a:blip r:embed="rId20"/>
          <a:stretch>
            <a:fillRect/>
          </a:stretch>
        </p:blipFill>
        <p:spPr>
          <a:xfrm>
            <a:off x="2749158" y="-705460"/>
            <a:ext cx="359906" cy="218018"/>
          </a:xfrm>
          <a:prstGeom prst="rect">
            <a:avLst/>
          </a:prstGeom>
        </p:spPr>
      </p:pic>
      <p:pic>
        <p:nvPicPr>
          <p:cNvPr id="112" name="Picture 111">
            <a:extLst>
              <a:ext uri="{FF2B5EF4-FFF2-40B4-BE49-F238E27FC236}">
                <a16:creationId xmlns="" xmlns:a16="http://schemas.microsoft.com/office/drawing/2014/main" id="{1EA53A7B-919E-456E-9512-861396F1A7A6}"/>
              </a:ext>
            </a:extLst>
          </p:cNvPr>
          <p:cNvPicPr>
            <a:picLocks noChangeAspect="1"/>
          </p:cNvPicPr>
          <p:nvPr/>
        </p:nvPicPr>
        <p:blipFill>
          <a:blip r:embed="rId14"/>
          <a:stretch>
            <a:fillRect/>
          </a:stretch>
        </p:blipFill>
        <p:spPr>
          <a:xfrm>
            <a:off x="6870902" y="-853256"/>
            <a:ext cx="359906" cy="214559"/>
          </a:xfrm>
          <a:prstGeom prst="rect">
            <a:avLst/>
          </a:prstGeom>
        </p:spPr>
      </p:pic>
      <p:pic>
        <p:nvPicPr>
          <p:cNvPr id="114" name="Picture 113">
            <a:extLst>
              <a:ext uri="{FF2B5EF4-FFF2-40B4-BE49-F238E27FC236}">
                <a16:creationId xmlns="" xmlns:a16="http://schemas.microsoft.com/office/drawing/2014/main" id="{E152F6FA-703D-426C-800B-EA4A512F68C8}"/>
              </a:ext>
            </a:extLst>
          </p:cNvPr>
          <p:cNvPicPr>
            <a:picLocks noChangeAspect="1"/>
          </p:cNvPicPr>
          <p:nvPr/>
        </p:nvPicPr>
        <p:blipFill>
          <a:blip r:embed="rId20"/>
          <a:stretch>
            <a:fillRect/>
          </a:stretch>
        </p:blipFill>
        <p:spPr>
          <a:xfrm>
            <a:off x="7597698" y="-878503"/>
            <a:ext cx="359906" cy="218018"/>
          </a:xfrm>
          <a:prstGeom prst="rect">
            <a:avLst/>
          </a:prstGeom>
        </p:spPr>
      </p:pic>
      <p:pic>
        <p:nvPicPr>
          <p:cNvPr id="115" name="Picture 114">
            <a:extLst>
              <a:ext uri="{FF2B5EF4-FFF2-40B4-BE49-F238E27FC236}">
                <a16:creationId xmlns="" xmlns:a16="http://schemas.microsoft.com/office/drawing/2014/main" id="{9956F601-6BEA-4D35-A9CE-DC483264DDE9}"/>
              </a:ext>
            </a:extLst>
          </p:cNvPr>
          <p:cNvPicPr>
            <a:picLocks noChangeAspect="1"/>
          </p:cNvPicPr>
          <p:nvPr/>
        </p:nvPicPr>
        <p:blipFill>
          <a:blip r:embed="rId15"/>
          <a:stretch>
            <a:fillRect/>
          </a:stretch>
        </p:blipFill>
        <p:spPr>
          <a:xfrm>
            <a:off x="700152" y="-564631"/>
            <a:ext cx="359906" cy="218018"/>
          </a:xfrm>
          <a:prstGeom prst="rect">
            <a:avLst/>
          </a:prstGeom>
        </p:spPr>
      </p:pic>
      <p:pic>
        <p:nvPicPr>
          <p:cNvPr id="116" name="Picture 115">
            <a:extLst>
              <a:ext uri="{FF2B5EF4-FFF2-40B4-BE49-F238E27FC236}">
                <a16:creationId xmlns="" xmlns:a16="http://schemas.microsoft.com/office/drawing/2014/main" id="{1A1D4B74-F08C-4E37-AE94-EA6626121D74}"/>
              </a:ext>
            </a:extLst>
          </p:cNvPr>
          <p:cNvPicPr>
            <a:picLocks noChangeAspect="1"/>
          </p:cNvPicPr>
          <p:nvPr/>
        </p:nvPicPr>
        <p:blipFill>
          <a:blip r:embed="rId16"/>
          <a:stretch>
            <a:fillRect/>
          </a:stretch>
        </p:blipFill>
        <p:spPr>
          <a:xfrm>
            <a:off x="1630835" y="-979817"/>
            <a:ext cx="359906" cy="214559"/>
          </a:xfrm>
          <a:prstGeom prst="rect">
            <a:avLst/>
          </a:prstGeom>
        </p:spPr>
      </p:pic>
      <p:pic>
        <p:nvPicPr>
          <p:cNvPr id="117" name="Picture 116">
            <a:extLst>
              <a:ext uri="{FF2B5EF4-FFF2-40B4-BE49-F238E27FC236}">
                <a16:creationId xmlns="" xmlns:a16="http://schemas.microsoft.com/office/drawing/2014/main" id="{9781EDFB-5E40-417F-8975-5B44D33ED0DF}"/>
              </a:ext>
            </a:extLst>
          </p:cNvPr>
          <p:cNvPicPr>
            <a:picLocks noChangeAspect="1"/>
          </p:cNvPicPr>
          <p:nvPr/>
        </p:nvPicPr>
        <p:blipFill>
          <a:blip r:embed="rId11"/>
          <a:stretch>
            <a:fillRect/>
          </a:stretch>
        </p:blipFill>
        <p:spPr>
          <a:xfrm>
            <a:off x="2848765" y="-946625"/>
            <a:ext cx="359906" cy="218018"/>
          </a:xfrm>
          <a:prstGeom prst="rect">
            <a:avLst/>
          </a:prstGeom>
        </p:spPr>
      </p:pic>
      <p:pic>
        <p:nvPicPr>
          <p:cNvPr id="118" name="Picture 117">
            <a:extLst>
              <a:ext uri="{FF2B5EF4-FFF2-40B4-BE49-F238E27FC236}">
                <a16:creationId xmlns="" xmlns:a16="http://schemas.microsoft.com/office/drawing/2014/main" id="{5FCB52DE-9491-487B-A218-CCFF7ABC7187}"/>
              </a:ext>
            </a:extLst>
          </p:cNvPr>
          <p:cNvPicPr>
            <a:picLocks noChangeAspect="1"/>
          </p:cNvPicPr>
          <p:nvPr/>
        </p:nvPicPr>
        <p:blipFill>
          <a:blip r:embed="rId14"/>
          <a:stretch>
            <a:fillRect/>
          </a:stretch>
        </p:blipFill>
        <p:spPr>
          <a:xfrm>
            <a:off x="11932763" y="-1962485"/>
            <a:ext cx="359906" cy="214559"/>
          </a:xfrm>
          <a:prstGeom prst="rect">
            <a:avLst/>
          </a:prstGeom>
        </p:spPr>
      </p:pic>
      <p:pic>
        <p:nvPicPr>
          <p:cNvPr id="120" name="Picture 119">
            <a:extLst>
              <a:ext uri="{FF2B5EF4-FFF2-40B4-BE49-F238E27FC236}">
                <a16:creationId xmlns="" xmlns:a16="http://schemas.microsoft.com/office/drawing/2014/main" id="{DF883775-6A67-4A4A-84BB-35D8C63B9692}"/>
              </a:ext>
            </a:extLst>
          </p:cNvPr>
          <p:cNvPicPr>
            <a:picLocks noChangeAspect="1"/>
          </p:cNvPicPr>
          <p:nvPr/>
        </p:nvPicPr>
        <p:blipFill>
          <a:blip r:embed="rId20"/>
          <a:stretch>
            <a:fillRect/>
          </a:stretch>
        </p:blipFill>
        <p:spPr>
          <a:xfrm>
            <a:off x="2969542" y="-724075"/>
            <a:ext cx="359906" cy="218018"/>
          </a:xfrm>
          <a:prstGeom prst="rect">
            <a:avLst/>
          </a:prstGeom>
        </p:spPr>
      </p:pic>
      <p:pic>
        <p:nvPicPr>
          <p:cNvPr id="121" name="Picture 120">
            <a:extLst>
              <a:ext uri="{FF2B5EF4-FFF2-40B4-BE49-F238E27FC236}">
                <a16:creationId xmlns="" xmlns:a16="http://schemas.microsoft.com/office/drawing/2014/main" id="{74F28298-20FD-4F0D-9737-28FF2855C241}"/>
              </a:ext>
            </a:extLst>
          </p:cNvPr>
          <p:cNvPicPr>
            <a:picLocks noChangeAspect="1"/>
          </p:cNvPicPr>
          <p:nvPr/>
        </p:nvPicPr>
        <p:blipFill>
          <a:blip r:embed="rId12"/>
          <a:stretch>
            <a:fillRect/>
          </a:stretch>
        </p:blipFill>
        <p:spPr>
          <a:xfrm>
            <a:off x="5979548" y="-1009014"/>
            <a:ext cx="359906" cy="218018"/>
          </a:xfrm>
          <a:prstGeom prst="rect">
            <a:avLst/>
          </a:prstGeom>
        </p:spPr>
      </p:pic>
      <p:pic>
        <p:nvPicPr>
          <p:cNvPr id="122" name="Picture 121">
            <a:extLst>
              <a:ext uri="{FF2B5EF4-FFF2-40B4-BE49-F238E27FC236}">
                <a16:creationId xmlns="" xmlns:a16="http://schemas.microsoft.com/office/drawing/2014/main" id="{A347B3AB-2664-48A2-850C-EFFA8E52BFAC}"/>
              </a:ext>
            </a:extLst>
          </p:cNvPr>
          <p:cNvPicPr>
            <a:picLocks noChangeAspect="1"/>
          </p:cNvPicPr>
          <p:nvPr/>
        </p:nvPicPr>
        <p:blipFill>
          <a:blip r:embed="rId16"/>
          <a:stretch>
            <a:fillRect/>
          </a:stretch>
        </p:blipFill>
        <p:spPr>
          <a:xfrm>
            <a:off x="5120470" y="-1892954"/>
            <a:ext cx="359906" cy="214559"/>
          </a:xfrm>
          <a:prstGeom prst="rect">
            <a:avLst/>
          </a:prstGeom>
        </p:spPr>
      </p:pic>
      <p:pic>
        <p:nvPicPr>
          <p:cNvPr id="123" name="Picture 122">
            <a:extLst>
              <a:ext uri="{FF2B5EF4-FFF2-40B4-BE49-F238E27FC236}">
                <a16:creationId xmlns="" xmlns:a16="http://schemas.microsoft.com/office/drawing/2014/main" id="{F98185BC-E162-4531-BFCA-BE96906925F1}"/>
              </a:ext>
            </a:extLst>
          </p:cNvPr>
          <p:cNvPicPr>
            <a:picLocks noChangeAspect="1"/>
          </p:cNvPicPr>
          <p:nvPr/>
        </p:nvPicPr>
        <p:blipFill>
          <a:blip r:embed="rId11"/>
          <a:stretch>
            <a:fillRect/>
          </a:stretch>
        </p:blipFill>
        <p:spPr>
          <a:xfrm>
            <a:off x="2663120" y="-1572486"/>
            <a:ext cx="359906" cy="218018"/>
          </a:xfrm>
          <a:prstGeom prst="rect">
            <a:avLst/>
          </a:prstGeom>
        </p:spPr>
      </p:pic>
      <p:pic>
        <p:nvPicPr>
          <p:cNvPr id="125" name="Picture 124">
            <a:extLst>
              <a:ext uri="{FF2B5EF4-FFF2-40B4-BE49-F238E27FC236}">
                <a16:creationId xmlns="" xmlns:a16="http://schemas.microsoft.com/office/drawing/2014/main" id="{E53B8DDF-30A9-45B4-91C4-CAFE61A2680E}"/>
              </a:ext>
            </a:extLst>
          </p:cNvPr>
          <p:cNvPicPr>
            <a:picLocks noChangeAspect="1"/>
          </p:cNvPicPr>
          <p:nvPr/>
        </p:nvPicPr>
        <p:blipFill>
          <a:blip r:embed="rId11"/>
          <a:stretch>
            <a:fillRect/>
          </a:stretch>
        </p:blipFill>
        <p:spPr>
          <a:xfrm>
            <a:off x="9118565" y="-1559311"/>
            <a:ext cx="359906" cy="218018"/>
          </a:xfrm>
          <a:prstGeom prst="rect">
            <a:avLst/>
          </a:prstGeom>
        </p:spPr>
      </p:pic>
      <p:pic>
        <p:nvPicPr>
          <p:cNvPr id="126" name="Picture 125">
            <a:extLst>
              <a:ext uri="{FF2B5EF4-FFF2-40B4-BE49-F238E27FC236}">
                <a16:creationId xmlns="" xmlns:a16="http://schemas.microsoft.com/office/drawing/2014/main" id="{F215461D-643C-46F0-B9BF-CED2FF22E7D4}"/>
              </a:ext>
            </a:extLst>
          </p:cNvPr>
          <p:cNvPicPr>
            <a:picLocks noChangeAspect="1"/>
          </p:cNvPicPr>
          <p:nvPr/>
        </p:nvPicPr>
        <p:blipFill>
          <a:blip r:embed="rId14"/>
          <a:stretch>
            <a:fillRect/>
          </a:stretch>
        </p:blipFill>
        <p:spPr>
          <a:xfrm>
            <a:off x="4552971" y="-329583"/>
            <a:ext cx="359906" cy="214559"/>
          </a:xfrm>
          <a:prstGeom prst="rect">
            <a:avLst/>
          </a:prstGeom>
        </p:spPr>
      </p:pic>
      <p:pic>
        <p:nvPicPr>
          <p:cNvPr id="127" name="Picture 126">
            <a:extLst>
              <a:ext uri="{FF2B5EF4-FFF2-40B4-BE49-F238E27FC236}">
                <a16:creationId xmlns="" xmlns:a16="http://schemas.microsoft.com/office/drawing/2014/main" id="{D10A4024-EBE1-42C0-9304-C13FE3470339}"/>
              </a:ext>
            </a:extLst>
          </p:cNvPr>
          <p:cNvPicPr>
            <a:picLocks noChangeAspect="1"/>
          </p:cNvPicPr>
          <p:nvPr/>
        </p:nvPicPr>
        <p:blipFill>
          <a:blip r:embed="rId12"/>
          <a:stretch>
            <a:fillRect/>
          </a:stretch>
        </p:blipFill>
        <p:spPr>
          <a:xfrm>
            <a:off x="9564193" y="-660485"/>
            <a:ext cx="359906" cy="218018"/>
          </a:xfrm>
          <a:prstGeom prst="rect">
            <a:avLst/>
          </a:prstGeom>
        </p:spPr>
      </p:pic>
      <p:pic>
        <p:nvPicPr>
          <p:cNvPr id="128" name="Picture 127">
            <a:extLst>
              <a:ext uri="{FF2B5EF4-FFF2-40B4-BE49-F238E27FC236}">
                <a16:creationId xmlns="" xmlns:a16="http://schemas.microsoft.com/office/drawing/2014/main" id="{9099DF57-12AF-4630-83BF-DC32899B7987}"/>
              </a:ext>
            </a:extLst>
          </p:cNvPr>
          <p:cNvPicPr>
            <a:picLocks noChangeAspect="1"/>
          </p:cNvPicPr>
          <p:nvPr/>
        </p:nvPicPr>
        <p:blipFill>
          <a:blip r:embed="rId20"/>
          <a:stretch>
            <a:fillRect/>
          </a:stretch>
        </p:blipFill>
        <p:spPr>
          <a:xfrm>
            <a:off x="5279766" y="-354830"/>
            <a:ext cx="359906" cy="218018"/>
          </a:xfrm>
          <a:prstGeom prst="rect">
            <a:avLst/>
          </a:prstGeom>
        </p:spPr>
      </p:pic>
      <p:pic>
        <p:nvPicPr>
          <p:cNvPr id="129" name="Picture 128">
            <a:extLst>
              <a:ext uri="{FF2B5EF4-FFF2-40B4-BE49-F238E27FC236}">
                <a16:creationId xmlns="" xmlns:a16="http://schemas.microsoft.com/office/drawing/2014/main" id="{00B2893E-8591-48D3-8031-4FEDB4016EFE}"/>
              </a:ext>
            </a:extLst>
          </p:cNvPr>
          <p:cNvPicPr>
            <a:picLocks noChangeAspect="1"/>
          </p:cNvPicPr>
          <p:nvPr/>
        </p:nvPicPr>
        <p:blipFill>
          <a:blip r:embed="rId12"/>
          <a:stretch>
            <a:fillRect/>
          </a:stretch>
        </p:blipFill>
        <p:spPr>
          <a:xfrm>
            <a:off x="3661617" y="-485341"/>
            <a:ext cx="359906" cy="218018"/>
          </a:xfrm>
          <a:prstGeom prst="rect">
            <a:avLst/>
          </a:prstGeom>
        </p:spPr>
      </p:pic>
      <p:pic>
        <p:nvPicPr>
          <p:cNvPr id="130" name="Picture 129">
            <a:extLst>
              <a:ext uri="{FF2B5EF4-FFF2-40B4-BE49-F238E27FC236}">
                <a16:creationId xmlns="" xmlns:a16="http://schemas.microsoft.com/office/drawing/2014/main" id="{013F2579-04EB-4461-A5E3-7B0DC899F94B}"/>
              </a:ext>
            </a:extLst>
          </p:cNvPr>
          <p:cNvPicPr>
            <a:picLocks noChangeAspect="1"/>
          </p:cNvPicPr>
          <p:nvPr/>
        </p:nvPicPr>
        <p:blipFill>
          <a:blip r:embed="rId12"/>
          <a:stretch>
            <a:fillRect/>
          </a:stretch>
        </p:blipFill>
        <p:spPr>
          <a:xfrm>
            <a:off x="11085632" y="-1399102"/>
            <a:ext cx="359906" cy="218018"/>
          </a:xfrm>
          <a:prstGeom prst="rect">
            <a:avLst/>
          </a:prstGeom>
        </p:spPr>
      </p:pic>
    </p:spTree>
    <p:extLst>
      <p:ext uri="{BB962C8B-B14F-4D97-AF65-F5344CB8AC3E}">
        <p14:creationId xmlns:p14="http://schemas.microsoft.com/office/powerpoint/2010/main" val="46422394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7"/>
                                        </p:tgtEl>
                                        <p:attrNameLst>
                                          <p:attrName>style.visibility</p:attrName>
                                        </p:attrNameLst>
                                      </p:cBhvr>
                                      <p:to>
                                        <p:strVal val="visible"/>
                                      </p:to>
                                    </p:set>
                                    <p:anim calcmode="lin" valueType="num">
                                      <p:cBhvr>
                                        <p:cTn id="7" dur="500" fill="hold"/>
                                        <p:tgtEl>
                                          <p:spTgt spid="97"/>
                                        </p:tgtEl>
                                        <p:attrNameLst>
                                          <p:attrName>ppt_w</p:attrName>
                                        </p:attrNameLst>
                                      </p:cBhvr>
                                      <p:tavLst>
                                        <p:tav tm="0">
                                          <p:val>
                                            <p:fltVal val="0"/>
                                          </p:val>
                                        </p:tav>
                                        <p:tav tm="100000">
                                          <p:val>
                                            <p:strVal val="#ppt_w"/>
                                          </p:val>
                                        </p:tav>
                                      </p:tavLst>
                                    </p:anim>
                                    <p:anim calcmode="lin" valueType="num">
                                      <p:cBhvr>
                                        <p:cTn id="8" dur="500" fill="hold"/>
                                        <p:tgtEl>
                                          <p:spTgt spid="97"/>
                                        </p:tgtEl>
                                        <p:attrNameLst>
                                          <p:attrName>ppt_h</p:attrName>
                                        </p:attrNameLst>
                                      </p:cBhvr>
                                      <p:tavLst>
                                        <p:tav tm="0">
                                          <p:val>
                                            <p:fltVal val="0"/>
                                          </p:val>
                                        </p:tav>
                                        <p:tav tm="100000">
                                          <p:val>
                                            <p:strVal val="#ppt_h"/>
                                          </p:val>
                                        </p:tav>
                                      </p:tavLst>
                                    </p:anim>
                                    <p:animEffect transition="in" filter="fade">
                                      <p:cBhvr>
                                        <p:cTn id="9" dur="500"/>
                                        <p:tgtEl>
                                          <p:spTgt spid="97"/>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childTnLst>
                    </p:cTn>
                  </p:par>
                </p:childTnLst>
              </p:cTn>
              <p:nextCondLst>
                <p:cond evt="onClick" delay="0">
                  <p:tgtEl>
                    <p:spTgt spid="96"/>
                  </p:tgtEl>
                </p:cond>
              </p:nextCondLst>
            </p:seq>
            <p:seq concurrent="1" nextAc="seek">
              <p:cTn id="13" restart="whenNotActive" fill="hold" evtFilter="cancelBubble" nodeType="interactiveSeq">
                <p:stCondLst>
                  <p:cond evt="onClick" delay="0">
                    <p:tgtEl>
                      <p:spTgt spid="9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p:cTn id="18" dur="500" fill="hold"/>
                                        <p:tgtEl>
                                          <p:spTgt spid="100"/>
                                        </p:tgtEl>
                                        <p:attrNameLst>
                                          <p:attrName>ppt_w</p:attrName>
                                        </p:attrNameLst>
                                      </p:cBhvr>
                                      <p:tavLst>
                                        <p:tav tm="0">
                                          <p:val>
                                            <p:fltVal val="0"/>
                                          </p:val>
                                        </p:tav>
                                        <p:tav tm="100000">
                                          <p:val>
                                            <p:strVal val="#ppt_w"/>
                                          </p:val>
                                        </p:tav>
                                      </p:tavLst>
                                    </p:anim>
                                    <p:anim calcmode="lin" valueType="num">
                                      <p:cBhvr>
                                        <p:cTn id="19" dur="500" fill="hold"/>
                                        <p:tgtEl>
                                          <p:spTgt spid="100"/>
                                        </p:tgtEl>
                                        <p:attrNameLst>
                                          <p:attrName>ppt_h</p:attrName>
                                        </p:attrNameLst>
                                      </p:cBhvr>
                                      <p:tavLst>
                                        <p:tav tm="0">
                                          <p:val>
                                            <p:fltVal val="0"/>
                                          </p:val>
                                        </p:tav>
                                        <p:tav tm="100000">
                                          <p:val>
                                            <p:strVal val="#ppt_h"/>
                                          </p:val>
                                        </p:tav>
                                      </p:tavLst>
                                    </p:anim>
                                    <p:animEffect transition="in" filter="fade">
                                      <p:cBhvr>
                                        <p:cTn id="20" dur="500"/>
                                        <p:tgtEl>
                                          <p:spTgt spid="100"/>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100"/>
                                        </p:tgtEl>
                                      </p:cBhvr>
                                    </p:animEffect>
                                    <p:animScale>
                                      <p:cBhvr>
                                        <p:cTn id="23" dur="250" autoRev="1" fill="hold"/>
                                        <p:tgtEl>
                                          <p:spTgt spid="100"/>
                                        </p:tgtEl>
                                      </p:cBhvr>
                                      <p:by x="105000" y="105000"/>
                                    </p:animScale>
                                  </p:childTnLst>
                                </p:cTn>
                              </p:par>
                            </p:childTnLst>
                          </p:cTn>
                        </p:par>
                      </p:childTnLst>
                    </p:cTn>
                  </p:par>
                </p:childTnLst>
              </p:cTn>
              <p:nextCondLst>
                <p:cond evt="onClick" delay="0">
                  <p:tgtEl>
                    <p:spTgt spid="98"/>
                  </p:tgtEl>
                </p:cond>
              </p:nextCondLst>
            </p:seq>
            <p:seq concurrent="1" nextAc="seek">
              <p:cTn id="24" restart="whenNotActive" fill="hold" evtFilter="cancelBubble" nodeType="interactiveSeq">
                <p:stCondLst>
                  <p:cond evt="onClick" delay="0">
                    <p:tgtEl>
                      <p:spTgt spid="102"/>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103"/>
                                        </p:tgtEl>
                                        <p:attrNameLst>
                                          <p:attrName>style.visibility</p:attrName>
                                        </p:attrNameLst>
                                      </p:cBhvr>
                                      <p:to>
                                        <p:strVal val="visible"/>
                                      </p:to>
                                    </p:set>
                                    <p:anim calcmode="lin" valueType="num">
                                      <p:cBhvr>
                                        <p:cTn id="29" dur="500" fill="hold"/>
                                        <p:tgtEl>
                                          <p:spTgt spid="103"/>
                                        </p:tgtEl>
                                        <p:attrNameLst>
                                          <p:attrName>ppt_w</p:attrName>
                                        </p:attrNameLst>
                                      </p:cBhvr>
                                      <p:tavLst>
                                        <p:tav tm="0">
                                          <p:val>
                                            <p:fltVal val="0"/>
                                          </p:val>
                                        </p:tav>
                                        <p:tav tm="100000">
                                          <p:val>
                                            <p:strVal val="#ppt_w"/>
                                          </p:val>
                                        </p:tav>
                                      </p:tavLst>
                                    </p:anim>
                                    <p:anim calcmode="lin" valueType="num">
                                      <p:cBhvr>
                                        <p:cTn id="30" dur="500" fill="hold"/>
                                        <p:tgtEl>
                                          <p:spTgt spid="103"/>
                                        </p:tgtEl>
                                        <p:attrNameLst>
                                          <p:attrName>ppt_h</p:attrName>
                                        </p:attrNameLst>
                                      </p:cBhvr>
                                      <p:tavLst>
                                        <p:tav tm="0">
                                          <p:val>
                                            <p:fltVal val="0"/>
                                          </p:val>
                                        </p:tav>
                                        <p:tav tm="100000">
                                          <p:val>
                                            <p:strVal val="#ppt_h"/>
                                          </p:val>
                                        </p:tav>
                                      </p:tavLst>
                                    </p:anim>
                                    <p:animEffect transition="in" filter="fade">
                                      <p:cBhvr>
                                        <p:cTn id="31" dur="500"/>
                                        <p:tgtEl>
                                          <p:spTgt spid="103"/>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103"/>
                                        </p:tgtEl>
                                      </p:cBhvr>
                                    </p:animEffect>
                                    <p:animScale>
                                      <p:cBhvr>
                                        <p:cTn id="34" dur="250" autoRev="1" fill="hold"/>
                                        <p:tgtEl>
                                          <p:spTgt spid="103"/>
                                        </p:tgtEl>
                                      </p:cBhvr>
                                      <p:by x="105000" y="105000"/>
                                    </p:animScale>
                                  </p:childTnLst>
                                </p:cTn>
                              </p:par>
                            </p:childTnLst>
                          </p:cTn>
                        </p:par>
                      </p:childTnLst>
                    </p:cTn>
                  </p:par>
                </p:childTnLst>
              </p:cTn>
              <p:nextCondLst>
                <p:cond evt="onClick" delay="0">
                  <p:tgtEl>
                    <p:spTgt spid="102"/>
                  </p:tgtEl>
                </p:cond>
              </p:nextCondLst>
            </p:seq>
            <p:seq concurrent="1" nextAc="seek">
              <p:cTn id="35" restart="whenNotActive" fill="hold" evtFilter="cancelBubble" nodeType="interactiveSeq">
                <p:stCondLst>
                  <p:cond evt="onClick" delay="0">
                    <p:tgtEl>
                      <p:spTgt spid="2"/>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p:cTn id="40" dur="500" fill="hold"/>
                                        <p:tgtEl>
                                          <p:spTgt spid="3"/>
                                        </p:tgtEl>
                                        <p:attrNameLst>
                                          <p:attrName>ppt_w</p:attrName>
                                        </p:attrNameLst>
                                      </p:cBhvr>
                                      <p:tavLst>
                                        <p:tav tm="0">
                                          <p:val>
                                            <p:fltVal val="0"/>
                                          </p:val>
                                        </p:tav>
                                        <p:tav tm="100000">
                                          <p:val>
                                            <p:strVal val="#ppt_w"/>
                                          </p:val>
                                        </p:tav>
                                      </p:tavLst>
                                    </p:anim>
                                    <p:anim calcmode="lin" valueType="num">
                                      <p:cBhvr>
                                        <p:cTn id="41" dur="500" fill="hold"/>
                                        <p:tgtEl>
                                          <p:spTgt spid="3"/>
                                        </p:tgtEl>
                                        <p:attrNameLst>
                                          <p:attrName>ppt_h</p:attrName>
                                        </p:attrNameLst>
                                      </p:cBhvr>
                                      <p:tavLst>
                                        <p:tav tm="0">
                                          <p:val>
                                            <p:fltVal val="0"/>
                                          </p:val>
                                        </p:tav>
                                        <p:tav tm="100000">
                                          <p:val>
                                            <p:strVal val="#ppt_h"/>
                                          </p:val>
                                        </p:tav>
                                      </p:tavLst>
                                    </p:anim>
                                    <p:animEffect transition="in" filter="fade">
                                      <p:cBhvr>
                                        <p:cTn id="42" dur="500"/>
                                        <p:tgtEl>
                                          <p:spTgt spid="3"/>
                                        </p:tgtEl>
                                      </p:cBhvr>
                                    </p:animEffect>
                                  </p:childTnLst>
                                  <p:subTnLst>
                                    <p:audio>
                                      <p:cMediaNode>
                                        <p:cTn display="0" masterRel="sameClick">
                                          <p:stCondLst>
                                            <p:cond evt="begin" delay="0">
                                              <p:tn val="38"/>
                                            </p:cond>
                                          </p:stCondLst>
                                          <p:endCondLst>
                                            <p:cond evt="onStopAudio" delay="0">
                                              <p:tgtEl>
                                                <p:sldTgt/>
                                              </p:tgtEl>
                                            </p:cond>
                                          </p:endCondLst>
                                        </p:cTn>
                                        <p:tgtEl>
                                          <p:sndTgt r:embed="rId4" name="applause.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3"/>
                                        </p:tgtEl>
                                      </p:cBhvr>
                                    </p:animEffect>
                                    <p:animScale>
                                      <p:cBhvr>
                                        <p:cTn id="45" dur="250" autoRev="1" fill="hold"/>
                                        <p:tgtEl>
                                          <p:spTgt spid="3"/>
                                        </p:tgtEl>
                                      </p:cBhvr>
                                      <p:by x="105000" y="105000"/>
                                    </p:animScale>
                                  </p:childTnLst>
                                </p:cTn>
                              </p:par>
                              <p:par>
                                <p:cTn id="4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01"/>
                                        </p:tgtEl>
                                        <p:attrNameLst>
                                          <p:attrName>ppt_x</p:attrName>
                                          <p:attrName>ppt_y</p:attrName>
                                        </p:attrNameLst>
                                      </p:cBhvr>
                                    </p:animMotion>
                                  </p:childTnLst>
                                </p:cTn>
                              </p:par>
                              <p:par>
                                <p:cTn id="4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11"/>
                                        </p:tgtEl>
                                        <p:attrNameLst>
                                          <p:attrName>ppt_x</p:attrName>
                                          <p:attrName>ppt_y</p:attrName>
                                        </p:attrNameLst>
                                      </p:cBhvr>
                                    </p:animMotion>
                                  </p:childTnLst>
                                </p:cTn>
                              </p:par>
                              <p:par>
                                <p:cTn id="5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04"/>
                                        </p:tgtEl>
                                        <p:attrNameLst>
                                          <p:attrName>ppt_x</p:attrName>
                                          <p:attrName>ppt_y</p:attrName>
                                        </p:attrNameLst>
                                      </p:cBhvr>
                                    </p:animMotion>
                                  </p:childTnLst>
                                </p:cTn>
                              </p:par>
                              <p:par>
                                <p:cTn id="52"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53" dur="2000" fill="hold"/>
                                        <p:tgtEl>
                                          <p:spTgt spid="99"/>
                                        </p:tgtEl>
                                        <p:attrNameLst>
                                          <p:attrName>ppt_x</p:attrName>
                                          <p:attrName>ppt_y</p:attrName>
                                        </p:attrNameLst>
                                      </p:cBhvr>
                                    </p:animMotion>
                                  </p:childTnLst>
                                </p:cTn>
                              </p:par>
                              <p:par>
                                <p:cTn id="54"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55" dur="2000" fill="hold"/>
                                        <p:tgtEl>
                                          <p:spTgt spid="105"/>
                                        </p:tgtEl>
                                        <p:attrNameLst>
                                          <p:attrName>ppt_x</p:attrName>
                                          <p:attrName>ppt_y</p:attrName>
                                        </p:attrNameLst>
                                      </p:cBhvr>
                                    </p:animMotion>
                                  </p:childTnLst>
                                </p:cTn>
                              </p:par>
                              <p:par>
                                <p:cTn id="56"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57" dur="2000" fill="hold"/>
                                        <p:tgtEl>
                                          <p:spTgt spid="106"/>
                                        </p:tgtEl>
                                        <p:attrNameLst>
                                          <p:attrName>ppt_x</p:attrName>
                                          <p:attrName>ppt_y</p:attrName>
                                        </p:attrNameLst>
                                      </p:cBhvr>
                                      <p:rCtr x="-4792" y="65810"/>
                                    </p:animMotion>
                                  </p:childTnLst>
                                </p:cTn>
                              </p:par>
                              <p:par>
                                <p:cTn id="58"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59" dur="2000" fill="hold"/>
                                        <p:tgtEl>
                                          <p:spTgt spid="110"/>
                                        </p:tgtEl>
                                        <p:attrNameLst>
                                          <p:attrName>ppt_x</p:attrName>
                                          <p:attrName>ppt_y</p:attrName>
                                        </p:attrNameLst>
                                      </p:cBhvr>
                                    </p:animMotion>
                                  </p:childTnLst>
                                </p:cTn>
                              </p:par>
                              <p:par>
                                <p:cTn id="60"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1" dur="2000" fill="hold"/>
                                        <p:tgtEl>
                                          <p:spTgt spid="107"/>
                                        </p:tgtEl>
                                        <p:attrNameLst>
                                          <p:attrName>ppt_x</p:attrName>
                                          <p:attrName>ppt_y</p:attrName>
                                        </p:attrNameLst>
                                      </p:cBhvr>
                                    </p:animMotion>
                                  </p:childTnLst>
                                </p:cTn>
                              </p:par>
                              <p:par>
                                <p:cTn id="62"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63" dur="2000" fill="hold"/>
                                        <p:tgtEl>
                                          <p:spTgt spid="108"/>
                                        </p:tgtEl>
                                        <p:attrNameLst>
                                          <p:attrName>ppt_x</p:attrName>
                                          <p:attrName>ppt_y</p:attrName>
                                        </p:attrNameLst>
                                      </p:cBhvr>
                                    </p:animMotion>
                                  </p:childTnLst>
                                </p:cTn>
                              </p:par>
                              <p:par>
                                <p:cTn id="64"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65" dur="2000" fill="hold"/>
                                        <p:tgtEl>
                                          <p:spTgt spid="109"/>
                                        </p:tgtEl>
                                        <p:attrNameLst>
                                          <p:attrName>ppt_x</p:attrName>
                                          <p:attrName>ppt_y</p:attrName>
                                        </p:attrNameLst>
                                      </p:cBhvr>
                                    </p:animMotion>
                                  </p:childTnLst>
                                </p:cTn>
                              </p:par>
                              <p:par>
                                <p:cTn id="66"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7" dur="2000" fill="hold"/>
                                        <p:tgtEl>
                                          <p:spTgt spid="112"/>
                                        </p:tgtEl>
                                        <p:attrNameLst>
                                          <p:attrName>ppt_x</p:attrName>
                                          <p:attrName>ppt_y</p:attrName>
                                        </p:attrNameLst>
                                      </p:cBhvr>
                                    </p:animMotion>
                                  </p:childTnLst>
                                </p:cTn>
                              </p:par>
                              <p:par>
                                <p:cTn id="68"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9" dur="2000" fill="hold"/>
                                        <p:tgtEl>
                                          <p:spTgt spid="114"/>
                                        </p:tgtEl>
                                        <p:attrNameLst>
                                          <p:attrName>ppt_x</p:attrName>
                                          <p:attrName>ppt_y</p:attrName>
                                        </p:attrNameLst>
                                      </p:cBhvr>
                                    </p:animMotion>
                                  </p:childTnLst>
                                </p:cTn>
                              </p:par>
                              <p:par>
                                <p:cTn id="7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13"/>
                                        </p:tgtEl>
                                        <p:attrNameLst>
                                          <p:attrName>ppt_x</p:attrName>
                                          <p:attrName>ppt_y</p:attrName>
                                        </p:attrNameLst>
                                      </p:cBhvr>
                                    </p:animMotion>
                                  </p:childTnLst>
                                </p:cTn>
                              </p:par>
                              <p:par>
                                <p:cTn id="72"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73" dur="2000" fill="hold"/>
                                        <p:tgtEl>
                                          <p:spTgt spid="115"/>
                                        </p:tgtEl>
                                        <p:attrNameLst>
                                          <p:attrName>ppt_x</p:attrName>
                                          <p:attrName>ppt_y</p:attrName>
                                        </p:attrNameLst>
                                      </p:cBhvr>
                                      <p:rCtr x="18750" y="58287"/>
                                    </p:animMotion>
                                  </p:childTnLst>
                                </p:cTn>
                              </p:par>
                              <p:par>
                                <p:cTn id="74"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5" dur="2000" fill="hold"/>
                                        <p:tgtEl>
                                          <p:spTgt spid="116"/>
                                        </p:tgtEl>
                                        <p:attrNameLst>
                                          <p:attrName>ppt_x</p:attrName>
                                          <p:attrName>ppt_y</p:attrName>
                                        </p:attrNameLst>
                                      </p:cBhvr>
                                    </p:animMotion>
                                  </p:childTnLst>
                                </p:cTn>
                              </p:par>
                              <p:par>
                                <p:cTn id="76"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7" dur="2000" fill="hold"/>
                                        <p:tgtEl>
                                          <p:spTgt spid="117"/>
                                        </p:tgtEl>
                                        <p:attrNameLst>
                                          <p:attrName>ppt_x</p:attrName>
                                          <p:attrName>ppt_y</p:attrName>
                                        </p:attrNameLst>
                                      </p:cBhvr>
                                    </p:animMotion>
                                  </p:childTnLst>
                                </p:cTn>
                              </p:par>
                              <p:par>
                                <p:cTn id="78"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9" dur="2000" fill="hold"/>
                                        <p:tgtEl>
                                          <p:spTgt spid="118"/>
                                        </p:tgtEl>
                                        <p:attrNameLst>
                                          <p:attrName>ppt_x</p:attrName>
                                          <p:attrName>ppt_y</p:attrName>
                                        </p:attrNameLst>
                                      </p:cBhvr>
                                    </p:animMotion>
                                  </p:childTnLst>
                                </p:cTn>
                              </p:par>
                              <p:par>
                                <p:cTn id="80"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1" dur="2000" fill="hold"/>
                                        <p:tgtEl>
                                          <p:spTgt spid="120"/>
                                        </p:tgtEl>
                                        <p:attrNameLst>
                                          <p:attrName>ppt_x</p:attrName>
                                          <p:attrName>ppt_y</p:attrName>
                                        </p:attrNameLst>
                                      </p:cBhvr>
                                    </p:animMotion>
                                  </p:childTnLst>
                                </p:cTn>
                              </p:par>
                              <p:par>
                                <p:cTn id="8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19"/>
                                        </p:tgtEl>
                                        <p:attrNameLst>
                                          <p:attrName>ppt_x</p:attrName>
                                          <p:attrName>ppt_y</p:attrName>
                                        </p:attrNameLst>
                                      </p:cBhvr>
                                    </p:animMotion>
                                  </p:childTnLst>
                                </p:cTn>
                              </p:par>
                              <p:par>
                                <p:cTn id="84"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5" dur="2000" fill="hold"/>
                                        <p:tgtEl>
                                          <p:spTgt spid="121"/>
                                        </p:tgtEl>
                                        <p:attrNameLst>
                                          <p:attrName>ppt_x</p:attrName>
                                          <p:attrName>ppt_y</p:attrName>
                                        </p:attrNameLst>
                                      </p:cBhvr>
                                    </p:animMotion>
                                  </p:childTnLst>
                                </p:cTn>
                              </p:par>
                              <p:par>
                                <p:cTn id="86"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7" dur="2000" fill="hold"/>
                                        <p:tgtEl>
                                          <p:spTgt spid="122"/>
                                        </p:tgtEl>
                                        <p:attrNameLst>
                                          <p:attrName>ppt_x</p:attrName>
                                          <p:attrName>ppt_y</p:attrName>
                                        </p:attrNameLst>
                                      </p:cBhvr>
                                    </p:animMotion>
                                  </p:childTnLst>
                                </p:cTn>
                              </p:par>
                              <p:par>
                                <p:cTn id="88"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9" dur="2000" fill="hold"/>
                                        <p:tgtEl>
                                          <p:spTgt spid="123"/>
                                        </p:tgtEl>
                                        <p:attrNameLst>
                                          <p:attrName>ppt_x</p:attrName>
                                          <p:attrName>ppt_y</p:attrName>
                                        </p:attrNameLst>
                                      </p:cBhvr>
                                    </p:animMotion>
                                  </p:childTnLst>
                                </p:cTn>
                              </p:par>
                              <p:par>
                                <p:cTn id="9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1" dur="2000" fill="hold"/>
                                        <p:tgtEl>
                                          <p:spTgt spid="124"/>
                                        </p:tgtEl>
                                        <p:attrNameLst>
                                          <p:attrName>ppt_x</p:attrName>
                                          <p:attrName>ppt_y</p:attrName>
                                        </p:attrNameLst>
                                      </p:cBhvr>
                                    </p:animMotion>
                                  </p:childTnLst>
                                </p:cTn>
                              </p:par>
                              <p:par>
                                <p:cTn id="92"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93" dur="2000" fill="hold"/>
                                        <p:tgtEl>
                                          <p:spTgt spid="125"/>
                                        </p:tgtEl>
                                        <p:attrNameLst>
                                          <p:attrName>ppt_x</p:attrName>
                                          <p:attrName>ppt_y</p:attrName>
                                        </p:attrNameLst>
                                      </p:cBhvr>
                                    </p:animMotion>
                                  </p:childTnLst>
                                </p:cTn>
                              </p:par>
                              <p:par>
                                <p:cTn id="94"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5" dur="2000" fill="hold"/>
                                        <p:tgtEl>
                                          <p:spTgt spid="126"/>
                                        </p:tgtEl>
                                        <p:attrNameLst>
                                          <p:attrName>ppt_x</p:attrName>
                                          <p:attrName>ppt_y</p:attrName>
                                        </p:attrNameLst>
                                      </p:cBhvr>
                                    </p:animMotion>
                                  </p:childTnLst>
                                </p:cTn>
                              </p:par>
                              <p:par>
                                <p:cTn id="96"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7" dur="2000" fill="hold"/>
                                        <p:tgtEl>
                                          <p:spTgt spid="128"/>
                                        </p:tgtEl>
                                        <p:attrNameLst>
                                          <p:attrName>ppt_x</p:attrName>
                                          <p:attrName>ppt_y</p:attrName>
                                        </p:attrNameLst>
                                      </p:cBhvr>
                                    </p:animMotion>
                                  </p:childTnLst>
                                </p:cTn>
                              </p:par>
                              <p:par>
                                <p:cTn id="98"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9" dur="2000" fill="hold"/>
                                        <p:tgtEl>
                                          <p:spTgt spid="127"/>
                                        </p:tgtEl>
                                        <p:attrNameLst>
                                          <p:attrName>ppt_x</p:attrName>
                                          <p:attrName>ppt_y</p:attrName>
                                        </p:attrNameLst>
                                      </p:cBhvr>
                                    </p:animMotion>
                                  </p:childTnLst>
                                </p:cTn>
                              </p:par>
                              <p:par>
                                <p:cTn id="100"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1" dur="2000" fill="hold"/>
                                        <p:tgtEl>
                                          <p:spTgt spid="129"/>
                                        </p:tgtEl>
                                        <p:attrNameLst>
                                          <p:attrName>ppt_x</p:attrName>
                                          <p:attrName>ppt_y</p:attrName>
                                        </p:attrNameLst>
                                      </p:cBhvr>
                                    </p:animMotion>
                                  </p:childTnLst>
                                </p:cTn>
                              </p:par>
                              <p:par>
                                <p:cTn id="102"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3" dur="2000" fill="hold"/>
                                        <p:tgtEl>
                                          <p:spTgt spid="130"/>
                                        </p:tgtEl>
                                        <p:attrNameLst>
                                          <p:attrName>ppt_x</p:attrName>
                                          <p:attrName>ppt_y</p:attrName>
                                        </p:attrNameLst>
                                      </p:cBhvr>
                                    </p:animMotion>
                                  </p:childTnLst>
                                </p:cTn>
                              </p:par>
                            </p:childTnLst>
                          </p:cTn>
                        </p:par>
                      </p:childTnLst>
                    </p:cTn>
                  </p:par>
                </p:childTnLst>
              </p:cTn>
              <p:nextCondLst>
                <p:cond evt="onClick" delay="0">
                  <p:tgtEl>
                    <p:spTgt spid="2"/>
                  </p:tgtEl>
                </p:cond>
              </p:nextCondLst>
            </p:seq>
            <p:seq concurrent="1" nextAc="seek">
              <p:cTn id="104" restart="whenNotActive" fill="hold" evtFilter="cancelBubble" nodeType="interactiveSeq">
                <p:stCondLst>
                  <p:cond evt="onClick" delay="0">
                    <p:tgtEl>
                      <p:spTgt spid="4"/>
                    </p:tgtEl>
                  </p:cond>
                </p:stCondLst>
                <p:endSync evt="end" delay="0">
                  <p:rtn val="all"/>
                </p:endSync>
                <p:childTnLst>
                  <p:par>
                    <p:cTn id="105" fill="hold">
                      <p:stCondLst>
                        <p:cond delay="0"/>
                      </p:stCondLst>
                      <p:childTnLst>
                        <p:par>
                          <p:cTn id="106" fill="hold">
                            <p:stCondLst>
                              <p:cond delay="0"/>
                            </p:stCondLst>
                            <p:childTnLst>
                              <p:par>
                                <p:cTn id="107" presetID="53" presetClass="entr" presetSubtype="16" fill="hold" grpId="0" nodeType="withEffect">
                                  <p:stCondLst>
                                    <p:cond delay="0"/>
                                  </p:stCondLst>
                                  <p:childTnLst>
                                    <p:set>
                                      <p:cBhvr>
                                        <p:cTn id="108" dur="1" fill="hold">
                                          <p:stCondLst>
                                            <p:cond delay="0"/>
                                          </p:stCondLst>
                                        </p:cTn>
                                        <p:tgtEl>
                                          <p:spTgt spid="5"/>
                                        </p:tgtEl>
                                        <p:attrNameLst>
                                          <p:attrName>style.visibility</p:attrName>
                                        </p:attrNameLst>
                                      </p:cBhvr>
                                      <p:to>
                                        <p:strVal val="visible"/>
                                      </p:to>
                                    </p:set>
                                    <p:anim calcmode="lin" valueType="num">
                                      <p:cBhvr>
                                        <p:cTn id="109" dur="500" fill="hold"/>
                                        <p:tgtEl>
                                          <p:spTgt spid="5"/>
                                        </p:tgtEl>
                                        <p:attrNameLst>
                                          <p:attrName>ppt_w</p:attrName>
                                        </p:attrNameLst>
                                      </p:cBhvr>
                                      <p:tavLst>
                                        <p:tav tm="0">
                                          <p:val>
                                            <p:fltVal val="0"/>
                                          </p:val>
                                        </p:tav>
                                        <p:tav tm="100000">
                                          <p:val>
                                            <p:strVal val="#ppt_w"/>
                                          </p:val>
                                        </p:tav>
                                      </p:tavLst>
                                    </p:anim>
                                    <p:anim calcmode="lin" valueType="num">
                                      <p:cBhvr>
                                        <p:cTn id="110" dur="500" fill="hold"/>
                                        <p:tgtEl>
                                          <p:spTgt spid="5"/>
                                        </p:tgtEl>
                                        <p:attrNameLst>
                                          <p:attrName>ppt_h</p:attrName>
                                        </p:attrNameLst>
                                      </p:cBhvr>
                                      <p:tavLst>
                                        <p:tav tm="0">
                                          <p:val>
                                            <p:fltVal val="0"/>
                                          </p:val>
                                        </p:tav>
                                        <p:tav tm="100000">
                                          <p:val>
                                            <p:strVal val="#ppt_h"/>
                                          </p:val>
                                        </p:tav>
                                      </p:tavLst>
                                    </p:anim>
                                    <p:animEffect transition="in" filter="fade">
                                      <p:cBhvr>
                                        <p:cTn id="111" dur="500"/>
                                        <p:tgtEl>
                                          <p:spTgt spid="5"/>
                                        </p:tgtEl>
                                      </p:cBhvr>
                                    </p:animEffect>
                                  </p:childTnLst>
                                  <p:subTnLst>
                                    <p:audio>
                                      <p:cMediaNode>
                                        <p:cTn display="0" masterRel="sameClick">
                                          <p:stCondLst>
                                            <p:cond evt="begin" delay="0">
                                              <p:tn val="107"/>
                                            </p:cond>
                                          </p:stCondLst>
                                          <p:endCondLst>
                                            <p:cond evt="onStopAudio" delay="0">
                                              <p:tgtEl>
                                                <p:sldTgt/>
                                              </p:tgtEl>
                                            </p:cond>
                                          </p:endCondLst>
                                        </p:cTn>
                                        <p:tgtEl>
                                          <p:sndTgt r:embed="rId3" name="Bling.wav"/>
                                        </p:tgtEl>
                                      </p:cMediaNode>
                                    </p:audio>
                                  </p:subTnLst>
                                </p:cTn>
                              </p:par>
                              <p:par>
                                <p:cTn id="112" presetID="26" presetClass="emph" presetSubtype="0" fill="hold" grpId="1" nodeType="withEffect">
                                  <p:stCondLst>
                                    <p:cond delay="500"/>
                                  </p:stCondLst>
                                  <p:childTnLst>
                                    <p:animEffect transition="out" filter="fade">
                                      <p:cBhvr>
                                        <p:cTn id="113" dur="500" tmFilter="0, 0; .2, .5; .8, .5; 1, 0"/>
                                        <p:tgtEl>
                                          <p:spTgt spid="5"/>
                                        </p:tgtEl>
                                      </p:cBhvr>
                                    </p:animEffect>
                                    <p:animScale>
                                      <p:cBhvr>
                                        <p:cTn id="114" dur="250" autoRev="1" fill="hold"/>
                                        <p:tgtEl>
                                          <p:spTgt spid="5"/>
                                        </p:tgtEl>
                                      </p:cBhvr>
                                      <p:by x="105000" y="105000"/>
                                    </p:animScale>
                                  </p:childTnLst>
                                </p:cTn>
                              </p:par>
                            </p:childTnLst>
                          </p:cTn>
                        </p:par>
                      </p:childTnLst>
                    </p:cTn>
                  </p:par>
                </p:childTnLst>
              </p:cTn>
              <p:nextCondLst>
                <p:cond evt="onClick" delay="0">
                  <p:tgtEl>
                    <p:spTgt spid="4"/>
                  </p:tgtEl>
                </p:cond>
              </p:nextCondLst>
            </p:seq>
            <p:seq concurrent="1" nextAc="seek">
              <p:cTn id="115" restart="whenNotActive" fill="hold" evtFilter="cancelBubble" nodeType="interactiveSeq">
                <p:stCondLst>
                  <p:cond evt="onClick" delay="0">
                    <p:tgtEl>
                      <p:spTgt spid="6"/>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9"/>
                                        </p:tgtEl>
                                        <p:attrNameLst>
                                          <p:attrName>style.visibility</p:attrName>
                                        </p:attrNameLst>
                                      </p:cBhvr>
                                      <p:to>
                                        <p:strVal val="visible"/>
                                      </p:to>
                                    </p:set>
                                    <p:anim calcmode="lin" valueType="num">
                                      <p:cBhvr>
                                        <p:cTn id="120" dur="500" fill="hold"/>
                                        <p:tgtEl>
                                          <p:spTgt spid="9"/>
                                        </p:tgtEl>
                                        <p:attrNameLst>
                                          <p:attrName>ppt_w</p:attrName>
                                        </p:attrNameLst>
                                      </p:cBhvr>
                                      <p:tavLst>
                                        <p:tav tm="0">
                                          <p:val>
                                            <p:fltVal val="0"/>
                                          </p:val>
                                        </p:tav>
                                        <p:tav tm="100000">
                                          <p:val>
                                            <p:strVal val="#ppt_w"/>
                                          </p:val>
                                        </p:tav>
                                      </p:tavLst>
                                    </p:anim>
                                    <p:anim calcmode="lin" valueType="num">
                                      <p:cBhvr>
                                        <p:cTn id="121" dur="500" fill="hold"/>
                                        <p:tgtEl>
                                          <p:spTgt spid="9"/>
                                        </p:tgtEl>
                                        <p:attrNameLst>
                                          <p:attrName>ppt_h</p:attrName>
                                        </p:attrNameLst>
                                      </p:cBhvr>
                                      <p:tavLst>
                                        <p:tav tm="0">
                                          <p:val>
                                            <p:fltVal val="0"/>
                                          </p:val>
                                        </p:tav>
                                        <p:tav tm="100000">
                                          <p:val>
                                            <p:strVal val="#ppt_h"/>
                                          </p:val>
                                        </p:tav>
                                      </p:tavLst>
                                    </p:anim>
                                    <p:animEffect transition="in" filter="fade">
                                      <p:cBhvr>
                                        <p:cTn id="122" dur="500"/>
                                        <p:tgtEl>
                                          <p:spTgt spid="9"/>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9"/>
                                        </p:tgtEl>
                                      </p:cBhvr>
                                    </p:animEffect>
                                    <p:animScale>
                                      <p:cBhvr>
                                        <p:cTn id="125" dur="250" autoRev="1" fill="hold"/>
                                        <p:tgtEl>
                                          <p:spTgt spid="9"/>
                                        </p:tgtEl>
                                      </p:cBhvr>
                                      <p:by x="105000" y="105000"/>
                                    </p:animScale>
                                  </p:childTnLst>
                                </p:cTn>
                              </p:par>
                            </p:childTnLst>
                          </p:cTn>
                        </p:par>
                      </p:childTnLst>
                    </p:cTn>
                  </p:par>
                </p:childTnLst>
              </p:cTn>
              <p:nextCondLst>
                <p:cond evt="onClick" delay="0">
                  <p:tgtEl>
                    <p:spTgt spid="6"/>
                  </p:tgtEl>
                </p:cond>
              </p:nextCondLst>
            </p:seq>
          </p:childTnLst>
        </p:cTn>
      </p:par>
    </p:tnLst>
    <p:bldLst>
      <p:bldP spid="97" grpId="0"/>
      <p:bldP spid="97" grpId="1"/>
      <p:bldP spid="100" grpId="0"/>
      <p:bldP spid="100" grpId="1"/>
      <p:bldP spid="103" grpId="0"/>
      <p:bldP spid="103" grpId="1"/>
      <p:bldP spid="3" grpId="0"/>
      <p:bldP spid="3" grpId="1"/>
      <p:bldP spid="5" grpId="0"/>
      <p:bldP spid="5" grpId="1"/>
      <p:bldP spid="9" grpId="0"/>
      <p:bldP spid="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854" r="19769" b="33828"/>
          <a:stretch>
            <a:fillRect/>
          </a:stretch>
        </p:blipFill>
        <p:spPr>
          <a:xfrm>
            <a:off x="0" y="0"/>
            <a:ext cx="12188825" cy="6858000"/>
          </a:xfrm>
          <a:prstGeom prst="rect">
            <a:avLst/>
          </a:prstGeom>
        </p:spPr>
      </p:pic>
      <p:sp>
        <p:nvSpPr>
          <p:cNvPr id="3" name="TextBox 3"/>
          <p:cNvSpPr txBox="1"/>
          <p:nvPr/>
        </p:nvSpPr>
        <p:spPr>
          <a:xfrm>
            <a:off x="5561012" y="885380"/>
            <a:ext cx="6307879" cy="602729"/>
          </a:xfrm>
          <a:prstGeom prst="rect">
            <a:avLst/>
          </a:prstGeom>
        </p:spPr>
        <p:txBody>
          <a:bodyPr wrap="square" lIns="0" tIns="0" rIns="0" bIns="0" rtlCol="0" anchor="t">
            <a:spAutoFit/>
          </a:bodyPr>
          <a:lstStyle/>
          <a:p>
            <a:pPr algn="ctr">
              <a:lnSpc>
                <a:spcPts val="4666"/>
              </a:lnSpc>
            </a:pPr>
            <a:r>
              <a:rPr lang="en-US" sz="3300" b="1" spc="853" dirty="0">
                <a:solidFill>
                  <a:srgbClr val="FFFFFF"/>
                </a:solidFill>
                <a:latin typeface="Arial Rounded MT Bold" panose="020F0704030504030204" pitchFamily="34" charset="0"/>
              </a:rPr>
              <a:t>BÀI </a:t>
            </a:r>
            <a:r>
              <a:rPr lang="en-US" sz="3300" b="1" spc="853" dirty="0" smtClean="0">
                <a:solidFill>
                  <a:srgbClr val="FFFFFF"/>
                </a:solidFill>
                <a:latin typeface="Arial Rounded MT Bold" panose="020F0704030504030204" pitchFamily="34" charset="0"/>
              </a:rPr>
              <a:t>32- TIẾT </a:t>
            </a:r>
            <a:r>
              <a:rPr lang="en-US" sz="3300" b="1" spc="853" dirty="0" smtClean="0">
                <a:solidFill>
                  <a:srgbClr val="FFFFFF"/>
                </a:solidFill>
                <a:latin typeface="Arial Rounded MT Bold" panose="020F0704030504030204" pitchFamily="34" charset="0"/>
              </a:rPr>
              <a:t>5,6,7,8</a:t>
            </a:r>
            <a:endParaRPr lang="en-US" sz="3300" b="1" spc="853" dirty="0">
              <a:solidFill>
                <a:srgbClr val="FFFFFF"/>
              </a:solidFill>
              <a:latin typeface="Arial Rounded MT Bold" panose="020F0704030504030204" pitchFamily="34" charset="0"/>
            </a:endParaRPr>
          </a:p>
        </p:txBody>
      </p:sp>
      <p:sp>
        <p:nvSpPr>
          <p:cNvPr id="4" name="TextBox 4"/>
          <p:cNvSpPr txBox="1"/>
          <p:nvPr/>
        </p:nvSpPr>
        <p:spPr>
          <a:xfrm>
            <a:off x="6350713" y="1972307"/>
            <a:ext cx="5495483" cy="1003673"/>
          </a:xfrm>
          <a:prstGeom prst="rect">
            <a:avLst/>
          </a:prstGeom>
        </p:spPr>
        <p:txBody>
          <a:bodyPr lIns="0" tIns="0" rIns="0" bIns="0" rtlCol="0" anchor="t">
            <a:spAutoFit/>
          </a:bodyPr>
          <a:lstStyle/>
          <a:p>
            <a:pPr algn="ctr">
              <a:lnSpc>
                <a:spcPts val="8397"/>
              </a:lnSpc>
            </a:pPr>
            <a:r>
              <a:rPr lang="en-US" sz="6000" b="1" dirty="0">
                <a:solidFill>
                  <a:srgbClr val="FF3131"/>
                </a:solidFill>
                <a:latin typeface="Arial Rounded MT Bold" panose="020F0704030504030204" pitchFamily="34" charset="0"/>
              </a:rPr>
              <a:t>DINH DƯỠNG</a:t>
            </a:r>
          </a:p>
        </p:txBody>
      </p:sp>
      <p:sp>
        <p:nvSpPr>
          <p:cNvPr id="5" name="TextBox 5"/>
          <p:cNvSpPr txBox="1"/>
          <p:nvPr/>
        </p:nvSpPr>
        <p:spPr>
          <a:xfrm>
            <a:off x="6350711" y="2937455"/>
            <a:ext cx="5495483" cy="983090"/>
          </a:xfrm>
          <a:prstGeom prst="rect">
            <a:avLst/>
          </a:prstGeom>
        </p:spPr>
        <p:txBody>
          <a:bodyPr lIns="0" tIns="0" rIns="0" bIns="0" rtlCol="0" anchor="t">
            <a:spAutoFit/>
          </a:bodyPr>
          <a:lstStyle/>
          <a:p>
            <a:pPr algn="ctr">
              <a:lnSpc>
                <a:spcPts val="8397"/>
              </a:lnSpc>
            </a:pPr>
            <a:r>
              <a:rPr lang="en-US" sz="6000" b="1" dirty="0">
                <a:solidFill>
                  <a:srgbClr val="FFFFFF"/>
                </a:solidFill>
                <a:latin typeface="Arial Rounded MT Bold" panose="020F0704030504030204" pitchFamily="34" charset="0"/>
              </a:rPr>
              <a:t>VÀ</a:t>
            </a:r>
          </a:p>
        </p:txBody>
      </p:sp>
      <p:sp>
        <p:nvSpPr>
          <p:cNvPr id="6" name="TextBox 6"/>
          <p:cNvSpPr txBox="1"/>
          <p:nvPr/>
        </p:nvSpPr>
        <p:spPr>
          <a:xfrm>
            <a:off x="6517345" y="3746232"/>
            <a:ext cx="5495483" cy="983090"/>
          </a:xfrm>
          <a:prstGeom prst="rect">
            <a:avLst/>
          </a:prstGeom>
        </p:spPr>
        <p:txBody>
          <a:bodyPr lIns="0" tIns="0" rIns="0" bIns="0" rtlCol="0" anchor="t">
            <a:spAutoFit/>
          </a:bodyPr>
          <a:lstStyle/>
          <a:p>
            <a:pPr algn="ctr">
              <a:lnSpc>
                <a:spcPts val="8397"/>
              </a:lnSpc>
            </a:pPr>
            <a:r>
              <a:rPr lang="en-US" sz="6000" b="1" dirty="0">
                <a:solidFill>
                  <a:srgbClr val="0CC0DF"/>
                </a:solidFill>
                <a:latin typeface="Arial Rounded MT Bold" panose="020F0704030504030204" pitchFamily="34" charset="0"/>
              </a:rPr>
              <a:t>TIÊU HÓA</a:t>
            </a:r>
          </a:p>
        </p:txBody>
      </p:sp>
      <p:sp>
        <p:nvSpPr>
          <p:cNvPr id="7" name="TextBox 7"/>
          <p:cNvSpPr txBox="1"/>
          <p:nvPr/>
        </p:nvSpPr>
        <p:spPr>
          <a:xfrm>
            <a:off x="6350714" y="4880421"/>
            <a:ext cx="5495483" cy="1003673"/>
          </a:xfrm>
          <a:prstGeom prst="rect">
            <a:avLst/>
          </a:prstGeom>
        </p:spPr>
        <p:txBody>
          <a:bodyPr lIns="0" tIns="0" rIns="0" bIns="0" rtlCol="0" anchor="t">
            <a:spAutoFit/>
          </a:bodyPr>
          <a:lstStyle/>
          <a:p>
            <a:pPr algn="ctr">
              <a:lnSpc>
                <a:spcPts val="8397"/>
              </a:lnSpc>
            </a:pPr>
            <a:r>
              <a:rPr lang="en-US" sz="6000" b="1">
                <a:solidFill>
                  <a:srgbClr val="FFFFFF"/>
                </a:solidFill>
                <a:latin typeface="Arial Rounded MT Bold" panose="020F0704030504030204" pitchFamily="34" charset="0"/>
              </a:rPr>
              <a:t>Ở NGƯỜI</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060486" y="-601697"/>
            <a:ext cx="7723409" cy="7725421"/>
          </a:xfrm>
          <a:prstGeom prst="rect">
            <a:avLst/>
          </a:prstGeom>
        </p:spPr>
      </p:pic>
      <p:grpSp>
        <p:nvGrpSpPr>
          <p:cNvPr id="3" name="Group 3"/>
          <p:cNvGrpSpPr/>
          <p:nvPr/>
        </p:nvGrpSpPr>
        <p:grpSpPr>
          <a:xfrm>
            <a:off x="-85789" y="-73553"/>
            <a:ext cx="5146275" cy="7005105"/>
            <a:chOff x="0" y="0"/>
            <a:chExt cx="10295231" cy="14010211"/>
          </a:xfrm>
        </p:grpSpPr>
        <p:pic>
          <p:nvPicPr>
            <p:cNvPr id="4" name="Picture 4"/>
            <p:cNvPicPr>
              <a:picLocks noChangeAspect="1"/>
            </p:cNvPicPr>
            <p:nvPr/>
          </p:nvPicPr>
          <p:blipFill>
            <a:blip r:embed="rId4"/>
            <a:srcRect t="4666" b="4666"/>
            <a:stretch>
              <a:fillRect/>
            </a:stretch>
          </p:blipFill>
          <p:spPr>
            <a:xfrm>
              <a:off x="0" y="0"/>
              <a:ext cx="10295231" cy="14010211"/>
            </a:xfrm>
            <a:prstGeom prst="rect">
              <a:avLst/>
            </a:prstGeom>
          </p:spPr>
        </p:pic>
      </p:gr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5520076" y="2595819"/>
            <a:ext cx="2446718" cy="1570757"/>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212649" y="2255557"/>
            <a:ext cx="3170586" cy="2759128"/>
          </a:xfrm>
          <a:prstGeom prst="rect">
            <a:avLst/>
          </a:prstGeom>
        </p:spPr>
      </p:pic>
      <p:pic>
        <p:nvPicPr>
          <p:cNvPr id="7" name="Picture 7"/>
          <p:cNvPicPr>
            <a:picLocks noChangeAspect="1"/>
          </p:cNvPicPr>
          <p:nvPr/>
        </p:nvPicPr>
        <p:blipFill>
          <a:blip r:embed="rId9"/>
          <a:srcRect/>
          <a:stretch>
            <a:fillRect/>
          </a:stretch>
        </p:blipFill>
        <p:spPr>
          <a:xfrm>
            <a:off x="5520076" y="4419600"/>
            <a:ext cx="2232983" cy="2451100"/>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333509">
            <a:off x="8304166" y="4604664"/>
            <a:ext cx="2958382" cy="2894589"/>
          </a:xfrm>
          <a:prstGeom prst="rect">
            <a:avLst/>
          </a:prstGeom>
        </p:spPr>
      </p:pic>
      <p:sp>
        <p:nvSpPr>
          <p:cNvPr id="9" name="TextBox 9"/>
          <p:cNvSpPr txBox="1"/>
          <p:nvPr/>
        </p:nvSpPr>
        <p:spPr>
          <a:xfrm>
            <a:off x="5350141" y="39566"/>
            <a:ext cx="6493206" cy="2215991"/>
          </a:xfrm>
          <a:prstGeom prst="rect">
            <a:avLst/>
          </a:prstGeom>
        </p:spPr>
        <p:txBody>
          <a:bodyPr wrap="square" lIns="0" tIns="0" rIns="0" bIns="0" rtlCol="0" anchor="t">
            <a:spAutoFit/>
          </a:bodyPr>
          <a:lstStyle/>
          <a:p>
            <a:pPr algn="just"/>
            <a:r>
              <a:rPr lang="en-US" sz="2400" b="1" dirty="0" err="1" smtClean="0">
                <a:solidFill>
                  <a:srgbClr val="000000"/>
                </a:solidFill>
                <a:latin typeface="+mj-lt"/>
              </a:rPr>
              <a:t>Cơ</a:t>
            </a:r>
            <a:r>
              <a:rPr lang="en-US" sz="2400" b="1" dirty="0" smtClean="0">
                <a:solidFill>
                  <a:srgbClr val="000000"/>
                </a:solidFill>
                <a:latin typeface="+mj-lt"/>
              </a:rPr>
              <a:t> </a:t>
            </a:r>
            <a:r>
              <a:rPr lang="en-US" sz="2400" b="1" dirty="0" err="1" smtClean="0">
                <a:solidFill>
                  <a:srgbClr val="000000"/>
                </a:solidFill>
                <a:latin typeface="+mj-lt"/>
              </a:rPr>
              <a:t>thể</a:t>
            </a:r>
            <a:r>
              <a:rPr lang="en-US" sz="2400" b="1" dirty="0" smtClean="0">
                <a:solidFill>
                  <a:srgbClr val="000000"/>
                </a:solidFill>
                <a:latin typeface="+mj-lt"/>
              </a:rPr>
              <a:t> </a:t>
            </a:r>
            <a:r>
              <a:rPr lang="en-US" sz="2400" b="1" dirty="0" err="1" smtClean="0">
                <a:solidFill>
                  <a:srgbClr val="000000"/>
                </a:solidFill>
                <a:latin typeface="+mj-lt"/>
              </a:rPr>
              <a:t>cần</a:t>
            </a:r>
            <a:r>
              <a:rPr lang="en-US" sz="2400" b="1" dirty="0" smtClean="0">
                <a:solidFill>
                  <a:srgbClr val="000000"/>
                </a:solidFill>
                <a:latin typeface="+mj-lt"/>
              </a:rPr>
              <a:t> </a:t>
            </a:r>
            <a:r>
              <a:rPr lang="en-US" sz="2400" b="1" dirty="0" err="1" smtClean="0">
                <a:solidFill>
                  <a:srgbClr val="000000"/>
                </a:solidFill>
                <a:latin typeface="+mj-lt"/>
              </a:rPr>
              <a:t>thường</a:t>
            </a:r>
            <a:r>
              <a:rPr lang="en-US" sz="2400" b="1" dirty="0" smtClean="0">
                <a:solidFill>
                  <a:srgbClr val="000000"/>
                </a:solidFill>
                <a:latin typeface="+mj-lt"/>
              </a:rPr>
              <a:t> </a:t>
            </a:r>
            <a:r>
              <a:rPr lang="en-US" sz="2400" b="1" dirty="0" err="1" smtClean="0">
                <a:solidFill>
                  <a:srgbClr val="000000"/>
                </a:solidFill>
                <a:latin typeface="+mj-lt"/>
              </a:rPr>
              <a:t>xuyên</a:t>
            </a:r>
            <a:r>
              <a:rPr lang="en-US" sz="2400" b="1" dirty="0" smtClean="0">
                <a:solidFill>
                  <a:srgbClr val="000000"/>
                </a:solidFill>
                <a:latin typeface="+mj-lt"/>
              </a:rPr>
              <a:t> </a:t>
            </a:r>
            <a:r>
              <a:rPr lang="en-US" sz="2400" b="1" dirty="0" err="1" smtClean="0">
                <a:solidFill>
                  <a:srgbClr val="000000"/>
                </a:solidFill>
                <a:latin typeface="+mj-lt"/>
              </a:rPr>
              <a:t>lấy</a:t>
            </a:r>
            <a:r>
              <a:rPr lang="en-US" sz="2400" b="1" dirty="0" smtClean="0">
                <a:solidFill>
                  <a:srgbClr val="000000"/>
                </a:solidFill>
                <a:latin typeface="+mj-lt"/>
              </a:rPr>
              <a:t> </a:t>
            </a:r>
            <a:r>
              <a:rPr lang="en-US" sz="2400" b="1" dirty="0" err="1" smtClean="0">
                <a:solidFill>
                  <a:srgbClr val="000000"/>
                </a:solidFill>
                <a:latin typeface="+mj-lt"/>
              </a:rPr>
              <a:t>các</a:t>
            </a:r>
            <a:r>
              <a:rPr lang="en-US" sz="2400" b="1" dirty="0" smtClean="0">
                <a:solidFill>
                  <a:srgbClr val="000000"/>
                </a:solidFill>
                <a:latin typeface="+mj-lt"/>
              </a:rPr>
              <a:t> </a:t>
            </a:r>
            <a:r>
              <a:rPr lang="en-US" sz="2400" b="1" dirty="0" err="1" smtClean="0">
                <a:solidFill>
                  <a:srgbClr val="000000"/>
                </a:solidFill>
                <a:latin typeface="+mj-lt"/>
              </a:rPr>
              <a:t>chất</a:t>
            </a:r>
            <a:r>
              <a:rPr lang="en-US" sz="2400" b="1" dirty="0" smtClean="0">
                <a:solidFill>
                  <a:srgbClr val="000000"/>
                </a:solidFill>
                <a:latin typeface="+mj-lt"/>
              </a:rPr>
              <a:t> </a:t>
            </a:r>
            <a:r>
              <a:rPr lang="en-US" sz="2400" b="1" dirty="0" err="1" smtClean="0">
                <a:solidFill>
                  <a:srgbClr val="000000"/>
                </a:solidFill>
                <a:latin typeface="+mj-lt"/>
              </a:rPr>
              <a:t>dinh</a:t>
            </a:r>
            <a:r>
              <a:rPr lang="en-US" sz="2400" b="1" dirty="0" smtClean="0">
                <a:solidFill>
                  <a:srgbClr val="000000"/>
                </a:solidFill>
                <a:latin typeface="+mj-lt"/>
              </a:rPr>
              <a:t> </a:t>
            </a:r>
            <a:r>
              <a:rPr lang="en-US" sz="2400" b="1" dirty="0" err="1" smtClean="0">
                <a:solidFill>
                  <a:srgbClr val="000000"/>
                </a:solidFill>
                <a:latin typeface="+mj-lt"/>
              </a:rPr>
              <a:t>dưỡng</a:t>
            </a:r>
            <a:r>
              <a:rPr lang="en-US" sz="2400" b="1" dirty="0" smtClean="0">
                <a:solidFill>
                  <a:srgbClr val="000000"/>
                </a:solidFill>
                <a:latin typeface="+mj-lt"/>
              </a:rPr>
              <a:t> </a:t>
            </a:r>
            <a:r>
              <a:rPr lang="en-US" sz="2400" b="1" dirty="0" err="1" smtClean="0">
                <a:solidFill>
                  <a:srgbClr val="000000"/>
                </a:solidFill>
                <a:latin typeface="+mj-lt"/>
              </a:rPr>
              <a:t>từ</a:t>
            </a:r>
            <a:r>
              <a:rPr lang="en-US" sz="2400" b="1" dirty="0" smtClean="0">
                <a:solidFill>
                  <a:srgbClr val="000000"/>
                </a:solidFill>
                <a:latin typeface="+mj-lt"/>
              </a:rPr>
              <a:t> </a:t>
            </a:r>
            <a:r>
              <a:rPr lang="en-US" sz="2400" b="1" dirty="0" err="1" smtClean="0">
                <a:solidFill>
                  <a:srgbClr val="000000"/>
                </a:solidFill>
                <a:latin typeface="+mj-lt"/>
              </a:rPr>
              <a:t>nguồn</a:t>
            </a:r>
            <a:r>
              <a:rPr lang="en-US" sz="2400" b="1" dirty="0" smtClean="0">
                <a:solidFill>
                  <a:srgbClr val="000000"/>
                </a:solidFill>
                <a:latin typeface="+mj-lt"/>
              </a:rPr>
              <a:t> </a:t>
            </a:r>
            <a:r>
              <a:rPr lang="en-US" sz="2400" b="1" dirty="0" err="1" smtClean="0">
                <a:solidFill>
                  <a:srgbClr val="000000"/>
                </a:solidFill>
                <a:latin typeface="+mj-lt"/>
              </a:rPr>
              <a:t>thức</a:t>
            </a:r>
            <a:r>
              <a:rPr lang="en-US" sz="2400" b="1" dirty="0" smtClean="0">
                <a:solidFill>
                  <a:srgbClr val="000000"/>
                </a:solidFill>
                <a:latin typeface="+mj-lt"/>
              </a:rPr>
              <a:t> </a:t>
            </a:r>
            <a:r>
              <a:rPr lang="en-US" sz="2400" b="1" dirty="0" err="1" smtClean="0">
                <a:solidFill>
                  <a:srgbClr val="000000"/>
                </a:solidFill>
                <a:latin typeface="+mj-lt"/>
              </a:rPr>
              <a:t>ăn</a:t>
            </a:r>
            <a:r>
              <a:rPr lang="en-US" sz="2400" b="1" dirty="0" smtClean="0">
                <a:solidFill>
                  <a:srgbClr val="000000"/>
                </a:solidFill>
                <a:latin typeface="+mj-lt"/>
              </a:rPr>
              <a:t> </a:t>
            </a:r>
            <a:r>
              <a:rPr lang="en-US" sz="2400" b="1" dirty="0" err="1" smtClean="0">
                <a:solidFill>
                  <a:srgbClr val="000000"/>
                </a:solidFill>
                <a:latin typeface="+mj-lt"/>
              </a:rPr>
              <a:t>để</a:t>
            </a:r>
            <a:r>
              <a:rPr lang="en-US" sz="2400" b="1" dirty="0" smtClean="0">
                <a:solidFill>
                  <a:srgbClr val="000000"/>
                </a:solidFill>
                <a:latin typeface="+mj-lt"/>
              </a:rPr>
              <a:t> </a:t>
            </a:r>
            <a:r>
              <a:rPr lang="en-US" sz="2400" b="1" dirty="0" err="1" smtClean="0">
                <a:solidFill>
                  <a:srgbClr val="000000"/>
                </a:solidFill>
                <a:latin typeface="+mj-lt"/>
              </a:rPr>
              <a:t>duy</a:t>
            </a:r>
            <a:r>
              <a:rPr lang="en-US" sz="2400" b="1" dirty="0" smtClean="0">
                <a:solidFill>
                  <a:srgbClr val="000000"/>
                </a:solidFill>
                <a:latin typeface="+mj-lt"/>
              </a:rPr>
              <a:t> </a:t>
            </a:r>
            <a:r>
              <a:rPr lang="en-US" sz="2400" b="1" dirty="0" err="1" smtClean="0">
                <a:solidFill>
                  <a:srgbClr val="000000"/>
                </a:solidFill>
                <a:latin typeface="+mj-lt"/>
              </a:rPr>
              <a:t>trì</a:t>
            </a:r>
            <a:r>
              <a:rPr lang="en-US" sz="2400" b="1" dirty="0" smtClean="0">
                <a:solidFill>
                  <a:srgbClr val="000000"/>
                </a:solidFill>
                <a:latin typeface="+mj-lt"/>
              </a:rPr>
              <a:t> </a:t>
            </a:r>
            <a:r>
              <a:rPr lang="en-US" sz="2400" b="1" dirty="0" err="1" smtClean="0">
                <a:solidFill>
                  <a:srgbClr val="000000"/>
                </a:solidFill>
                <a:latin typeface="+mj-lt"/>
              </a:rPr>
              <a:t>sự</a:t>
            </a:r>
            <a:r>
              <a:rPr lang="en-US" sz="2400" b="1" dirty="0" smtClean="0">
                <a:solidFill>
                  <a:srgbClr val="000000"/>
                </a:solidFill>
                <a:latin typeface="+mj-lt"/>
              </a:rPr>
              <a:t> </a:t>
            </a:r>
            <a:r>
              <a:rPr lang="en-US" sz="2400" b="1" dirty="0" err="1" smtClean="0">
                <a:solidFill>
                  <a:srgbClr val="000000"/>
                </a:solidFill>
                <a:latin typeface="+mj-lt"/>
              </a:rPr>
              <a:t>sống</a:t>
            </a:r>
            <a:r>
              <a:rPr lang="en-US" sz="2400" b="1" dirty="0" smtClean="0">
                <a:solidFill>
                  <a:srgbClr val="000000"/>
                </a:solidFill>
                <a:latin typeface="+mj-lt"/>
              </a:rPr>
              <a:t> </a:t>
            </a:r>
            <a:r>
              <a:rPr lang="en-US" sz="2400" b="1" dirty="0" err="1" smtClean="0">
                <a:solidFill>
                  <a:srgbClr val="000000"/>
                </a:solidFill>
                <a:latin typeface="+mj-lt"/>
              </a:rPr>
              <a:t>và</a:t>
            </a:r>
            <a:r>
              <a:rPr lang="en-US" sz="2400" b="1" dirty="0" smtClean="0">
                <a:solidFill>
                  <a:srgbClr val="000000"/>
                </a:solidFill>
                <a:latin typeface="+mj-lt"/>
              </a:rPr>
              <a:t> </a:t>
            </a:r>
            <a:r>
              <a:rPr lang="en-US" sz="2400" b="1" dirty="0" err="1" smtClean="0">
                <a:solidFill>
                  <a:srgbClr val="000000"/>
                </a:solidFill>
                <a:latin typeface="+mj-lt"/>
              </a:rPr>
              <a:t>phát</a:t>
            </a:r>
            <a:r>
              <a:rPr lang="en-US" sz="2400" b="1" dirty="0" smtClean="0">
                <a:solidFill>
                  <a:srgbClr val="000000"/>
                </a:solidFill>
                <a:latin typeface="+mj-lt"/>
              </a:rPr>
              <a:t> </a:t>
            </a:r>
            <a:r>
              <a:rPr lang="en-US" sz="2400" b="1" dirty="0" err="1" smtClean="0">
                <a:solidFill>
                  <a:srgbClr val="000000"/>
                </a:solidFill>
                <a:latin typeface="+mj-lt"/>
              </a:rPr>
              <a:t>triển</a:t>
            </a:r>
            <a:r>
              <a:rPr lang="en-US" sz="2400" b="1" dirty="0" smtClean="0">
                <a:solidFill>
                  <a:srgbClr val="000000"/>
                </a:solidFill>
                <a:latin typeface="+mj-lt"/>
              </a:rPr>
              <a:t>. </a:t>
            </a:r>
            <a:r>
              <a:rPr lang="en-US" sz="2400" b="1" dirty="0" err="1" smtClean="0">
                <a:solidFill>
                  <a:srgbClr val="000000"/>
                </a:solidFill>
                <a:latin typeface="+mj-lt"/>
              </a:rPr>
              <a:t>Tuy</a:t>
            </a:r>
            <a:r>
              <a:rPr lang="en-US" sz="2400" b="1" dirty="0" smtClean="0">
                <a:solidFill>
                  <a:srgbClr val="000000"/>
                </a:solidFill>
                <a:latin typeface="+mj-lt"/>
              </a:rPr>
              <a:t> </a:t>
            </a:r>
            <a:r>
              <a:rPr lang="en-US" sz="2400" b="1" dirty="0" err="1" smtClean="0">
                <a:solidFill>
                  <a:srgbClr val="000000"/>
                </a:solidFill>
                <a:latin typeface="+mj-lt"/>
              </a:rPr>
              <a:t>nhiên</a:t>
            </a:r>
            <a:r>
              <a:rPr lang="en-US" sz="2400" b="1" dirty="0" smtClean="0">
                <a:solidFill>
                  <a:srgbClr val="000000"/>
                </a:solidFill>
                <a:latin typeface="+mj-lt"/>
              </a:rPr>
              <a:t>, </a:t>
            </a:r>
            <a:r>
              <a:rPr lang="en-US" sz="2400" b="1" dirty="0" err="1" smtClean="0">
                <a:solidFill>
                  <a:srgbClr val="000000"/>
                </a:solidFill>
                <a:latin typeface="+mj-lt"/>
              </a:rPr>
              <a:t>thức</a:t>
            </a:r>
            <a:r>
              <a:rPr lang="en-US" sz="2400" b="1" dirty="0" smtClean="0">
                <a:solidFill>
                  <a:srgbClr val="000000"/>
                </a:solidFill>
                <a:latin typeface="+mj-lt"/>
              </a:rPr>
              <a:t> </a:t>
            </a:r>
            <a:r>
              <a:rPr lang="en-US" sz="2400" b="1" dirty="0" err="1" smtClean="0">
                <a:solidFill>
                  <a:srgbClr val="000000"/>
                </a:solidFill>
                <a:latin typeface="+mj-lt"/>
              </a:rPr>
              <a:t>ăn</a:t>
            </a:r>
            <a:r>
              <a:rPr lang="en-US" sz="2400" b="1" dirty="0" smtClean="0">
                <a:solidFill>
                  <a:srgbClr val="000000"/>
                </a:solidFill>
                <a:latin typeface="+mj-lt"/>
              </a:rPr>
              <a:t> </a:t>
            </a:r>
            <a:r>
              <a:rPr lang="en-US" sz="2400" b="1" dirty="0" err="1" smtClean="0">
                <a:solidFill>
                  <a:srgbClr val="000000"/>
                </a:solidFill>
                <a:latin typeface="+mj-lt"/>
              </a:rPr>
              <a:t>hầu</a:t>
            </a:r>
            <a:r>
              <a:rPr lang="en-US" sz="2400" b="1" dirty="0" smtClean="0">
                <a:solidFill>
                  <a:srgbClr val="000000"/>
                </a:solidFill>
                <a:latin typeface="+mj-lt"/>
              </a:rPr>
              <a:t> </a:t>
            </a:r>
            <a:r>
              <a:rPr lang="en-US" sz="2400" b="1" dirty="0" err="1" smtClean="0">
                <a:solidFill>
                  <a:srgbClr val="000000"/>
                </a:solidFill>
                <a:latin typeface="+mj-lt"/>
              </a:rPr>
              <a:t>hết</a:t>
            </a:r>
            <a:r>
              <a:rPr lang="en-US" sz="2400" b="1" dirty="0" smtClean="0">
                <a:solidFill>
                  <a:srgbClr val="000000"/>
                </a:solidFill>
                <a:latin typeface="+mj-lt"/>
              </a:rPr>
              <a:t> </a:t>
            </a:r>
            <a:r>
              <a:rPr lang="en-US" sz="2400" b="1" dirty="0" err="1" smtClean="0">
                <a:solidFill>
                  <a:srgbClr val="000000"/>
                </a:solidFill>
                <a:latin typeface="+mj-lt"/>
              </a:rPr>
              <a:t>có</a:t>
            </a:r>
            <a:r>
              <a:rPr lang="en-US" sz="2400" b="1" dirty="0" smtClean="0">
                <a:solidFill>
                  <a:srgbClr val="000000"/>
                </a:solidFill>
                <a:latin typeface="+mj-lt"/>
              </a:rPr>
              <a:t> </a:t>
            </a:r>
            <a:r>
              <a:rPr lang="en-US" sz="2400" b="1" dirty="0" err="1" smtClean="0">
                <a:solidFill>
                  <a:srgbClr val="000000"/>
                </a:solidFill>
                <a:latin typeface="+mj-lt"/>
              </a:rPr>
              <a:t>kích</a:t>
            </a:r>
            <a:r>
              <a:rPr lang="en-US" sz="2400" b="1" dirty="0" smtClean="0">
                <a:solidFill>
                  <a:srgbClr val="000000"/>
                </a:solidFill>
                <a:latin typeface="+mj-lt"/>
              </a:rPr>
              <a:t> </a:t>
            </a:r>
            <a:r>
              <a:rPr lang="en-US" sz="2400" b="1" dirty="0" err="1" smtClean="0">
                <a:solidFill>
                  <a:srgbClr val="000000"/>
                </a:solidFill>
                <a:latin typeface="+mj-lt"/>
              </a:rPr>
              <a:t>thước</a:t>
            </a:r>
            <a:r>
              <a:rPr lang="en-US" sz="2400" b="1" dirty="0" smtClean="0">
                <a:solidFill>
                  <a:srgbClr val="000000"/>
                </a:solidFill>
                <a:latin typeface="+mj-lt"/>
              </a:rPr>
              <a:t> </a:t>
            </a:r>
            <a:r>
              <a:rPr lang="en-US" sz="2400" b="1" dirty="0" err="1" smtClean="0">
                <a:solidFill>
                  <a:srgbClr val="000000"/>
                </a:solidFill>
                <a:latin typeface="+mj-lt"/>
              </a:rPr>
              <a:t>lớn</a:t>
            </a:r>
            <a:r>
              <a:rPr lang="en-US" sz="2400" b="1" dirty="0" smtClean="0">
                <a:solidFill>
                  <a:srgbClr val="000000"/>
                </a:solidFill>
                <a:latin typeface="+mj-lt"/>
              </a:rPr>
              <a:t> </a:t>
            </a:r>
            <a:r>
              <a:rPr lang="en-US" sz="2400" b="1" dirty="0" err="1" smtClean="0">
                <a:solidFill>
                  <a:srgbClr val="000000"/>
                </a:solidFill>
                <a:latin typeface="+mj-lt"/>
              </a:rPr>
              <a:t>nên</a:t>
            </a:r>
            <a:r>
              <a:rPr lang="en-US" sz="2400" b="1" dirty="0" smtClean="0">
                <a:solidFill>
                  <a:srgbClr val="000000"/>
                </a:solidFill>
                <a:latin typeface="+mj-lt"/>
              </a:rPr>
              <a:t> </a:t>
            </a:r>
            <a:r>
              <a:rPr lang="en-US" sz="2400" b="1" dirty="0" err="1" smtClean="0">
                <a:solidFill>
                  <a:srgbClr val="000000"/>
                </a:solidFill>
                <a:latin typeface="+mj-lt"/>
              </a:rPr>
              <a:t>các</a:t>
            </a:r>
            <a:r>
              <a:rPr lang="en-US" sz="2400" b="1" dirty="0" smtClean="0">
                <a:solidFill>
                  <a:srgbClr val="000000"/>
                </a:solidFill>
                <a:latin typeface="+mj-lt"/>
              </a:rPr>
              <a:t> </a:t>
            </a:r>
            <a:r>
              <a:rPr lang="en-US" sz="2400" b="1" dirty="0" err="1" smtClean="0">
                <a:solidFill>
                  <a:srgbClr val="000000"/>
                </a:solidFill>
                <a:latin typeface="+mj-lt"/>
              </a:rPr>
              <a:t>tế</a:t>
            </a:r>
            <a:r>
              <a:rPr lang="en-US" sz="2400" b="1" dirty="0" smtClean="0">
                <a:solidFill>
                  <a:srgbClr val="000000"/>
                </a:solidFill>
                <a:latin typeface="+mj-lt"/>
              </a:rPr>
              <a:t> </a:t>
            </a:r>
            <a:r>
              <a:rPr lang="en-US" sz="2400" b="1" dirty="0" err="1" smtClean="0">
                <a:solidFill>
                  <a:srgbClr val="000000"/>
                </a:solidFill>
                <a:latin typeface="+mj-lt"/>
              </a:rPr>
              <a:t>bào</a:t>
            </a:r>
            <a:r>
              <a:rPr lang="en-US" sz="2400" b="1" dirty="0" smtClean="0">
                <a:solidFill>
                  <a:srgbClr val="000000"/>
                </a:solidFill>
                <a:latin typeface="+mj-lt"/>
              </a:rPr>
              <a:t> </a:t>
            </a:r>
            <a:r>
              <a:rPr lang="en-US" sz="2400" b="1" dirty="0" err="1" smtClean="0">
                <a:solidFill>
                  <a:srgbClr val="000000"/>
                </a:solidFill>
                <a:latin typeface="+mj-lt"/>
              </a:rPr>
              <a:t>của</a:t>
            </a:r>
            <a:r>
              <a:rPr lang="en-US" sz="2400" b="1" dirty="0" smtClean="0">
                <a:solidFill>
                  <a:srgbClr val="000000"/>
                </a:solidFill>
                <a:latin typeface="+mj-lt"/>
              </a:rPr>
              <a:t> </a:t>
            </a:r>
            <a:r>
              <a:rPr lang="en-US" sz="2400" b="1" dirty="0" err="1" smtClean="0">
                <a:solidFill>
                  <a:srgbClr val="000000"/>
                </a:solidFill>
                <a:latin typeface="+mj-lt"/>
              </a:rPr>
              <a:t>cơ</a:t>
            </a:r>
            <a:r>
              <a:rPr lang="en-US" sz="2400" b="1" dirty="0" smtClean="0">
                <a:solidFill>
                  <a:srgbClr val="000000"/>
                </a:solidFill>
                <a:latin typeface="+mj-lt"/>
              </a:rPr>
              <a:t> </a:t>
            </a:r>
            <a:r>
              <a:rPr lang="en-US" sz="2400" b="1" dirty="0" err="1" smtClean="0">
                <a:solidFill>
                  <a:srgbClr val="000000"/>
                </a:solidFill>
                <a:latin typeface="+mj-lt"/>
              </a:rPr>
              <a:t>thể</a:t>
            </a:r>
            <a:r>
              <a:rPr lang="en-US" sz="2400" b="1" dirty="0" smtClean="0">
                <a:solidFill>
                  <a:srgbClr val="000000"/>
                </a:solidFill>
                <a:latin typeface="+mj-lt"/>
              </a:rPr>
              <a:t> </a:t>
            </a:r>
            <a:r>
              <a:rPr lang="en-US" sz="2400" b="1" dirty="0" err="1" smtClean="0">
                <a:solidFill>
                  <a:srgbClr val="000000"/>
                </a:solidFill>
                <a:latin typeface="+mj-lt"/>
              </a:rPr>
              <a:t>không</a:t>
            </a:r>
            <a:r>
              <a:rPr lang="en-US" sz="2400" b="1" dirty="0" smtClean="0">
                <a:solidFill>
                  <a:srgbClr val="000000"/>
                </a:solidFill>
                <a:latin typeface="+mj-lt"/>
              </a:rPr>
              <a:t>  </a:t>
            </a:r>
            <a:r>
              <a:rPr lang="en-US" sz="2400" b="1" dirty="0" err="1" smtClean="0">
                <a:solidFill>
                  <a:srgbClr val="000000"/>
                </a:solidFill>
                <a:latin typeface="+mj-lt"/>
              </a:rPr>
              <a:t>thể</a:t>
            </a:r>
            <a:r>
              <a:rPr lang="en-US" sz="2400" b="1" dirty="0" smtClean="0">
                <a:solidFill>
                  <a:srgbClr val="000000"/>
                </a:solidFill>
                <a:latin typeface="+mj-lt"/>
              </a:rPr>
              <a:t> </a:t>
            </a:r>
            <a:r>
              <a:rPr lang="en-US" sz="2400" b="1" dirty="0" err="1" smtClean="0">
                <a:solidFill>
                  <a:srgbClr val="000000"/>
                </a:solidFill>
                <a:latin typeface="+mj-lt"/>
              </a:rPr>
              <a:t>hấp</a:t>
            </a:r>
            <a:r>
              <a:rPr lang="en-US" sz="2400" b="1" dirty="0" smtClean="0">
                <a:solidFill>
                  <a:srgbClr val="000000"/>
                </a:solidFill>
                <a:latin typeface="+mj-lt"/>
              </a:rPr>
              <a:t> </a:t>
            </a:r>
            <a:r>
              <a:rPr lang="en-US" sz="2400" b="1" dirty="0" err="1" smtClean="0">
                <a:solidFill>
                  <a:srgbClr val="000000"/>
                </a:solidFill>
                <a:latin typeface="+mj-lt"/>
              </a:rPr>
              <a:t>thụ</a:t>
            </a:r>
            <a:r>
              <a:rPr lang="en-US" sz="2400" b="1" dirty="0" smtClean="0">
                <a:solidFill>
                  <a:srgbClr val="000000"/>
                </a:solidFill>
                <a:latin typeface="+mj-lt"/>
              </a:rPr>
              <a:t> </a:t>
            </a:r>
            <a:r>
              <a:rPr lang="en-US" sz="2400" b="1" dirty="0" err="1" smtClean="0">
                <a:solidFill>
                  <a:srgbClr val="000000"/>
                </a:solidFill>
                <a:latin typeface="+mj-lt"/>
              </a:rPr>
              <a:t>được</a:t>
            </a:r>
            <a:r>
              <a:rPr lang="en-US" sz="2400" b="1" dirty="0" smtClean="0">
                <a:solidFill>
                  <a:srgbClr val="000000"/>
                </a:solidFill>
                <a:latin typeface="+mj-lt"/>
              </a:rPr>
              <a:t>. </a:t>
            </a:r>
            <a:r>
              <a:rPr lang="en-US" sz="2400" b="1" dirty="0" err="1" smtClean="0">
                <a:solidFill>
                  <a:srgbClr val="000000"/>
                </a:solidFill>
                <a:latin typeface="+mj-lt"/>
              </a:rPr>
              <a:t>Quá</a:t>
            </a:r>
            <a:r>
              <a:rPr lang="en-US" sz="2400" b="1" dirty="0" smtClean="0">
                <a:solidFill>
                  <a:srgbClr val="000000"/>
                </a:solidFill>
                <a:latin typeface="+mj-lt"/>
              </a:rPr>
              <a:t> </a:t>
            </a:r>
            <a:r>
              <a:rPr lang="en-US" sz="2400" b="1" dirty="0" err="1" smtClean="0">
                <a:solidFill>
                  <a:srgbClr val="000000"/>
                </a:solidFill>
                <a:latin typeface="+mj-lt"/>
              </a:rPr>
              <a:t>trình</a:t>
            </a:r>
            <a:r>
              <a:rPr lang="en-US" sz="2400" b="1" dirty="0" smtClean="0">
                <a:solidFill>
                  <a:srgbClr val="000000"/>
                </a:solidFill>
                <a:latin typeface="+mj-lt"/>
              </a:rPr>
              <a:t> </a:t>
            </a:r>
            <a:r>
              <a:rPr lang="en-US" sz="2400" b="1" dirty="0" err="1" smtClean="0">
                <a:solidFill>
                  <a:srgbClr val="000000"/>
                </a:solidFill>
                <a:latin typeface="+mj-lt"/>
              </a:rPr>
              <a:t>nào</a:t>
            </a:r>
            <a:r>
              <a:rPr lang="en-US" sz="2400" b="1" dirty="0" smtClean="0">
                <a:solidFill>
                  <a:srgbClr val="000000"/>
                </a:solidFill>
                <a:latin typeface="+mj-lt"/>
              </a:rPr>
              <a:t> </a:t>
            </a:r>
            <a:r>
              <a:rPr lang="en-US" sz="2400" b="1" dirty="0" err="1" smtClean="0">
                <a:solidFill>
                  <a:srgbClr val="000000"/>
                </a:solidFill>
                <a:latin typeface="+mj-lt"/>
              </a:rPr>
              <a:t>đã</a:t>
            </a:r>
            <a:r>
              <a:rPr lang="en-US" sz="2400" b="1" dirty="0" smtClean="0">
                <a:solidFill>
                  <a:srgbClr val="000000"/>
                </a:solidFill>
                <a:latin typeface="+mj-lt"/>
              </a:rPr>
              <a:t> </a:t>
            </a:r>
            <a:r>
              <a:rPr lang="en-US" sz="2400" b="1" dirty="0" err="1" smtClean="0">
                <a:solidFill>
                  <a:srgbClr val="000000"/>
                </a:solidFill>
                <a:latin typeface="+mj-lt"/>
              </a:rPr>
              <a:t>giúp</a:t>
            </a:r>
            <a:r>
              <a:rPr lang="en-US" sz="2400" b="1" dirty="0" smtClean="0">
                <a:solidFill>
                  <a:srgbClr val="000000"/>
                </a:solidFill>
                <a:latin typeface="+mj-lt"/>
              </a:rPr>
              <a:t> </a:t>
            </a:r>
            <a:r>
              <a:rPr lang="en-US" sz="2400" b="1" dirty="0" err="1" smtClean="0">
                <a:solidFill>
                  <a:srgbClr val="000000"/>
                </a:solidFill>
                <a:latin typeface="+mj-lt"/>
              </a:rPr>
              <a:t>cơ</a:t>
            </a:r>
            <a:r>
              <a:rPr lang="en-US" sz="2400" b="1" dirty="0" smtClean="0">
                <a:solidFill>
                  <a:srgbClr val="000000"/>
                </a:solidFill>
                <a:latin typeface="+mj-lt"/>
              </a:rPr>
              <a:t> </a:t>
            </a:r>
            <a:r>
              <a:rPr lang="en-US" sz="2400" b="1" dirty="0" err="1" smtClean="0">
                <a:solidFill>
                  <a:srgbClr val="000000"/>
                </a:solidFill>
                <a:latin typeface="+mj-lt"/>
              </a:rPr>
              <a:t>thể</a:t>
            </a:r>
            <a:r>
              <a:rPr lang="en-US" sz="2400" b="1" dirty="0" smtClean="0">
                <a:solidFill>
                  <a:srgbClr val="000000"/>
                </a:solidFill>
                <a:latin typeface="+mj-lt"/>
              </a:rPr>
              <a:t> </a:t>
            </a:r>
            <a:r>
              <a:rPr lang="en-US" sz="2400" b="1" dirty="0" err="1" smtClean="0">
                <a:solidFill>
                  <a:srgbClr val="000000"/>
                </a:solidFill>
                <a:latin typeface="+mj-lt"/>
              </a:rPr>
              <a:t>giải</a:t>
            </a:r>
            <a:r>
              <a:rPr lang="en-US" sz="2400" b="1" dirty="0" smtClean="0">
                <a:solidFill>
                  <a:srgbClr val="000000"/>
                </a:solidFill>
                <a:latin typeface="+mj-lt"/>
              </a:rPr>
              <a:t> </a:t>
            </a:r>
            <a:r>
              <a:rPr lang="en-US" sz="2400" b="1" dirty="0" err="1" smtClean="0">
                <a:solidFill>
                  <a:srgbClr val="000000"/>
                </a:solidFill>
                <a:latin typeface="+mj-lt"/>
              </a:rPr>
              <a:t>quyết</a:t>
            </a:r>
            <a:r>
              <a:rPr lang="en-US" sz="2400" b="1" dirty="0" smtClean="0">
                <a:solidFill>
                  <a:srgbClr val="000000"/>
                </a:solidFill>
                <a:latin typeface="+mj-lt"/>
              </a:rPr>
              <a:t> </a:t>
            </a:r>
            <a:r>
              <a:rPr lang="en-US" sz="2400" b="1" dirty="0" err="1" smtClean="0">
                <a:solidFill>
                  <a:srgbClr val="000000"/>
                </a:solidFill>
                <a:latin typeface="+mj-lt"/>
              </a:rPr>
              <a:t>vấn</a:t>
            </a:r>
            <a:r>
              <a:rPr lang="en-US" sz="2400" b="1" dirty="0" smtClean="0">
                <a:solidFill>
                  <a:srgbClr val="000000"/>
                </a:solidFill>
                <a:latin typeface="+mj-lt"/>
              </a:rPr>
              <a:t> </a:t>
            </a:r>
            <a:r>
              <a:rPr lang="en-US" sz="2400" b="1" dirty="0" err="1" smtClean="0">
                <a:solidFill>
                  <a:srgbClr val="000000"/>
                </a:solidFill>
                <a:latin typeface="+mj-lt"/>
              </a:rPr>
              <a:t>đề</a:t>
            </a:r>
            <a:r>
              <a:rPr lang="en-US" sz="2400" b="1" dirty="0" smtClean="0">
                <a:solidFill>
                  <a:srgbClr val="000000"/>
                </a:solidFill>
                <a:latin typeface="+mj-lt"/>
              </a:rPr>
              <a:t> </a:t>
            </a:r>
            <a:r>
              <a:rPr lang="en-US" sz="2400" b="1" dirty="0" err="1" smtClean="0">
                <a:solidFill>
                  <a:srgbClr val="000000"/>
                </a:solidFill>
                <a:latin typeface="+mj-lt"/>
              </a:rPr>
              <a:t>này</a:t>
            </a:r>
            <a:r>
              <a:rPr lang="en-US" sz="2400" b="1" dirty="0" smtClean="0">
                <a:solidFill>
                  <a:srgbClr val="000000"/>
                </a:solidFill>
                <a:latin typeface="+mj-lt"/>
              </a:rPr>
              <a:t> </a:t>
            </a:r>
            <a:r>
              <a:rPr lang="en-US" sz="2400" b="1" dirty="0" err="1" smtClean="0">
                <a:solidFill>
                  <a:srgbClr val="000000"/>
                </a:solidFill>
                <a:latin typeface="+mj-lt"/>
              </a:rPr>
              <a:t>và</a:t>
            </a:r>
            <a:r>
              <a:rPr lang="en-US" sz="2400" b="1" dirty="0" smtClean="0">
                <a:solidFill>
                  <a:srgbClr val="000000"/>
                </a:solidFill>
                <a:latin typeface="+mj-lt"/>
              </a:rPr>
              <a:t> </a:t>
            </a:r>
            <a:r>
              <a:rPr lang="en-US" sz="2400" b="1" dirty="0" err="1" smtClean="0">
                <a:solidFill>
                  <a:srgbClr val="000000"/>
                </a:solidFill>
                <a:latin typeface="+mj-lt"/>
              </a:rPr>
              <a:t>quá</a:t>
            </a:r>
            <a:r>
              <a:rPr lang="en-US" sz="2400" b="1" dirty="0" smtClean="0">
                <a:solidFill>
                  <a:srgbClr val="000000"/>
                </a:solidFill>
                <a:latin typeface="+mj-lt"/>
              </a:rPr>
              <a:t> </a:t>
            </a:r>
            <a:r>
              <a:rPr lang="en-US" sz="2400" b="1" dirty="0" err="1" smtClean="0">
                <a:solidFill>
                  <a:srgbClr val="000000"/>
                </a:solidFill>
                <a:latin typeface="+mj-lt"/>
              </a:rPr>
              <a:t>trình</a:t>
            </a:r>
            <a:r>
              <a:rPr lang="en-US" sz="2400" b="1" dirty="0" smtClean="0">
                <a:solidFill>
                  <a:srgbClr val="000000"/>
                </a:solidFill>
                <a:latin typeface="+mj-lt"/>
              </a:rPr>
              <a:t> </a:t>
            </a:r>
            <a:r>
              <a:rPr lang="en-US" sz="2400" b="1" dirty="0" err="1" smtClean="0">
                <a:solidFill>
                  <a:srgbClr val="000000"/>
                </a:solidFill>
                <a:latin typeface="+mj-lt"/>
              </a:rPr>
              <a:t>đó</a:t>
            </a:r>
            <a:r>
              <a:rPr lang="en-US" sz="2400" b="1" dirty="0" smtClean="0">
                <a:solidFill>
                  <a:srgbClr val="000000"/>
                </a:solidFill>
                <a:latin typeface="+mj-lt"/>
              </a:rPr>
              <a:t> </a:t>
            </a:r>
            <a:r>
              <a:rPr lang="en-US" sz="2400" b="1" dirty="0" err="1" smtClean="0">
                <a:solidFill>
                  <a:srgbClr val="000000"/>
                </a:solidFill>
                <a:latin typeface="+mj-lt"/>
              </a:rPr>
              <a:t>diễn</a:t>
            </a:r>
            <a:r>
              <a:rPr lang="en-US" sz="2400" b="1" dirty="0" smtClean="0">
                <a:solidFill>
                  <a:srgbClr val="000000"/>
                </a:solidFill>
                <a:latin typeface="+mj-lt"/>
              </a:rPr>
              <a:t> </a:t>
            </a:r>
            <a:r>
              <a:rPr lang="en-US" sz="2400" b="1" dirty="0" err="1" smtClean="0">
                <a:solidFill>
                  <a:srgbClr val="000000"/>
                </a:solidFill>
                <a:latin typeface="+mj-lt"/>
              </a:rPr>
              <a:t>ra</a:t>
            </a:r>
            <a:r>
              <a:rPr lang="en-US" sz="2400" b="1" dirty="0" smtClean="0">
                <a:solidFill>
                  <a:srgbClr val="000000"/>
                </a:solidFill>
                <a:latin typeface="+mj-lt"/>
              </a:rPr>
              <a:t> </a:t>
            </a:r>
            <a:r>
              <a:rPr lang="en-US" sz="2400" b="1" dirty="0" err="1" smtClean="0">
                <a:solidFill>
                  <a:srgbClr val="000000"/>
                </a:solidFill>
                <a:latin typeface="+mj-lt"/>
              </a:rPr>
              <a:t>như</a:t>
            </a:r>
            <a:r>
              <a:rPr lang="en-US" sz="2400" b="1" dirty="0" smtClean="0">
                <a:solidFill>
                  <a:srgbClr val="000000"/>
                </a:solidFill>
                <a:latin typeface="+mj-lt"/>
              </a:rPr>
              <a:t> </a:t>
            </a:r>
            <a:r>
              <a:rPr lang="en-US" sz="2400" b="1" dirty="0" err="1" smtClean="0">
                <a:solidFill>
                  <a:srgbClr val="000000"/>
                </a:solidFill>
                <a:latin typeface="+mj-lt"/>
              </a:rPr>
              <a:t>thế</a:t>
            </a:r>
            <a:r>
              <a:rPr lang="en-US" sz="2400" b="1" dirty="0" smtClean="0">
                <a:solidFill>
                  <a:srgbClr val="000000"/>
                </a:solidFill>
                <a:latin typeface="+mj-lt"/>
              </a:rPr>
              <a:t> </a:t>
            </a:r>
            <a:r>
              <a:rPr lang="en-US" sz="2400" b="1" dirty="0" err="1" smtClean="0">
                <a:solidFill>
                  <a:srgbClr val="000000"/>
                </a:solidFill>
                <a:latin typeface="+mj-lt"/>
              </a:rPr>
              <a:t>nào</a:t>
            </a:r>
            <a:r>
              <a:rPr lang="en-US" sz="2400" b="1" dirty="0" smtClean="0">
                <a:solidFill>
                  <a:srgbClr val="000000"/>
                </a:solidFill>
                <a:latin typeface="+mj-lt"/>
              </a:rPr>
              <a:t>?</a:t>
            </a:r>
            <a:endParaRPr lang="en-US" sz="2400" b="1" dirty="0">
              <a:solidFill>
                <a:srgbClr val="000000"/>
              </a:solidFill>
              <a:latin typeface="+mj-lt"/>
            </a:endParaRPr>
          </a:p>
        </p:txBody>
      </p:sp>
    </p:spTree>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684033" y="1299190"/>
            <a:ext cx="10817582" cy="1023514"/>
            <a:chOff x="0" y="0"/>
            <a:chExt cx="21640800" cy="3391832"/>
          </a:xfrm>
        </p:grpSpPr>
        <p:grpSp>
          <p:nvGrpSpPr>
            <p:cNvPr id="7" name="Group 7"/>
            <p:cNvGrpSpPr/>
            <p:nvPr/>
          </p:nvGrpSpPr>
          <p:grpSpPr>
            <a:xfrm>
              <a:off x="0" y="0"/>
              <a:ext cx="21640800" cy="3391832"/>
              <a:chOff x="0" y="0"/>
              <a:chExt cx="4274726" cy="669992"/>
            </a:xfrm>
          </p:grpSpPr>
          <p:sp>
            <p:nvSpPr>
              <p:cNvPr id="8" name="Freeform 8"/>
              <p:cNvSpPr/>
              <p:nvPr/>
            </p:nvSpPr>
            <p:spPr>
              <a:xfrm>
                <a:off x="0" y="0"/>
                <a:ext cx="4274726" cy="669992"/>
              </a:xfrm>
              <a:custGeom>
                <a:avLst/>
                <a:gdLst/>
                <a:ahLst/>
                <a:cxnLst/>
                <a:rect l="l" t="t" r="r" b="b"/>
                <a:pathLst>
                  <a:path w="4274726" h="669992">
                    <a:moveTo>
                      <a:pt x="24327" y="0"/>
                    </a:moveTo>
                    <a:lnTo>
                      <a:pt x="4250399" y="0"/>
                    </a:lnTo>
                    <a:cubicBezTo>
                      <a:pt x="4263834" y="0"/>
                      <a:pt x="4274726" y="10891"/>
                      <a:pt x="4274726" y="24327"/>
                    </a:cubicBezTo>
                    <a:lnTo>
                      <a:pt x="4274726" y="645665"/>
                    </a:lnTo>
                    <a:cubicBezTo>
                      <a:pt x="4274726" y="659100"/>
                      <a:pt x="4263834" y="669992"/>
                      <a:pt x="4250399" y="669992"/>
                    </a:cubicBezTo>
                    <a:lnTo>
                      <a:pt x="24327" y="669992"/>
                    </a:lnTo>
                    <a:cubicBezTo>
                      <a:pt x="10891" y="669992"/>
                      <a:pt x="0" y="659100"/>
                      <a:pt x="0" y="645665"/>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mj-lt"/>
                </a:endParaRPr>
              </a:p>
            </p:txBody>
          </p:sp>
        </p:grpSp>
        <p:sp>
          <p:nvSpPr>
            <p:cNvPr id="10" name="TextBox 10"/>
            <p:cNvSpPr txBox="1"/>
            <p:nvPr/>
          </p:nvSpPr>
          <p:spPr>
            <a:xfrm>
              <a:off x="553810" y="779093"/>
              <a:ext cx="20533180" cy="1181862"/>
            </a:xfrm>
            <a:prstGeom prst="rect">
              <a:avLst/>
            </a:prstGeom>
          </p:spPr>
          <p:txBody>
            <a:bodyPr lIns="0" tIns="0" rIns="0" bIns="0" rtlCol="0" anchor="t">
              <a:spAutoFit/>
            </a:bodyPr>
            <a:lstStyle/>
            <a:p>
              <a:pPr algn="just">
                <a:lnSpc>
                  <a:spcPct val="120000"/>
                </a:lnSpc>
              </a:pPr>
              <a:r>
                <a:rPr lang="en-US" sz="3200" b="1" smtClean="0">
                  <a:solidFill>
                    <a:srgbClr val="000000"/>
                  </a:solidFill>
                  <a:latin typeface="+mj-lt"/>
                </a:rPr>
                <a:t>Nêu khái niệm chất dinh dưỡng và dinh dưỡng.</a:t>
              </a:r>
              <a:endParaRPr lang="en-US" sz="3200" b="1">
                <a:solidFill>
                  <a:srgbClr val="000000"/>
                </a:solidFill>
                <a:latin typeface="+mj-lt"/>
              </a:endParaRPr>
            </a:p>
          </p:txBody>
        </p:sp>
      </p:grpSp>
      <p:grpSp>
        <p:nvGrpSpPr>
          <p:cNvPr id="11" name="Group 11"/>
          <p:cNvGrpSpPr/>
          <p:nvPr/>
        </p:nvGrpSpPr>
        <p:grpSpPr>
          <a:xfrm>
            <a:off x="150813" y="3505200"/>
            <a:ext cx="11715023" cy="2860690"/>
            <a:chOff x="0" y="-47625"/>
            <a:chExt cx="23436149" cy="5721382"/>
          </a:xfrm>
        </p:grpSpPr>
        <p:pic>
          <p:nvPicPr>
            <p:cNvPr id="12" name="Picture 12"/>
            <p:cNvPicPr>
              <a:picLocks noChangeAspect="1"/>
            </p:cNvPicPr>
            <p:nvPr/>
          </p:nvPicPr>
          <p:blipFill>
            <a:blip r:embed="rId4">
              <a:clrChange>
                <a:clrFrom>
                  <a:srgbClr val="D3D3D3"/>
                </a:clrFrom>
                <a:clrTo>
                  <a:srgbClr val="D3D3D3">
                    <a:alpha val="0"/>
                  </a:srgbClr>
                </a:clrTo>
              </a:clrChange>
              <a:extLst>
                <a:ext uri="{BEBA8EAE-BF5A-486C-A8C5-ECC9F3942E4B}">
                  <a14:imgProps xmlns:a14="http://schemas.microsoft.com/office/drawing/2010/main">
                    <a14:imgLayer r:embed="rId5">
                      <a14:imgEffect>
                        <a14:saturation sat="200000"/>
                      </a14:imgEffect>
                    </a14:imgLayer>
                  </a14:imgProps>
                </a:ext>
              </a:extLst>
            </a:blip>
            <a:srcRect/>
            <a:stretch>
              <a:fillRect/>
            </a:stretch>
          </p:blipFill>
          <p:spPr>
            <a:xfrm>
              <a:off x="170458" y="627157"/>
              <a:ext cx="6660484" cy="5046600"/>
            </a:xfrm>
            <a:prstGeom prst="rect">
              <a:avLst/>
            </a:prstGeom>
          </p:spPr>
        </p:pic>
        <p:grpSp>
          <p:nvGrpSpPr>
            <p:cNvPr id="13" name="Group 13"/>
            <p:cNvGrpSpPr/>
            <p:nvPr/>
          </p:nvGrpSpPr>
          <p:grpSpPr>
            <a:xfrm>
              <a:off x="7279677" y="874882"/>
              <a:ext cx="8929045" cy="4484162"/>
              <a:chOff x="0" y="-38100"/>
              <a:chExt cx="2416851" cy="1213741"/>
            </a:xfrm>
          </p:grpSpPr>
          <p:sp>
            <p:nvSpPr>
              <p:cNvPr id="14" name="Freeform 14"/>
              <p:cNvSpPr/>
              <p:nvPr/>
            </p:nvSpPr>
            <p:spPr>
              <a:xfrm>
                <a:off x="49933" y="5962"/>
                <a:ext cx="2366918" cy="1169679"/>
              </a:xfrm>
              <a:custGeom>
                <a:avLst/>
                <a:gdLst/>
                <a:ahLst/>
                <a:cxnLst/>
                <a:rect l="l" t="t" r="r" b="b"/>
                <a:pathLst>
                  <a:path w="2366918" h="1169679">
                    <a:moveTo>
                      <a:pt x="43935" y="0"/>
                    </a:moveTo>
                    <a:lnTo>
                      <a:pt x="2322983" y="0"/>
                    </a:lnTo>
                    <a:cubicBezTo>
                      <a:pt x="2334635" y="0"/>
                      <a:pt x="2345810" y="4629"/>
                      <a:pt x="2354050" y="12868"/>
                    </a:cubicBezTo>
                    <a:cubicBezTo>
                      <a:pt x="2362289" y="21108"/>
                      <a:pt x="2366918" y="32283"/>
                      <a:pt x="2366918" y="43935"/>
                    </a:cubicBezTo>
                    <a:lnTo>
                      <a:pt x="2366918" y="1125744"/>
                    </a:lnTo>
                    <a:cubicBezTo>
                      <a:pt x="2366918" y="1137397"/>
                      <a:pt x="2362289" y="1148572"/>
                      <a:pt x="2354050" y="1156811"/>
                    </a:cubicBezTo>
                    <a:cubicBezTo>
                      <a:pt x="2345810" y="1165050"/>
                      <a:pt x="2334635" y="1169679"/>
                      <a:pt x="2322983" y="1169679"/>
                    </a:cubicBezTo>
                    <a:lnTo>
                      <a:pt x="43935" y="1169679"/>
                    </a:lnTo>
                    <a:cubicBezTo>
                      <a:pt x="19670" y="1169679"/>
                      <a:pt x="0" y="1150009"/>
                      <a:pt x="0" y="1125744"/>
                    </a:cubicBezTo>
                    <a:lnTo>
                      <a:pt x="0" y="43935"/>
                    </a:lnTo>
                    <a:cubicBezTo>
                      <a:pt x="0" y="32283"/>
                      <a:pt x="4629" y="21108"/>
                      <a:pt x="12868" y="12868"/>
                    </a:cubicBezTo>
                    <a:cubicBezTo>
                      <a:pt x="21108" y="4629"/>
                      <a:pt x="32283" y="0"/>
                      <a:pt x="43935" y="0"/>
                    </a:cubicBezTo>
                    <a:close/>
                  </a:path>
                </a:pathLst>
              </a:custGeom>
              <a:solidFill>
                <a:srgbClr val="FFDE59"/>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1772"/>
                  </a:lnSpc>
                </a:pPr>
                <a:endParaRPr b="1" i="1">
                  <a:latin typeface="+mj-lt"/>
                </a:endParaRPr>
              </a:p>
            </p:txBody>
          </p:sp>
        </p:grpSp>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7801014" y="1583936"/>
              <a:ext cx="511628" cy="1182333"/>
            </a:xfrm>
            <a:prstGeom prst="rect">
              <a:avLst/>
            </a:prstGeom>
          </p:spPr>
        </p:pic>
        <p:sp>
          <p:nvSpPr>
            <p:cNvPr id="17" name="TextBox 17"/>
            <p:cNvSpPr txBox="1"/>
            <p:nvPr/>
          </p:nvSpPr>
          <p:spPr>
            <a:xfrm>
              <a:off x="8796285" y="1947944"/>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mj-lt"/>
                </a:rPr>
                <a:t>Đường đơn</a:t>
              </a:r>
            </a:p>
          </p:txBody>
        </p:sp>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7801014" y="2095564"/>
              <a:ext cx="511628" cy="1182333"/>
            </a:xfrm>
            <a:prstGeom prst="rect">
              <a:avLst/>
            </a:prstGeom>
          </p:spPr>
        </p:pic>
        <p:sp>
          <p:nvSpPr>
            <p:cNvPr id="19" name="TextBox 19"/>
            <p:cNvSpPr txBox="1"/>
            <p:nvPr/>
          </p:nvSpPr>
          <p:spPr>
            <a:xfrm>
              <a:off x="8796285" y="2459572"/>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mj-lt"/>
                </a:rPr>
                <a:t>Glycerol và acid béo</a:t>
              </a:r>
            </a:p>
          </p:txBody>
        </p:sp>
        <p:pic>
          <p:nvPicPr>
            <p:cNvPr id="20" name="Picture 2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7801014" y="2607191"/>
              <a:ext cx="511628" cy="1182333"/>
            </a:xfrm>
            <a:prstGeom prst="rect">
              <a:avLst/>
            </a:prstGeom>
          </p:spPr>
        </p:pic>
        <p:sp>
          <p:nvSpPr>
            <p:cNvPr id="21" name="TextBox 21"/>
            <p:cNvSpPr txBox="1"/>
            <p:nvPr/>
          </p:nvSpPr>
          <p:spPr>
            <a:xfrm>
              <a:off x="8796285" y="2971200"/>
              <a:ext cx="3883575" cy="512960"/>
            </a:xfrm>
            <a:prstGeom prst="rect">
              <a:avLst/>
            </a:prstGeom>
          </p:spPr>
          <p:txBody>
            <a:bodyPr lIns="0" tIns="0" rIns="0" bIns="0" rtlCol="0" anchor="t">
              <a:spAutoFit/>
            </a:bodyPr>
            <a:lstStyle/>
            <a:p>
              <a:pPr>
                <a:lnSpc>
                  <a:spcPts val="2043"/>
                </a:lnSpc>
              </a:pPr>
              <a:r>
                <a:rPr lang="en-US" sz="1500" b="1" i="1">
                  <a:solidFill>
                    <a:srgbClr val="000000"/>
                  </a:solidFill>
                  <a:latin typeface="+mj-lt"/>
                </a:rPr>
                <a:t>Amino acid</a:t>
              </a:r>
            </a:p>
          </p:txBody>
        </p:sp>
        <p:pic>
          <p:nvPicPr>
            <p:cNvPr id="22" name="Picture 2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7801014" y="3132162"/>
              <a:ext cx="511628" cy="1182333"/>
            </a:xfrm>
            <a:prstGeom prst="rect">
              <a:avLst/>
            </a:prstGeom>
          </p:spPr>
        </p:pic>
        <p:sp>
          <p:nvSpPr>
            <p:cNvPr id="23" name="TextBox 23"/>
            <p:cNvSpPr txBox="1"/>
            <p:nvPr/>
          </p:nvSpPr>
          <p:spPr>
            <a:xfrm>
              <a:off x="8796285" y="3496170"/>
              <a:ext cx="4565517" cy="512960"/>
            </a:xfrm>
            <a:prstGeom prst="rect">
              <a:avLst/>
            </a:prstGeom>
          </p:spPr>
          <p:txBody>
            <a:bodyPr lIns="0" tIns="0" rIns="0" bIns="0" rtlCol="0" anchor="t">
              <a:spAutoFit/>
            </a:bodyPr>
            <a:lstStyle/>
            <a:p>
              <a:pPr>
                <a:lnSpc>
                  <a:spcPts val="2043"/>
                </a:lnSpc>
              </a:pPr>
              <a:r>
                <a:rPr lang="en-US" sz="1500" b="1" i="1">
                  <a:solidFill>
                    <a:srgbClr val="000000"/>
                  </a:solidFill>
                  <a:latin typeface="+mj-lt"/>
                </a:rPr>
                <a:t>Vitamin và chất khoáng</a:t>
              </a:r>
            </a:p>
          </p:txBody>
        </p:sp>
        <p:pic>
          <p:nvPicPr>
            <p:cNvPr id="24" name="Picture 2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7801014" y="3653058"/>
              <a:ext cx="511628" cy="1182333"/>
            </a:xfrm>
            <a:prstGeom prst="rect">
              <a:avLst/>
            </a:prstGeom>
          </p:spPr>
        </p:pic>
        <p:sp>
          <p:nvSpPr>
            <p:cNvPr id="25" name="TextBox 25"/>
            <p:cNvSpPr txBox="1"/>
            <p:nvPr/>
          </p:nvSpPr>
          <p:spPr>
            <a:xfrm>
              <a:off x="8796285" y="4017066"/>
              <a:ext cx="4565517" cy="512960"/>
            </a:xfrm>
            <a:prstGeom prst="rect">
              <a:avLst/>
            </a:prstGeom>
          </p:spPr>
          <p:txBody>
            <a:bodyPr lIns="0" tIns="0" rIns="0" bIns="0" rtlCol="0" anchor="t">
              <a:spAutoFit/>
            </a:bodyPr>
            <a:lstStyle/>
            <a:p>
              <a:pPr>
                <a:lnSpc>
                  <a:spcPts val="2043"/>
                </a:lnSpc>
              </a:pPr>
              <a:r>
                <a:rPr lang="en-US" sz="1500" b="1" i="1">
                  <a:solidFill>
                    <a:srgbClr val="000000"/>
                  </a:solidFill>
                  <a:latin typeface="+mj-lt"/>
                </a:rPr>
                <a:t>Nước</a:t>
              </a:r>
            </a:p>
          </p:txBody>
        </p:sp>
        <p:pic>
          <p:nvPicPr>
            <p:cNvPr id="26" name="Picture 26"/>
            <p:cNvPicPr>
              <a:picLocks noChangeAspect="1"/>
            </p:cNvPicPr>
            <p:nvPr/>
          </p:nvPicPr>
          <p:blipFill>
            <a:blip r:embed="rId8"/>
            <a:srcRect t="1915" b="11495"/>
            <a:stretch>
              <a:fillRect/>
            </a:stretch>
          </p:blipFill>
          <p:spPr>
            <a:xfrm>
              <a:off x="13076354" y="1242712"/>
              <a:ext cx="1940550" cy="3257326"/>
            </a:xfrm>
            <a:prstGeom prst="rect">
              <a:avLst/>
            </a:prstGeom>
          </p:spPr>
        </p:pic>
        <p:sp>
          <p:nvSpPr>
            <p:cNvPr id="27" name="TextBox 27"/>
            <p:cNvSpPr txBox="1"/>
            <p:nvPr/>
          </p:nvSpPr>
          <p:spPr>
            <a:xfrm>
              <a:off x="7863618" y="1204611"/>
              <a:ext cx="4823472" cy="512960"/>
            </a:xfrm>
            <a:prstGeom prst="rect">
              <a:avLst/>
            </a:prstGeom>
          </p:spPr>
          <p:txBody>
            <a:bodyPr lIns="0" tIns="0" rIns="0" bIns="0" rtlCol="0" anchor="t">
              <a:spAutoFit/>
            </a:bodyPr>
            <a:lstStyle/>
            <a:p>
              <a:pPr algn="ctr">
                <a:lnSpc>
                  <a:spcPts val="2043"/>
                </a:lnSpc>
              </a:pPr>
              <a:r>
                <a:rPr lang="en-US" sz="1500" b="1" i="1">
                  <a:solidFill>
                    <a:srgbClr val="000000"/>
                  </a:solidFill>
                  <a:latin typeface="+mj-lt"/>
                </a:rPr>
                <a:t>HỆ TIÊU HÓA</a:t>
              </a:r>
            </a:p>
          </p:txBody>
        </p:sp>
        <p:sp>
          <p:nvSpPr>
            <p:cNvPr id="28" name="TextBox 28"/>
            <p:cNvSpPr txBox="1"/>
            <p:nvPr/>
          </p:nvSpPr>
          <p:spPr>
            <a:xfrm>
              <a:off x="12049422" y="4693643"/>
              <a:ext cx="3974823" cy="512960"/>
            </a:xfrm>
            <a:prstGeom prst="rect">
              <a:avLst/>
            </a:prstGeom>
          </p:spPr>
          <p:txBody>
            <a:bodyPr wrap="square" lIns="0" tIns="0" rIns="0" bIns="0" rtlCol="0" anchor="t">
              <a:spAutoFit/>
            </a:bodyPr>
            <a:lstStyle/>
            <a:p>
              <a:pPr algn="ctr">
                <a:lnSpc>
                  <a:spcPts val="2043"/>
                </a:lnSpc>
              </a:pPr>
              <a:r>
                <a:rPr lang="en-US" sz="1500" b="1" i="1">
                  <a:solidFill>
                    <a:srgbClr val="000000"/>
                  </a:solidFill>
                  <a:latin typeface="+mj-lt"/>
                </a:rPr>
                <a:t>Hấp thu tại lông ruột</a:t>
              </a:r>
            </a:p>
          </p:txBody>
        </p:sp>
        <p:grpSp>
          <p:nvGrpSpPr>
            <p:cNvPr id="29" name="Group 29"/>
            <p:cNvGrpSpPr/>
            <p:nvPr/>
          </p:nvGrpSpPr>
          <p:grpSpPr>
            <a:xfrm>
              <a:off x="18812765" y="149506"/>
              <a:ext cx="4623384" cy="5311338"/>
              <a:chOff x="0" y="0"/>
              <a:chExt cx="1103790" cy="1268033"/>
            </a:xfrm>
          </p:grpSpPr>
          <p:sp>
            <p:nvSpPr>
              <p:cNvPr id="30" name="Freeform 30"/>
              <p:cNvSpPr/>
              <p:nvPr/>
            </p:nvSpPr>
            <p:spPr>
              <a:xfrm>
                <a:off x="0" y="0"/>
                <a:ext cx="1103790" cy="1268033"/>
              </a:xfrm>
              <a:custGeom>
                <a:avLst/>
                <a:gdLst/>
                <a:ahLst/>
                <a:cxnLst/>
                <a:rect l="l" t="t" r="r" b="b"/>
                <a:pathLst>
                  <a:path w="1103790" h="1268033">
                    <a:moveTo>
                      <a:pt x="83097" y="0"/>
                    </a:moveTo>
                    <a:lnTo>
                      <a:pt x="1020693" y="0"/>
                    </a:lnTo>
                    <a:cubicBezTo>
                      <a:pt x="1042732" y="0"/>
                      <a:pt x="1063868" y="8755"/>
                      <a:pt x="1079452" y="24339"/>
                    </a:cubicBezTo>
                    <a:cubicBezTo>
                      <a:pt x="1095036" y="39922"/>
                      <a:pt x="1103790" y="61059"/>
                      <a:pt x="1103790" y="83097"/>
                    </a:cubicBezTo>
                    <a:lnTo>
                      <a:pt x="1103790" y="1184936"/>
                    </a:lnTo>
                    <a:cubicBezTo>
                      <a:pt x="1103790" y="1206975"/>
                      <a:pt x="1095036" y="1228111"/>
                      <a:pt x="1079452" y="1243695"/>
                    </a:cubicBezTo>
                    <a:cubicBezTo>
                      <a:pt x="1063868" y="1259278"/>
                      <a:pt x="1042732" y="1268033"/>
                      <a:pt x="1020693" y="1268033"/>
                    </a:cubicBezTo>
                    <a:lnTo>
                      <a:pt x="83097" y="1268033"/>
                    </a:lnTo>
                    <a:cubicBezTo>
                      <a:pt x="61059" y="1268033"/>
                      <a:pt x="39922" y="1259278"/>
                      <a:pt x="24339" y="1243695"/>
                    </a:cubicBezTo>
                    <a:cubicBezTo>
                      <a:pt x="8755" y="1228111"/>
                      <a:pt x="0" y="1206975"/>
                      <a:pt x="0" y="1184936"/>
                    </a:cubicBezTo>
                    <a:lnTo>
                      <a:pt x="0" y="83097"/>
                    </a:lnTo>
                    <a:cubicBezTo>
                      <a:pt x="0" y="61059"/>
                      <a:pt x="8755" y="39922"/>
                      <a:pt x="24339" y="24339"/>
                    </a:cubicBezTo>
                    <a:cubicBezTo>
                      <a:pt x="39922" y="8755"/>
                      <a:pt x="61059" y="0"/>
                      <a:pt x="83097" y="0"/>
                    </a:cubicBezTo>
                    <a:close/>
                  </a:path>
                </a:pathLst>
              </a:custGeom>
              <a:gradFill rotWithShape="1">
                <a:gsLst>
                  <a:gs pos="0">
                    <a:srgbClr val="CDFFD8">
                      <a:alpha val="100000"/>
                    </a:srgbClr>
                  </a:gs>
                  <a:gs pos="100000">
                    <a:srgbClr val="94B9FF">
                      <a:alpha val="100000"/>
                    </a:srgbClr>
                  </a:gs>
                </a:gsLst>
                <a:lin ang="0"/>
              </a:gradFill>
            </p:spPr>
          </p:sp>
          <p:sp>
            <p:nvSpPr>
              <p:cNvPr id="31" name="TextBox 31"/>
              <p:cNvSpPr txBox="1"/>
              <p:nvPr/>
            </p:nvSpPr>
            <p:spPr>
              <a:xfrm>
                <a:off x="0" y="-38100"/>
                <a:ext cx="812800" cy="850900"/>
              </a:xfrm>
              <a:prstGeom prst="rect">
                <a:avLst/>
              </a:prstGeom>
            </p:spPr>
            <p:txBody>
              <a:bodyPr lIns="69610" tIns="69610" rIns="69610" bIns="69610" rtlCol="0" anchor="ctr"/>
              <a:lstStyle/>
              <a:p>
                <a:pPr algn="ctr">
                  <a:lnSpc>
                    <a:spcPts val="2043"/>
                  </a:lnSpc>
                </a:pPr>
                <a:endParaRPr b="1" i="1">
                  <a:latin typeface="+mj-lt"/>
                </a:endParaRPr>
              </a:p>
            </p:txBody>
          </p:sp>
        </p:grpSp>
        <p:pic>
          <p:nvPicPr>
            <p:cNvPr id="32" name="Picture 3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20012955" y="1368825"/>
              <a:ext cx="2223003" cy="2000703"/>
            </a:xfrm>
            <a:prstGeom prst="rect">
              <a:avLst/>
            </a:prstGeom>
          </p:spPr>
        </p:pic>
        <p:sp>
          <p:nvSpPr>
            <p:cNvPr id="33" name="TextBox 33"/>
            <p:cNvSpPr txBox="1"/>
            <p:nvPr/>
          </p:nvSpPr>
          <p:spPr>
            <a:xfrm>
              <a:off x="20377006" y="552439"/>
              <a:ext cx="1840289" cy="589906"/>
            </a:xfrm>
            <a:prstGeom prst="rect">
              <a:avLst/>
            </a:prstGeom>
          </p:spPr>
          <p:txBody>
            <a:bodyPr wrap="square" lIns="0" tIns="0" rIns="0" bIns="0" rtlCol="0" anchor="t">
              <a:spAutoFit/>
            </a:bodyPr>
            <a:lstStyle/>
            <a:p>
              <a:pPr algn="ctr">
                <a:lnSpc>
                  <a:spcPts val="2316"/>
                </a:lnSpc>
              </a:pPr>
              <a:r>
                <a:rPr lang="en-US" sz="1700" b="1" i="1">
                  <a:solidFill>
                    <a:srgbClr val="000000"/>
                  </a:solidFill>
                  <a:latin typeface="+mj-lt"/>
                </a:rPr>
                <a:t>TẾ BÀO</a:t>
              </a:r>
            </a:p>
          </p:txBody>
        </p:sp>
        <p:sp>
          <p:nvSpPr>
            <p:cNvPr id="34" name="TextBox 34"/>
            <p:cNvSpPr txBox="1"/>
            <p:nvPr/>
          </p:nvSpPr>
          <p:spPr>
            <a:xfrm>
              <a:off x="20105538" y="3783264"/>
              <a:ext cx="2674520" cy="1538883"/>
            </a:xfrm>
            <a:prstGeom prst="rect">
              <a:avLst/>
            </a:prstGeom>
          </p:spPr>
          <p:txBody>
            <a:bodyPr wrap="square" lIns="0" tIns="0" rIns="0" bIns="0" rtlCol="0" anchor="t">
              <a:spAutoFit/>
            </a:bodyPr>
            <a:lstStyle/>
            <a:p>
              <a:pPr algn="ctr">
                <a:lnSpc>
                  <a:spcPts val="1986"/>
                </a:lnSpc>
              </a:pPr>
              <a:r>
                <a:rPr lang="en-US" sz="1400" b="1" i="1">
                  <a:solidFill>
                    <a:srgbClr val="000000"/>
                  </a:solidFill>
                  <a:latin typeface="+mj-lt"/>
                </a:rPr>
                <a:t>Trao đổi chất</a:t>
              </a:r>
            </a:p>
            <a:p>
              <a:pPr algn="ctr">
                <a:lnSpc>
                  <a:spcPts val="1986"/>
                </a:lnSpc>
              </a:pPr>
              <a:r>
                <a:rPr lang="en-US" sz="1400" b="1" i="1">
                  <a:solidFill>
                    <a:srgbClr val="000000"/>
                  </a:solidFill>
                  <a:latin typeface="+mj-lt"/>
                </a:rPr>
                <a:t>Lớn lên</a:t>
              </a:r>
            </a:p>
            <a:p>
              <a:pPr algn="ctr">
                <a:lnSpc>
                  <a:spcPts val="1986"/>
                </a:lnSpc>
              </a:pPr>
              <a:r>
                <a:rPr lang="en-US" sz="1400" b="1" i="1">
                  <a:solidFill>
                    <a:srgbClr val="000000"/>
                  </a:solidFill>
                  <a:latin typeface="+mj-lt"/>
                </a:rPr>
                <a:t>Phân chia</a:t>
              </a:r>
            </a:p>
          </p:txBody>
        </p:sp>
        <p:sp>
          <p:nvSpPr>
            <p:cNvPr id="35" name="TextBox 35"/>
            <p:cNvSpPr txBox="1"/>
            <p:nvPr/>
          </p:nvSpPr>
          <p:spPr>
            <a:xfrm>
              <a:off x="0" y="-47625"/>
              <a:ext cx="7021164" cy="615554"/>
            </a:xfrm>
            <a:prstGeom prst="rect">
              <a:avLst/>
            </a:prstGeom>
          </p:spPr>
          <p:txBody>
            <a:bodyPr lIns="0" tIns="0" rIns="0" bIns="0" rtlCol="0" anchor="t">
              <a:spAutoFit/>
            </a:bodyPr>
            <a:lstStyle/>
            <a:p>
              <a:pPr algn="ctr">
                <a:lnSpc>
                  <a:spcPts val="2371"/>
                </a:lnSpc>
              </a:pPr>
              <a:r>
                <a:rPr lang="en-US" sz="1700" b="1" i="1">
                  <a:solidFill>
                    <a:srgbClr val="000000"/>
                  </a:solidFill>
                  <a:latin typeface="+mj-lt"/>
                </a:rPr>
                <a:t>THỨC ĂN VÀ CHẤT DINH DƯỠNG</a:t>
              </a:r>
            </a:p>
          </p:txBody>
        </p:sp>
        <p:pic>
          <p:nvPicPr>
            <p:cNvPr id="36" name="Picture 3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5563660" y="2545086"/>
              <a:ext cx="4449295" cy="1262487"/>
            </a:xfrm>
            <a:prstGeom prst="rect">
              <a:avLst/>
            </a:prstGeom>
          </p:spPr>
        </p:pic>
        <p:sp>
          <p:nvSpPr>
            <p:cNvPr id="37" name="TextBox 37"/>
            <p:cNvSpPr txBox="1"/>
            <p:nvPr/>
          </p:nvSpPr>
          <p:spPr>
            <a:xfrm>
              <a:off x="16153346" y="1936664"/>
              <a:ext cx="2345913" cy="923330"/>
            </a:xfrm>
            <a:prstGeom prst="rect">
              <a:avLst/>
            </a:prstGeom>
          </p:spPr>
          <p:txBody>
            <a:bodyPr lIns="0" tIns="0" rIns="0" bIns="0" rtlCol="0" anchor="t">
              <a:spAutoFit/>
            </a:bodyPr>
            <a:lstStyle/>
            <a:p>
              <a:pPr algn="ctr">
                <a:lnSpc>
                  <a:spcPts val="1770"/>
                </a:lnSpc>
              </a:pPr>
              <a:r>
                <a:rPr lang="en-US" sz="1300" b="1" i="1">
                  <a:solidFill>
                    <a:srgbClr val="000000"/>
                  </a:solidFill>
                  <a:latin typeface="+mj-lt"/>
                </a:rPr>
                <a:t>HỆ </a:t>
              </a:r>
            </a:p>
            <a:p>
              <a:pPr algn="ctr">
                <a:lnSpc>
                  <a:spcPts val="1770"/>
                </a:lnSpc>
              </a:pPr>
              <a:r>
                <a:rPr lang="en-US" sz="1300" b="1" i="1">
                  <a:solidFill>
                    <a:srgbClr val="000000"/>
                  </a:solidFill>
                  <a:latin typeface="+mj-lt"/>
                </a:rPr>
                <a:t>TUẦN HOÀN</a:t>
              </a:r>
            </a:p>
          </p:txBody>
        </p:sp>
      </p:grpSp>
      <p:sp>
        <p:nvSpPr>
          <p:cNvPr id="38" name="TextBox 38"/>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mj-lt"/>
              </a:rPr>
              <a:t>I. </a:t>
            </a:r>
            <a:r>
              <a:rPr lang="en-US" sz="2300" b="1" dirty="0" smtClean="0">
                <a:solidFill>
                  <a:srgbClr val="000000"/>
                </a:solidFill>
                <a:latin typeface="+mj-lt"/>
              </a:rPr>
              <a:t>KHÁI NIỆM CHẤT DINH DƯỠNG VÀ DINH DƯỠNG</a:t>
            </a:r>
            <a:endParaRPr lang="en-US" sz="2300" b="1" dirty="0">
              <a:solidFill>
                <a:srgbClr val="000000"/>
              </a:solidFill>
              <a:latin typeface="+mj-lt"/>
            </a:endParaRPr>
          </a:p>
        </p:txBody>
      </p:sp>
      <p:sp>
        <p:nvSpPr>
          <p:cNvPr id="40" name="TextBox 40"/>
          <p:cNvSpPr txBox="1"/>
          <p:nvPr/>
        </p:nvSpPr>
        <p:spPr>
          <a:xfrm>
            <a:off x="1925546" y="2731807"/>
            <a:ext cx="8165558" cy="423193"/>
          </a:xfrm>
          <a:prstGeom prst="rect">
            <a:avLst/>
          </a:prstGeom>
        </p:spPr>
        <p:txBody>
          <a:bodyPr lIns="0" tIns="0" rIns="0" bIns="0" rtlCol="0" anchor="t">
            <a:spAutoFit/>
          </a:bodyPr>
          <a:lstStyle/>
          <a:p>
            <a:pPr algn="ctr">
              <a:lnSpc>
                <a:spcPts val="3266"/>
              </a:lnSpc>
            </a:pPr>
            <a:r>
              <a:rPr lang="en-US" sz="2300" b="1">
                <a:solidFill>
                  <a:srgbClr val="000000"/>
                </a:solidFill>
                <a:latin typeface="+mj-lt"/>
              </a:rPr>
              <a:t>Chất dinh dưỡng trong súp lơ xanh và dinh dưỡng</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a:stretch>
            <a:fillRect/>
          </a:stretch>
        </p:blipFill>
        <p:spPr>
          <a:xfrm>
            <a:off x="685621" y="2943362"/>
            <a:ext cx="5408791" cy="3604546"/>
          </a:xfrm>
          <a:prstGeom prst="rect">
            <a:avLst/>
          </a:prstGeom>
        </p:spPr>
      </p:pic>
      <p:pic>
        <p:nvPicPr>
          <p:cNvPr id="7" name="Picture 7"/>
          <p:cNvPicPr>
            <a:picLocks noChangeAspect="1"/>
          </p:cNvPicPr>
          <p:nvPr/>
        </p:nvPicPr>
        <p:blipFill>
          <a:blip r:embed="rId5"/>
          <a:srcRect t="4862" b="4862"/>
          <a:stretch>
            <a:fillRect/>
          </a:stretch>
        </p:blipFill>
        <p:spPr>
          <a:xfrm>
            <a:off x="6180831" y="2943362"/>
            <a:ext cx="5322372" cy="3604546"/>
          </a:xfrm>
          <a:prstGeom prst="rect">
            <a:avLst/>
          </a:prstGeom>
        </p:spPr>
      </p:pic>
      <p:sp>
        <p:nvSpPr>
          <p:cNvPr id="8" name="TextBox 8"/>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mj-lt"/>
              </a:rPr>
              <a:t>I. </a:t>
            </a:r>
            <a:r>
              <a:rPr lang="en-US" sz="2300" b="1" smtClean="0">
                <a:solidFill>
                  <a:srgbClr val="000000"/>
                </a:solidFill>
                <a:latin typeface="+mj-lt"/>
              </a:rPr>
              <a:t>KHÁI NIỆM CHẤT DINH DƯỠNG VÀ DINH DƯỠNG</a:t>
            </a:r>
            <a:endParaRPr lang="en-US" sz="2300" b="1">
              <a:solidFill>
                <a:srgbClr val="000000"/>
              </a:solidFill>
              <a:latin typeface="+mj-lt"/>
            </a:endParaRPr>
          </a:p>
        </p:txBody>
      </p:sp>
      <p:grpSp>
        <p:nvGrpSpPr>
          <p:cNvPr id="10" name="Group 10"/>
          <p:cNvGrpSpPr/>
          <p:nvPr/>
        </p:nvGrpSpPr>
        <p:grpSpPr>
          <a:xfrm>
            <a:off x="685622" y="1295400"/>
            <a:ext cx="10817582" cy="1496889"/>
            <a:chOff x="0" y="0"/>
            <a:chExt cx="21640800" cy="2993778"/>
          </a:xfrm>
        </p:grpSpPr>
        <p:grpSp>
          <p:nvGrpSpPr>
            <p:cNvPr id="11" name="Group 11"/>
            <p:cNvGrpSpPr/>
            <p:nvPr/>
          </p:nvGrpSpPr>
          <p:grpSpPr>
            <a:xfrm>
              <a:off x="0" y="0"/>
              <a:ext cx="21640800" cy="2748626"/>
              <a:chOff x="0" y="0"/>
              <a:chExt cx="4274726" cy="542938"/>
            </a:xfrm>
          </p:grpSpPr>
          <p:sp>
            <p:nvSpPr>
              <p:cNvPr id="12" name="Freeform 12"/>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mj-lt"/>
                </a:endParaRPr>
              </a:p>
            </p:txBody>
          </p:sp>
        </p:grpSp>
        <p:sp>
          <p:nvSpPr>
            <p:cNvPr id="14" name="TextBox 14"/>
            <p:cNvSpPr txBox="1"/>
            <p:nvPr/>
          </p:nvSpPr>
          <p:spPr>
            <a:xfrm>
              <a:off x="702959" y="445388"/>
              <a:ext cx="20580644" cy="2548390"/>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mj-lt"/>
                </a:rPr>
                <a:t>Chất</a:t>
              </a:r>
              <a:r>
                <a:rPr lang="en-US" sz="2300" b="1" dirty="0" smtClean="0">
                  <a:solidFill>
                    <a:srgbClr val="000000"/>
                  </a:solidFill>
                  <a:latin typeface="+mj-lt"/>
                </a:rPr>
                <a:t> </a:t>
              </a:r>
              <a:r>
                <a:rPr lang="en-US" sz="2300" b="1" dirty="0" err="1" smtClean="0">
                  <a:solidFill>
                    <a:srgbClr val="000000"/>
                  </a:solidFill>
                  <a:latin typeface="+mj-lt"/>
                </a:rPr>
                <a:t>dinh</a:t>
              </a:r>
              <a:r>
                <a:rPr lang="en-US" sz="2300" b="1" dirty="0" smtClean="0">
                  <a:solidFill>
                    <a:srgbClr val="000000"/>
                  </a:solidFill>
                  <a:latin typeface="+mj-lt"/>
                </a:rPr>
                <a:t> </a:t>
              </a:r>
              <a:r>
                <a:rPr lang="en-US" sz="2300" b="1" dirty="0" err="1" smtClean="0">
                  <a:solidFill>
                    <a:srgbClr val="000000"/>
                  </a:solidFill>
                  <a:latin typeface="+mj-lt"/>
                </a:rPr>
                <a:t>dưỡng</a:t>
              </a:r>
              <a:r>
                <a:rPr lang="en-US" sz="2300" b="1" dirty="0" smtClean="0">
                  <a:solidFill>
                    <a:srgbClr val="000000"/>
                  </a:solidFill>
                  <a:latin typeface="+mj-lt"/>
                </a:rPr>
                <a:t> </a:t>
              </a:r>
              <a:r>
                <a:rPr lang="en-US" sz="2300" b="1" dirty="0" err="1" smtClean="0">
                  <a:solidFill>
                    <a:srgbClr val="000000"/>
                  </a:solidFill>
                  <a:latin typeface="+mj-lt"/>
                </a:rPr>
                <a:t>là</a:t>
              </a:r>
              <a:r>
                <a:rPr lang="en-US" sz="2300" b="1" dirty="0" smtClean="0">
                  <a:solidFill>
                    <a:srgbClr val="000000"/>
                  </a:solidFill>
                  <a:latin typeface="+mj-lt"/>
                </a:rPr>
                <a:t> </a:t>
              </a:r>
              <a:r>
                <a:rPr lang="en-US" sz="2300" b="1" dirty="0" err="1" smtClean="0">
                  <a:solidFill>
                    <a:srgbClr val="000000"/>
                  </a:solidFill>
                  <a:latin typeface="+mj-lt"/>
                </a:rPr>
                <a:t>các</a:t>
              </a:r>
              <a:r>
                <a:rPr lang="en-US" sz="2300" b="1" dirty="0" smtClean="0">
                  <a:solidFill>
                    <a:srgbClr val="000000"/>
                  </a:solidFill>
                  <a:latin typeface="+mj-lt"/>
                </a:rPr>
                <a:t> </a:t>
              </a:r>
              <a:r>
                <a:rPr lang="en-US" sz="2300" b="1" dirty="0" err="1" smtClean="0">
                  <a:solidFill>
                    <a:srgbClr val="000000"/>
                  </a:solidFill>
                  <a:latin typeface="+mj-lt"/>
                </a:rPr>
                <a:t>chất</a:t>
              </a:r>
              <a:r>
                <a:rPr lang="en-US" sz="2300" b="1" dirty="0" smtClean="0">
                  <a:solidFill>
                    <a:srgbClr val="000000"/>
                  </a:solidFill>
                  <a:latin typeface="+mj-lt"/>
                </a:rPr>
                <a:t> </a:t>
              </a:r>
              <a:r>
                <a:rPr lang="en-US" sz="2300" b="1" dirty="0" err="1" smtClean="0">
                  <a:solidFill>
                    <a:srgbClr val="000000"/>
                  </a:solidFill>
                  <a:latin typeface="+mj-lt"/>
                </a:rPr>
                <a:t>có</a:t>
              </a:r>
              <a:r>
                <a:rPr lang="en-US" sz="2300" b="1" dirty="0" smtClean="0">
                  <a:solidFill>
                    <a:srgbClr val="000000"/>
                  </a:solidFill>
                  <a:latin typeface="+mj-lt"/>
                </a:rPr>
                <a:t> </a:t>
              </a:r>
              <a:r>
                <a:rPr lang="en-US" sz="2300" b="1" dirty="0" err="1" smtClean="0">
                  <a:solidFill>
                    <a:srgbClr val="000000"/>
                  </a:solidFill>
                  <a:latin typeface="+mj-lt"/>
                </a:rPr>
                <a:t>trong</a:t>
              </a:r>
              <a:r>
                <a:rPr lang="en-US" sz="2300" b="1" dirty="0" smtClean="0">
                  <a:solidFill>
                    <a:srgbClr val="000000"/>
                  </a:solidFill>
                  <a:latin typeface="+mj-lt"/>
                </a:rPr>
                <a:t> </a:t>
              </a:r>
              <a:r>
                <a:rPr lang="en-US" sz="2300" b="1" dirty="0" err="1" smtClean="0">
                  <a:solidFill>
                    <a:srgbClr val="000000"/>
                  </a:solidFill>
                  <a:latin typeface="+mj-lt"/>
                </a:rPr>
                <a:t>thức</a:t>
              </a:r>
              <a:r>
                <a:rPr lang="en-US" sz="2300" b="1" dirty="0" smtClean="0">
                  <a:solidFill>
                    <a:srgbClr val="000000"/>
                  </a:solidFill>
                  <a:latin typeface="+mj-lt"/>
                </a:rPr>
                <a:t> </a:t>
              </a:r>
              <a:r>
                <a:rPr lang="en-US" sz="2300" b="1" dirty="0" err="1" smtClean="0">
                  <a:solidFill>
                    <a:srgbClr val="000000"/>
                  </a:solidFill>
                  <a:latin typeface="+mj-lt"/>
                </a:rPr>
                <a:t>ăn</a:t>
              </a:r>
              <a:r>
                <a:rPr lang="en-US" sz="2300" b="1" dirty="0" smtClean="0">
                  <a:solidFill>
                    <a:srgbClr val="000000"/>
                  </a:solidFill>
                  <a:latin typeface="+mj-lt"/>
                </a:rPr>
                <a:t> </a:t>
              </a:r>
              <a:r>
                <a:rPr lang="en-US" sz="2300" b="1" dirty="0" err="1" smtClean="0">
                  <a:solidFill>
                    <a:srgbClr val="000000"/>
                  </a:solidFill>
                  <a:latin typeface="+mj-lt"/>
                </a:rPr>
                <a:t>mà</a:t>
              </a:r>
              <a:r>
                <a:rPr lang="en-US" sz="2300" b="1" dirty="0" smtClean="0">
                  <a:solidFill>
                    <a:srgbClr val="000000"/>
                  </a:solidFill>
                  <a:latin typeface="+mj-lt"/>
                </a:rPr>
                <a:t> </a:t>
              </a:r>
              <a:r>
                <a:rPr lang="en-US" sz="2300" b="1" dirty="0" err="1" smtClean="0">
                  <a:solidFill>
                    <a:srgbClr val="000000"/>
                  </a:solidFill>
                  <a:latin typeface="+mj-lt"/>
                </a:rPr>
                <a:t>cơ</a:t>
              </a:r>
              <a:r>
                <a:rPr lang="en-US" sz="2300" b="1" dirty="0" smtClean="0">
                  <a:solidFill>
                    <a:srgbClr val="000000"/>
                  </a:solidFill>
                  <a:latin typeface="+mj-lt"/>
                </a:rPr>
                <a:t> </a:t>
              </a:r>
              <a:r>
                <a:rPr lang="en-US" sz="2300" b="1" dirty="0" err="1" smtClean="0">
                  <a:solidFill>
                    <a:srgbClr val="000000"/>
                  </a:solidFill>
                  <a:latin typeface="+mj-lt"/>
                </a:rPr>
                <a:t>thể</a:t>
              </a:r>
              <a:r>
                <a:rPr lang="en-US" sz="2300" b="1" dirty="0" smtClean="0">
                  <a:solidFill>
                    <a:srgbClr val="000000"/>
                  </a:solidFill>
                  <a:latin typeface="+mj-lt"/>
                </a:rPr>
                <a:t> </a:t>
              </a:r>
              <a:r>
                <a:rPr lang="en-US" sz="2300" b="1" dirty="0" err="1" smtClean="0">
                  <a:solidFill>
                    <a:srgbClr val="000000"/>
                  </a:solidFill>
                  <a:latin typeface="+mj-lt"/>
                </a:rPr>
                <a:t>sử</a:t>
              </a:r>
              <a:r>
                <a:rPr lang="en-US" sz="2300" b="1" dirty="0" smtClean="0">
                  <a:solidFill>
                    <a:srgbClr val="000000"/>
                  </a:solidFill>
                  <a:latin typeface="+mj-lt"/>
                </a:rPr>
                <a:t> </a:t>
              </a:r>
              <a:r>
                <a:rPr lang="en-US" sz="2300" b="1" dirty="0" err="1" smtClean="0">
                  <a:solidFill>
                    <a:srgbClr val="000000"/>
                  </a:solidFill>
                  <a:latin typeface="+mj-lt"/>
                </a:rPr>
                <a:t>dụng</a:t>
              </a:r>
              <a:r>
                <a:rPr lang="en-US" sz="2300" b="1" dirty="0" smtClean="0">
                  <a:solidFill>
                    <a:srgbClr val="000000"/>
                  </a:solidFill>
                  <a:latin typeface="+mj-lt"/>
                </a:rPr>
                <a:t> </a:t>
              </a:r>
              <a:r>
                <a:rPr lang="en-US" sz="2300" b="1" dirty="0" err="1" smtClean="0">
                  <a:solidFill>
                    <a:srgbClr val="000000"/>
                  </a:solidFill>
                  <a:latin typeface="+mj-lt"/>
                </a:rPr>
                <a:t>làm</a:t>
              </a:r>
              <a:r>
                <a:rPr lang="en-US" sz="2300" b="1" dirty="0" smtClean="0">
                  <a:solidFill>
                    <a:srgbClr val="000000"/>
                  </a:solidFill>
                  <a:latin typeface="+mj-lt"/>
                </a:rPr>
                <a:t> </a:t>
              </a:r>
              <a:r>
                <a:rPr lang="en-US" sz="2300" b="1" dirty="0" err="1" smtClean="0">
                  <a:solidFill>
                    <a:srgbClr val="000000"/>
                  </a:solidFill>
                  <a:latin typeface="+mj-lt"/>
                </a:rPr>
                <a:t>nguyên</a:t>
              </a:r>
              <a:r>
                <a:rPr lang="en-US" sz="2300" b="1" dirty="0" smtClean="0">
                  <a:solidFill>
                    <a:srgbClr val="000000"/>
                  </a:solidFill>
                  <a:latin typeface="+mj-lt"/>
                </a:rPr>
                <a:t> </a:t>
              </a:r>
              <a:r>
                <a:rPr lang="en-US" sz="2300" b="1" dirty="0" err="1" smtClean="0">
                  <a:solidFill>
                    <a:srgbClr val="000000"/>
                  </a:solidFill>
                  <a:latin typeface="+mj-lt"/>
                </a:rPr>
                <a:t>liệu</a:t>
              </a:r>
              <a:r>
                <a:rPr lang="en-US" sz="2300" b="1" dirty="0" smtClean="0">
                  <a:solidFill>
                    <a:srgbClr val="000000"/>
                  </a:solidFill>
                  <a:latin typeface="+mj-lt"/>
                </a:rPr>
                <a:t> </a:t>
              </a:r>
              <a:r>
                <a:rPr lang="en-US" sz="2300" b="1" dirty="0" err="1" smtClean="0">
                  <a:solidFill>
                    <a:srgbClr val="000000"/>
                  </a:solidFill>
                  <a:latin typeface="+mj-lt"/>
                </a:rPr>
                <a:t>cấu</a:t>
              </a:r>
              <a:r>
                <a:rPr lang="en-US" sz="2300" b="1" dirty="0" smtClean="0">
                  <a:solidFill>
                    <a:srgbClr val="000000"/>
                  </a:solidFill>
                  <a:latin typeface="+mj-lt"/>
                </a:rPr>
                <a:t> </a:t>
              </a:r>
              <a:r>
                <a:rPr lang="en-US" sz="2300" b="1" dirty="0" err="1" smtClean="0">
                  <a:solidFill>
                    <a:srgbClr val="000000"/>
                  </a:solidFill>
                  <a:latin typeface="+mj-lt"/>
                </a:rPr>
                <a:t>tạo</a:t>
              </a:r>
              <a:r>
                <a:rPr lang="en-US" sz="2300" b="1" dirty="0" smtClean="0">
                  <a:solidFill>
                    <a:srgbClr val="000000"/>
                  </a:solidFill>
                  <a:latin typeface="+mj-lt"/>
                </a:rPr>
                <a:t> </a:t>
              </a:r>
              <a:r>
                <a:rPr lang="en-US" sz="2300" b="1" dirty="0" err="1" smtClean="0">
                  <a:solidFill>
                    <a:srgbClr val="000000"/>
                  </a:solidFill>
                  <a:latin typeface="+mj-lt"/>
                </a:rPr>
                <a:t>cơ</a:t>
              </a:r>
              <a:r>
                <a:rPr lang="en-US" sz="2300" b="1" dirty="0" smtClean="0">
                  <a:solidFill>
                    <a:srgbClr val="000000"/>
                  </a:solidFill>
                  <a:latin typeface="+mj-lt"/>
                </a:rPr>
                <a:t> </a:t>
              </a:r>
              <a:r>
                <a:rPr lang="en-US" sz="2300" b="1" dirty="0" err="1" smtClean="0">
                  <a:solidFill>
                    <a:srgbClr val="000000"/>
                  </a:solidFill>
                  <a:latin typeface="+mj-lt"/>
                </a:rPr>
                <a:t>thể</a:t>
              </a:r>
              <a:r>
                <a:rPr lang="en-US" sz="2300" b="1" dirty="0" smtClean="0">
                  <a:solidFill>
                    <a:srgbClr val="000000"/>
                  </a:solidFill>
                  <a:latin typeface="+mj-lt"/>
                </a:rPr>
                <a:t> </a:t>
              </a:r>
              <a:r>
                <a:rPr lang="en-US" sz="2300" b="1" dirty="0" err="1" smtClean="0">
                  <a:solidFill>
                    <a:srgbClr val="000000"/>
                  </a:solidFill>
                  <a:latin typeface="+mj-lt"/>
                </a:rPr>
                <a:t>và</a:t>
              </a:r>
              <a:r>
                <a:rPr lang="en-US" sz="2300" b="1" dirty="0" smtClean="0">
                  <a:solidFill>
                    <a:srgbClr val="000000"/>
                  </a:solidFill>
                  <a:latin typeface="+mj-lt"/>
                </a:rPr>
                <a:t> </a:t>
              </a:r>
              <a:r>
                <a:rPr lang="en-US" sz="2300" b="1" dirty="0" err="1" smtClean="0">
                  <a:solidFill>
                    <a:srgbClr val="000000"/>
                  </a:solidFill>
                  <a:latin typeface="+mj-lt"/>
                </a:rPr>
                <a:t>cung</a:t>
              </a:r>
              <a:r>
                <a:rPr lang="en-US" sz="2300" b="1" dirty="0" smtClean="0">
                  <a:solidFill>
                    <a:srgbClr val="000000"/>
                  </a:solidFill>
                  <a:latin typeface="+mj-lt"/>
                </a:rPr>
                <a:t> </a:t>
              </a:r>
              <a:r>
                <a:rPr lang="en-US" sz="2300" b="1" dirty="0" err="1" smtClean="0">
                  <a:solidFill>
                    <a:srgbClr val="000000"/>
                  </a:solidFill>
                  <a:latin typeface="+mj-lt"/>
                </a:rPr>
                <a:t>cấp</a:t>
              </a:r>
              <a:r>
                <a:rPr lang="en-US" sz="2300" b="1" dirty="0" smtClean="0">
                  <a:solidFill>
                    <a:srgbClr val="000000"/>
                  </a:solidFill>
                  <a:latin typeface="+mj-lt"/>
                </a:rPr>
                <a:t> </a:t>
              </a:r>
              <a:r>
                <a:rPr lang="en-US" sz="2300" b="1" dirty="0" err="1" smtClean="0">
                  <a:solidFill>
                    <a:srgbClr val="000000"/>
                  </a:solidFill>
                  <a:latin typeface="+mj-lt"/>
                </a:rPr>
                <a:t>năng</a:t>
              </a:r>
              <a:r>
                <a:rPr lang="en-US" sz="2300" b="1" dirty="0" smtClean="0">
                  <a:solidFill>
                    <a:srgbClr val="000000"/>
                  </a:solidFill>
                  <a:latin typeface="+mj-lt"/>
                </a:rPr>
                <a:t> </a:t>
              </a:r>
              <a:r>
                <a:rPr lang="en-US" sz="2300" b="1" dirty="0" err="1" smtClean="0">
                  <a:solidFill>
                    <a:srgbClr val="000000"/>
                  </a:solidFill>
                  <a:latin typeface="+mj-lt"/>
                </a:rPr>
                <a:t>lượng</a:t>
              </a:r>
              <a:r>
                <a:rPr lang="en-US" sz="2300" b="1" dirty="0" smtClean="0">
                  <a:solidFill>
                    <a:srgbClr val="000000"/>
                  </a:solidFill>
                  <a:latin typeface="+mj-lt"/>
                </a:rPr>
                <a:t> </a:t>
              </a:r>
              <a:r>
                <a:rPr lang="en-US" sz="2300" b="1" dirty="0" err="1" smtClean="0">
                  <a:solidFill>
                    <a:srgbClr val="000000"/>
                  </a:solidFill>
                  <a:latin typeface="+mj-lt"/>
                </a:rPr>
                <a:t>cho</a:t>
              </a:r>
              <a:r>
                <a:rPr lang="en-US" sz="2300" b="1" dirty="0" smtClean="0">
                  <a:solidFill>
                    <a:srgbClr val="000000"/>
                  </a:solidFill>
                  <a:latin typeface="+mj-lt"/>
                </a:rPr>
                <a:t> </a:t>
              </a:r>
              <a:r>
                <a:rPr lang="en-US" sz="2300" b="1" dirty="0" err="1" smtClean="0">
                  <a:solidFill>
                    <a:srgbClr val="000000"/>
                  </a:solidFill>
                  <a:latin typeface="+mj-lt"/>
                </a:rPr>
                <a:t>các</a:t>
              </a:r>
              <a:r>
                <a:rPr lang="en-US" sz="2300" b="1" dirty="0" smtClean="0">
                  <a:solidFill>
                    <a:srgbClr val="000000"/>
                  </a:solidFill>
                  <a:latin typeface="+mj-lt"/>
                </a:rPr>
                <a:t> </a:t>
              </a:r>
              <a:r>
                <a:rPr lang="en-US" sz="2300" b="1" dirty="0" err="1" smtClean="0">
                  <a:solidFill>
                    <a:srgbClr val="000000"/>
                  </a:solidFill>
                  <a:latin typeface="+mj-lt"/>
                </a:rPr>
                <a:t>hoạt</a:t>
              </a:r>
              <a:r>
                <a:rPr lang="en-US" sz="2300" b="1" dirty="0" smtClean="0">
                  <a:solidFill>
                    <a:srgbClr val="000000"/>
                  </a:solidFill>
                  <a:latin typeface="+mj-lt"/>
                </a:rPr>
                <a:t> </a:t>
              </a:r>
              <a:r>
                <a:rPr lang="en-US" sz="2300" b="1" dirty="0" err="1" smtClean="0">
                  <a:solidFill>
                    <a:srgbClr val="000000"/>
                  </a:solidFill>
                  <a:latin typeface="+mj-lt"/>
                </a:rPr>
                <a:t>động</a:t>
              </a:r>
              <a:r>
                <a:rPr lang="en-US" sz="2300" b="1" dirty="0" smtClean="0">
                  <a:solidFill>
                    <a:srgbClr val="000000"/>
                  </a:solidFill>
                  <a:latin typeface="+mj-lt"/>
                </a:rPr>
                <a:t> </a:t>
              </a:r>
              <a:r>
                <a:rPr lang="en-US" sz="2300" b="1" dirty="0" err="1" smtClean="0">
                  <a:solidFill>
                    <a:srgbClr val="000000"/>
                  </a:solidFill>
                  <a:latin typeface="+mj-lt"/>
                </a:rPr>
                <a:t>sống</a:t>
              </a:r>
              <a:r>
                <a:rPr lang="en-US" sz="2300" b="1" dirty="0">
                  <a:solidFill>
                    <a:srgbClr val="000000"/>
                  </a:solidFill>
                  <a:latin typeface="+mj-lt"/>
                </a:rPr>
                <a:t>.</a:t>
              </a:r>
              <a:endParaRPr lang="en-US" sz="2300" b="1" dirty="0" smtClean="0">
                <a:solidFill>
                  <a:srgbClr val="000000"/>
                </a:solidFill>
                <a:latin typeface="+mj-lt"/>
              </a:endParaRPr>
            </a:p>
            <a:p>
              <a:pPr algn="just">
                <a:lnSpc>
                  <a:spcPct val="120000"/>
                </a:lnSpc>
                <a:spcBef>
                  <a:spcPct val="0"/>
                </a:spcBef>
              </a:pPr>
              <a:endParaRPr lang="en-US" sz="2300" b="1" dirty="0">
                <a:solidFill>
                  <a:srgbClr val="000000"/>
                </a:solidFill>
                <a:latin typeface="+mj-lt"/>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sp>
        <p:nvSpPr>
          <p:cNvPr id="8" name="TextBox 8"/>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mj-lt"/>
              </a:rPr>
              <a:t>I. </a:t>
            </a:r>
            <a:r>
              <a:rPr lang="en-US" sz="2300" b="1" smtClean="0">
                <a:solidFill>
                  <a:srgbClr val="000000"/>
                </a:solidFill>
                <a:latin typeface="+mj-lt"/>
              </a:rPr>
              <a:t>KHÁI NIỆM CHẤT DINH DƯỠNG VÀ DINH DƯỠNG</a:t>
            </a:r>
            <a:endParaRPr lang="en-US" sz="2300" b="1">
              <a:solidFill>
                <a:srgbClr val="000000"/>
              </a:solidFill>
              <a:latin typeface="+mj-lt"/>
            </a:endParaRPr>
          </a:p>
        </p:txBody>
      </p:sp>
      <p:grpSp>
        <p:nvGrpSpPr>
          <p:cNvPr id="10" name="Group 10"/>
          <p:cNvGrpSpPr/>
          <p:nvPr/>
        </p:nvGrpSpPr>
        <p:grpSpPr>
          <a:xfrm>
            <a:off x="685622" y="1143000"/>
            <a:ext cx="10817582" cy="2153843"/>
            <a:chOff x="0" y="-192881"/>
            <a:chExt cx="21640800" cy="4307685"/>
          </a:xfrm>
        </p:grpSpPr>
        <p:grpSp>
          <p:nvGrpSpPr>
            <p:cNvPr id="11" name="Group 11"/>
            <p:cNvGrpSpPr/>
            <p:nvPr/>
          </p:nvGrpSpPr>
          <p:grpSpPr>
            <a:xfrm>
              <a:off x="0" y="-192881"/>
              <a:ext cx="21640800" cy="4307685"/>
              <a:chOff x="0" y="-38100"/>
              <a:chExt cx="4274726" cy="850900"/>
            </a:xfrm>
          </p:grpSpPr>
          <p:sp>
            <p:nvSpPr>
              <p:cNvPr id="12" name="Freeform 12"/>
              <p:cNvSpPr/>
              <p:nvPr/>
            </p:nvSpPr>
            <p:spPr>
              <a:xfrm>
                <a:off x="0" y="1"/>
                <a:ext cx="4274726" cy="613051"/>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mj-lt"/>
                </a:endParaRPr>
              </a:p>
            </p:txBody>
          </p:sp>
        </p:grpSp>
        <p:sp>
          <p:nvSpPr>
            <p:cNvPr id="14" name="TextBox 14"/>
            <p:cNvSpPr txBox="1"/>
            <p:nvPr/>
          </p:nvSpPr>
          <p:spPr>
            <a:xfrm>
              <a:off x="302059" y="204025"/>
              <a:ext cx="20580644" cy="3397853"/>
            </a:xfrm>
            <a:prstGeom prst="rect">
              <a:avLst/>
            </a:prstGeom>
          </p:spPr>
          <p:txBody>
            <a:bodyPr lIns="0" tIns="0" rIns="0" bIns="0" rtlCol="0" anchor="t">
              <a:spAutoFit/>
            </a:bodyPr>
            <a:lstStyle/>
            <a:p>
              <a:pPr algn="just">
                <a:lnSpc>
                  <a:spcPct val="120000"/>
                </a:lnSpc>
                <a:spcBef>
                  <a:spcPct val="0"/>
                </a:spcBef>
              </a:pPr>
              <a:r>
                <a:rPr lang="en-US" sz="2300" b="1" smtClean="0">
                  <a:solidFill>
                    <a:srgbClr val="000000"/>
                  </a:solidFill>
                  <a:latin typeface="+mj-lt"/>
                </a:rPr>
                <a:t>Các nhóm chất dinh dưỡng khác nhau có thành phần dinh dưỡng khác nhau. Các nhóm chất dinh dưỡng cần thiết cho cơ thể gồm </a:t>
              </a:r>
              <a:r>
                <a:rPr lang="en-US" sz="2300" b="1" smtClean="0">
                  <a:solidFill>
                    <a:srgbClr val="FF0000"/>
                  </a:solidFill>
                  <a:latin typeface="+mj-lt"/>
                </a:rPr>
                <a:t>carbohydrate</a:t>
              </a:r>
              <a:r>
                <a:rPr lang="en-US" sz="2300" b="1" smtClean="0">
                  <a:solidFill>
                    <a:srgbClr val="000000"/>
                  </a:solidFill>
                  <a:latin typeface="+mj-lt"/>
                </a:rPr>
                <a:t>, </a:t>
              </a:r>
              <a:r>
                <a:rPr lang="en-US" sz="2300" b="1" smtClean="0">
                  <a:solidFill>
                    <a:srgbClr val="FF0000"/>
                  </a:solidFill>
                  <a:latin typeface="+mj-lt"/>
                </a:rPr>
                <a:t>protein</a:t>
              </a:r>
              <a:r>
                <a:rPr lang="en-US" sz="2300" b="1" smtClean="0">
                  <a:solidFill>
                    <a:srgbClr val="000000"/>
                  </a:solidFill>
                  <a:latin typeface="+mj-lt"/>
                </a:rPr>
                <a:t>, </a:t>
              </a:r>
              <a:r>
                <a:rPr lang="en-US" sz="2300" b="1" smtClean="0">
                  <a:solidFill>
                    <a:srgbClr val="FF0000"/>
                  </a:solidFill>
                  <a:latin typeface="+mj-lt"/>
                </a:rPr>
                <a:t>chất béo</a:t>
              </a:r>
              <a:r>
                <a:rPr lang="en-US" sz="2300" b="1" smtClean="0">
                  <a:solidFill>
                    <a:srgbClr val="000000"/>
                  </a:solidFill>
                  <a:latin typeface="+mj-lt"/>
                </a:rPr>
                <a:t>, </a:t>
              </a:r>
              <a:r>
                <a:rPr lang="en-US" sz="2300" b="1" smtClean="0">
                  <a:solidFill>
                    <a:srgbClr val="FF0000"/>
                  </a:solidFill>
                  <a:latin typeface="+mj-lt"/>
                </a:rPr>
                <a:t>vitamin</a:t>
              </a:r>
              <a:r>
                <a:rPr lang="en-US" sz="2300" b="1" smtClean="0">
                  <a:solidFill>
                    <a:srgbClr val="000000"/>
                  </a:solidFill>
                  <a:latin typeface="+mj-lt"/>
                </a:rPr>
                <a:t> và </a:t>
              </a:r>
              <a:r>
                <a:rPr lang="en-US" sz="2300" b="1" smtClean="0">
                  <a:solidFill>
                    <a:srgbClr val="FF0000"/>
                  </a:solidFill>
                  <a:latin typeface="+mj-lt"/>
                </a:rPr>
                <a:t>chất khoáng</a:t>
              </a:r>
              <a:r>
                <a:rPr lang="en-US" sz="2300" b="1" smtClean="0">
                  <a:latin typeface="+mj-lt"/>
                </a:rPr>
                <a:t>.</a:t>
              </a:r>
              <a:endParaRPr lang="en-US" sz="2300" b="1" smtClean="0">
                <a:solidFill>
                  <a:srgbClr val="FF0000"/>
                </a:solidFill>
                <a:latin typeface="+mj-lt"/>
              </a:endParaRPr>
            </a:p>
            <a:p>
              <a:pPr algn="just">
                <a:lnSpc>
                  <a:spcPct val="120000"/>
                </a:lnSpc>
                <a:spcBef>
                  <a:spcPct val="0"/>
                </a:spcBef>
              </a:pPr>
              <a:endParaRPr lang="en-US" sz="2300" b="1">
                <a:solidFill>
                  <a:srgbClr val="000000"/>
                </a:solidFill>
                <a:latin typeface="+mj-lt"/>
              </a:endParaRPr>
            </a:p>
          </p:txBody>
        </p:sp>
      </p:grpSp>
      <p:pic>
        <p:nvPicPr>
          <p:cNvPr id="1026" name="Picture 2" descr="Hưởng ứng Ngày vi chất dinh dưỡng năm 2023 - Trung tâm Y tế huyện Vân Đồn"/>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84032" y="2976983"/>
            <a:ext cx="4366477" cy="35690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ại sao phải tính khẩu phần ăn uống hợp lý và dinh dưỡ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1877" y="2976983"/>
            <a:ext cx="6171327" cy="3569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459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620" y="1377631"/>
            <a:ext cx="10817582" cy="4359833"/>
            <a:chOff x="0" y="0"/>
            <a:chExt cx="4274726" cy="1983751"/>
          </a:xfrm>
        </p:grpSpPr>
        <p:sp>
          <p:nvSpPr>
            <p:cNvPr id="3" name="Freeform 3"/>
            <p:cNvSpPr/>
            <p:nvPr/>
          </p:nvSpPr>
          <p:spPr>
            <a:xfrm>
              <a:off x="0" y="0"/>
              <a:ext cx="4274726" cy="1983751"/>
            </a:xfrm>
            <a:custGeom>
              <a:avLst/>
              <a:gdLst/>
              <a:ahLst/>
              <a:cxnLst/>
              <a:rect l="l" t="t" r="r" b="b"/>
              <a:pathLst>
                <a:path w="4274726" h="1983751">
                  <a:moveTo>
                    <a:pt x="0" y="0"/>
                  </a:moveTo>
                  <a:lnTo>
                    <a:pt x="4274726" y="0"/>
                  </a:lnTo>
                  <a:lnTo>
                    <a:pt x="4274726" y="1983751"/>
                  </a:lnTo>
                  <a:lnTo>
                    <a:pt x="0" y="1983751"/>
                  </a:lnTo>
                  <a:close/>
                </a:path>
              </a:pathLst>
            </a:custGeom>
            <a:solidFill>
              <a:srgbClr val="DCC3AC"/>
            </a:solidFill>
          </p:spPr>
        </p:sp>
        <p:sp>
          <p:nvSpPr>
            <p:cNvPr id="4" name="TextBox 4"/>
            <p:cNvSpPr txBox="1"/>
            <p:nvPr/>
          </p:nvSpPr>
          <p:spPr>
            <a:xfrm>
              <a:off x="0" y="-38100"/>
              <a:ext cx="812800" cy="850900"/>
            </a:xfrm>
            <a:prstGeom prst="rect">
              <a:avLst/>
            </a:prstGeom>
          </p:spPr>
          <p:txBody>
            <a:bodyPr lIns="33858" tIns="33858" rIns="33858" bIns="33858" rtlCol="0" anchor="ctr"/>
            <a:lstStyle/>
            <a:p>
              <a:pPr algn="ctr">
                <a:lnSpc>
                  <a:spcPts val="1772"/>
                </a:lnSpc>
              </a:pPr>
              <a:endParaRPr/>
            </a:p>
          </p:txBody>
        </p:sp>
      </p:grpSp>
      <p:grpSp>
        <p:nvGrpSpPr>
          <p:cNvPr id="5" name="Group 5"/>
          <p:cNvGrpSpPr/>
          <p:nvPr/>
        </p:nvGrpSpPr>
        <p:grpSpPr>
          <a:xfrm>
            <a:off x="3351625" y="1000258"/>
            <a:ext cx="5506069" cy="953254"/>
            <a:chOff x="0" y="0"/>
            <a:chExt cx="2175804" cy="376692"/>
          </a:xfrm>
        </p:grpSpPr>
        <p:sp>
          <p:nvSpPr>
            <p:cNvPr id="6" name="Freeform 6"/>
            <p:cNvSpPr/>
            <p:nvPr/>
          </p:nvSpPr>
          <p:spPr>
            <a:xfrm>
              <a:off x="0" y="0"/>
              <a:ext cx="2175804" cy="376692"/>
            </a:xfrm>
            <a:custGeom>
              <a:avLst/>
              <a:gdLst/>
              <a:ahLst/>
              <a:cxnLst/>
              <a:rect l="l" t="t" r="r" b="b"/>
              <a:pathLst>
                <a:path w="2175804" h="376692">
                  <a:moveTo>
                    <a:pt x="47794" y="0"/>
                  </a:moveTo>
                  <a:lnTo>
                    <a:pt x="2128010" y="0"/>
                  </a:lnTo>
                  <a:cubicBezTo>
                    <a:pt x="2140686" y="0"/>
                    <a:pt x="2152842" y="5035"/>
                    <a:pt x="2161805" y="13999"/>
                  </a:cubicBezTo>
                  <a:cubicBezTo>
                    <a:pt x="2170768" y="22962"/>
                    <a:pt x="2175804" y="35118"/>
                    <a:pt x="2175804" y="47794"/>
                  </a:cubicBezTo>
                  <a:lnTo>
                    <a:pt x="2175804" y="328898"/>
                  </a:lnTo>
                  <a:cubicBezTo>
                    <a:pt x="2175804" y="341574"/>
                    <a:pt x="2170768" y="353730"/>
                    <a:pt x="2161805" y="362694"/>
                  </a:cubicBezTo>
                  <a:cubicBezTo>
                    <a:pt x="2152842" y="371657"/>
                    <a:pt x="2140686" y="376692"/>
                    <a:pt x="2128010" y="376692"/>
                  </a:cubicBezTo>
                  <a:lnTo>
                    <a:pt x="47794" y="376692"/>
                  </a:lnTo>
                  <a:cubicBezTo>
                    <a:pt x="35118" y="376692"/>
                    <a:pt x="22962" y="371657"/>
                    <a:pt x="13999" y="362694"/>
                  </a:cubicBezTo>
                  <a:cubicBezTo>
                    <a:pt x="5035" y="353730"/>
                    <a:pt x="0" y="341574"/>
                    <a:pt x="0" y="328898"/>
                  </a:cubicBezTo>
                  <a:lnTo>
                    <a:pt x="0" y="47794"/>
                  </a:lnTo>
                  <a:cubicBezTo>
                    <a:pt x="0" y="35118"/>
                    <a:pt x="5035" y="22962"/>
                    <a:pt x="13999" y="13999"/>
                  </a:cubicBezTo>
                  <a:cubicBezTo>
                    <a:pt x="22962" y="5035"/>
                    <a:pt x="35118" y="0"/>
                    <a:pt x="47794" y="0"/>
                  </a:cubicBezTo>
                  <a:close/>
                </a:path>
              </a:pathLst>
            </a:custGeom>
            <a:solidFill>
              <a:srgbClr val="AD5545"/>
            </a:solidFill>
          </p:spPr>
        </p:sp>
        <p:sp>
          <p:nvSpPr>
            <p:cNvPr id="7" name="TextBox 7"/>
            <p:cNvSpPr txBox="1"/>
            <p:nvPr/>
          </p:nvSpPr>
          <p:spPr>
            <a:xfrm>
              <a:off x="0" y="-38100"/>
              <a:ext cx="812800" cy="850900"/>
            </a:xfrm>
            <a:prstGeom prst="rect">
              <a:avLst/>
            </a:prstGeom>
          </p:spPr>
          <p:txBody>
            <a:bodyPr lIns="33858" tIns="33858" rIns="33858" bIns="33858" rtlCol="0" anchor="ctr"/>
            <a:lstStyle/>
            <a:p>
              <a:pPr algn="ctr">
                <a:lnSpc>
                  <a:spcPts val="1772"/>
                </a:lnSpc>
              </a:pPr>
              <a:endParaRPr/>
            </a:p>
          </p:txBody>
        </p:sp>
      </p:grpSp>
      <p:sp>
        <p:nvSpPr>
          <p:cNvPr id="8" name="AutoShape 8"/>
          <p:cNvSpPr/>
          <p:nvPr/>
        </p:nvSpPr>
        <p:spPr>
          <a:xfrm rot="-5400000">
            <a:off x="-1391443" y="3655107"/>
            <a:ext cx="4554955" cy="0"/>
          </a:xfrm>
          <a:prstGeom prst="line">
            <a:avLst/>
          </a:prstGeom>
          <a:ln w="19050" cap="flat">
            <a:solidFill>
              <a:srgbClr val="000000"/>
            </a:solidFill>
            <a:prstDash val="lgDash"/>
            <a:headEnd type="none" w="sm" len="sm"/>
            <a:tailEnd type="none" w="sm" len="sm"/>
          </a:ln>
        </p:spPr>
      </p:sp>
      <p:sp>
        <p:nvSpPr>
          <p:cNvPr id="9" name="AutoShape 9"/>
          <p:cNvSpPr/>
          <p:nvPr/>
        </p:nvSpPr>
        <p:spPr>
          <a:xfrm rot="-5400000">
            <a:off x="9010919" y="3655107"/>
            <a:ext cx="4554955" cy="0"/>
          </a:xfrm>
          <a:prstGeom prst="line">
            <a:avLst/>
          </a:prstGeom>
          <a:ln w="19050" cap="flat">
            <a:solidFill>
              <a:srgbClr val="000000"/>
            </a:solidFill>
            <a:prstDash val="lgDash"/>
            <a:headEnd type="none" w="sm" len="sm"/>
            <a:tailEnd type="none" w="sm" len="sm"/>
          </a:ln>
        </p:spPr>
      </p:sp>
      <p:sp>
        <p:nvSpPr>
          <p:cNvPr id="10" name="Freeform 10"/>
          <p:cNvSpPr/>
          <p:nvPr/>
        </p:nvSpPr>
        <p:spPr>
          <a:xfrm>
            <a:off x="10057927" y="754991"/>
            <a:ext cx="1749845" cy="1371243"/>
          </a:xfrm>
          <a:custGeom>
            <a:avLst/>
            <a:gdLst/>
            <a:ahLst/>
            <a:cxnLst/>
            <a:rect l="l" t="t" r="r" b="b"/>
            <a:pathLst>
              <a:path w="2625452" h="2057400">
                <a:moveTo>
                  <a:pt x="0" y="0"/>
                </a:moveTo>
                <a:lnTo>
                  <a:pt x="2625452" y="0"/>
                </a:lnTo>
                <a:lnTo>
                  <a:pt x="2625452" y="2057400"/>
                </a:lnTo>
                <a:lnTo>
                  <a:pt x="0" y="20574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11" name="Freeform 11"/>
          <p:cNvSpPr/>
          <p:nvPr/>
        </p:nvSpPr>
        <p:spPr>
          <a:xfrm rot="-5400000">
            <a:off x="1304328" y="4126395"/>
            <a:ext cx="779209" cy="3387866"/>
          </a:xfrm>
          <a:custGeom>
            <a:avLst/>
            <a:gdLst/>
            <a:ahLst/>
            <a:cxnLst/>
            <a:rect l="l" t="t" r="r" b="b"/>
            <a:pathLst>
              <a:path w="1169118" h="5083122">
                <a:moveTo>
                  <a:pt x="0" y="0"/>
                </a:moveTo>
                <a:lnTo>
                  <a:pt x="1169118" y="0"/>
                </a:lnTo>
                <a:lnTo>
                  <a:pt x="1169118" y="5083122"/>
                </a:lnTo>
                <a:lnTo>
                  <a:pt x="0" y="5083122"/>
                </a:lnTo>
                <a:lnTo>
                  <a:pt x="0" y="0"/>
                </a:lnTo>
                <a:close/>
              </a:path>
            </a:pathLst>
          </a:custGeom>
          <a:blipFill>
            <a:blip r:embed="rId5"/>
            <a:stretch>
              <a:fillRect/>
            </a:stretch>
          </a:blipFill>
        </p:spPr>
      </p:sp>
      <p:sp>
        <p:nvSpPr>
          <p:cNvPr id="12" name="TextBox 12"/>
          <p:cNvSpPr txBox="1"/>
          <p:nvPr/>
        </p:nvSpPr>
        <p:spPr>
          <a:xfrm>
            <a:off x="3814456" y="885988"/>
            <a:ext cx="4566012" cy="1007455"/>
          </a:xfrm>
          <a:prstGeom prst="rect">
            <a:avLst/>
          </a:prstGeom>
        </p:spPr>
        <p:txBody>
          <a:bodyPr lIns="0" tIns="0" rIns="0" bIns="0" rtlCol="0" anchor="t">
            <a:spAutoFit/>
          </a:bodyPr>
          <a:lstStyle/>
          <a:p>
            <a:pPr algn="ctr">
              <a:lnSpc>
                <a:spcPts val="8584"/>
              </a:lnSpc>
            </a:pPr>
            <a:r>
              <a:rPr lang="en-US" sz="5998" b="1" err="1">
                <a:solidFill>
                  <a:schemeClr val="bg1"/>
                </a:solidFill>
                <a:latin typeface="Times New Roman" panose="02020603050405020304" pitchFamily="18" charset="0"/>
                <a:cs typeface="Times New Roman" panose="02020603050405020304" pitchFamily="18" charset="0"/>
              </a:rPr>
              <a:t>Cách</a:t>
            </a:r>
            <a:r>
              <a:rPr lang="en-US" sz="5998" b="1">
                <a:solidFill>
                  <a:schemeClr val="bg1"/>
                </a:solidFill>
                <a:latin typeface="Times New Roman" panose="02020603050405020304" pitchFamily="18" charset="0"/>
                <a:cs typeface="Times New Roman" panose="02020603050405020304" pitchFamily="18" charset="0"/>
              </a:rPr>
              <a:t> </a:t>
            </a:r>
            <a:r>
              <a:rPr lang="en-US" sz="5998" b="1" err="1">
                <a:solidFill>
                  <a:schemeClr val="bg1"/>
                </a:solidFill>
                <a:latin typeface="Times New Roman" panose="02020603050405020304" pitchFamily="18" charset="0"/>
                <a:cs typeface="Times New Roman" panose="02020603050405020304" pitchFamily="18" charset="0"/>
              </a:rPr>
              <a:t>chơi</a:t>
            </a:r>
            <a:endParaRPr lang="en-US" sz="5998" b="1">
              <a:solidFill>
                <a:schemeClr val="bg1"/>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1375795" y="2516446"/>
            <a:ext cx="9422839" cy="2912796"/>
          </a:xfrm>
          <a:prstGeom prst="rect">
            <a:avLst/>
          </a:prstGeom>
        </p:spPr>
        <p:txBody>
          <a:bodyPr wrap="square" lIns="0" tIns="0" rIns="0" bIns="0" rtlCol="0" anchor="t">
            <a:spAutoFit/>
          </a:bodyPr>
          <a:lstStyle/>
          <a:p>
            <a:pPr algn="ctr"/>
            <a:r>
              <a:rPr lang="en-US" sz="3199" b="1" dirty="0" err="1">
                <a:solidFill>
                  <a:srgbClr val="000000"/>
                </a:solidFill>
                <a:latin typeface="Times New Roman" panose="02020603050405020304" pitchFamily="18" charset="0"/>
                <a:cs typeface="Times New Roman" panose="02020603050405020304" pitchFamily="18" charset="0"/>
              </a:rPr>
              <a:t>Chọn</a:t>
            </a:r>
            <a:r>
              <a:rPr lang="en-US" sz="3199" b="1" dirty="0">
                <a:solidFill>
                  <a:srgbClr val="000000"/>
                </a:solidFill>
                <a:latin typeface="Times New Roman" panose="02020603050405020304" pitchFamily="18" charset="0"/>
                <a:cs typeface="Times New Roman" panose="02020603050405020304" pitchFamily="18" charset="0"/>
              </a:rPr>
              <a:t> 1 ô </a:t>
            </a:r>
            <a:r>
              <a:rPr lang="en-US" sz="3199" b="1" dirty="0" err="1">
                <a:solidFill>
                  <a:srgbClr val="000000"/>
                </a:solidFill>
                <a:latin typeface="Times New Roman" panose="02020603050405020304" pitchFamily="18" charset="0"/>
                <a:cs typeface="Times New Roman" panose="02020603050405020304" pitchFamily="18" charset="0"/>
              </a:rPr>
              <a:t>chữ</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tham</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gia</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trả</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lời</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câu</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hỏi</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để</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điền</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vào</a:t>
            </a:r>
            <a:r>
              <a:rPr lang="en-US" sz="3199" b="1" dirty="0">
                <a:solidFill>
                  <a:srgbClr val="000000"/>
                </a:solidFill>
                <a:latin typeface="Times New Roman" panose="02020603050405020304" pitchFamily="18" charset="0"/>
                <a:cs typeface="Times New Roman" panose="02020603050405020304" pitchFamily="18" charset="0"/>
              </a:rPr>
              <a:t> ô </a:t>
            </a:r>
            <a:r>
              <a:rPr lang="en-US" sz="3199" b="1" dirty="0" err="1">
                <a:solidFill>
                  <a:srgbClr val="000000"/>
                </a:solidFill>
                <a:latin typeface="Times New Roman" panose="02020603050405020304" pitchFamily="18" charset="0"/>
                <a:cs typeface="Times New Roman" panose="02020603050405020304" pitchFamily="18" charset="0"/>
              </a:rPr>
              <a:t>chữ</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hoàn</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tất</a:t>
            </a:r>
            <a:r>
              <a:rPr lang="en-US" sz="3199" b="1" dirty="0">
                <a:solidFill>
                  <a:srgbClr val="000000"/>
                </a:solidFill>
                <a:latin typeface="Times New Roman" panose="02020603050405020304" pitchFamily="18" charset="0"/>
                <a:cs typeface="Times New Roman" panose="02020603050405020304" pitchFamily="18" charset="0"/>
              </a:rPr>
              <a:t> 8 </a:t>
            </a:r>
            <a:r>
              <a:rPr lang="en-US" sz="3199" b="1" dirty="0" err="1">
                <a:solidFill>
                  <a:srgbClr val="000000"/>
                </a:solidFill>
                <a:latin typeface="Times New Roman" panose="02020603050405020304" pitchFamily="18" charset="0"/>
                <a:cs typeface="Times New Roman" panose="02020603050405020304" pitchFamily="18" charset="0"/>
              </a:rPr>
              <a:t>câu</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hỏi</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để</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tìm</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ra</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từ</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khóa</a:t>
            </a:r>
            <a:r>
              <a:rPr lang="en-US" sz="3199" b="1" dirty="0">
                <a:solidFill>
                  <a:srgbClr val="000000"/>
                </a:solidFill>
                <a:latin typeface="Times New Roman" panose="02020603050405020304" pitchFamily="18" charset="0"/>
                <a:cs typeface="Times New Roman" panose="02020603050405020304" pitchFamily="18" charset="0"/>
              </a:rPr>
              <a:t> </a:t>
            </a:r>
            <a:r>
              <a:rPr lang="en-US" sz="3199" b="1" dirty="0" err="1">
                <a:solidFill>
                  <a:srgbClr val="000000"/>
                </a:solidFill>
                <a:latin typeface="Times New Roman" panose="02020603050405020304" pitchFamily="18" charset="0"/>
                <a:cs typeface="Times New Roman" panose="02020603050405020304" pitchFamily="18" charset="0"/>
              </a:rPr>
              <a:t>của</a:t>
            </a:r>
            <a:r>
              <a:rPr lang="en-US" sz="3199" b="1" dirty="0">
                <a:solidFill>
                  <a:srgbClr val="000000"/>
                </a:solidFill>
                <a:latin typeface="Times New Roman" panose="02020603050405020304" pitchFamily="18" charset="0"/>
                <a:cs typeface="Times New Roman" panose="02020603050405020304" pitchFamily="18" charset="0"/>
              </a:rPr>
              <a:t> ô </a:t>
            </a:r>
            <a:r>
              <a:rPr lang="en-US" sz="3199" b="1" dirty="0" err="1">
                <a:solidFill>
                  <a:srgbClr val="000000"/>
                </a:solidFill>
                <a:latin typeface="Times New Roman" panose="02020603050405020304" pitchFamily="18" charset="0"/>
                <a:cs typeface="Times New Roman" panose="02020603050405020304" pitchFamily="18" charset="0"/>
              </a:rPr>
              <a:t>chữ</a:t>
            </a:r>
            <a:r>
              <a:rPr lang="en-US" sz="3199" b="1" dirty="0">
                <a:solidFill>
                  <a:srgbClr val="000000"/>
                </a:solidFill>
                <a:latin typeface="Times New Roman" panose="02020603050405020304" pitchFamily="18" charset="0"/>
                <a:cs typeface="Times New Roman" panose="02020603050405020304" pitchFamily="18" charset="0"/>
              </a:rPr>
              <a:t>.</a:t>
            </a:r>
          </a:p>
          <a:p>
            <a:pPr algn="ctr"/>
            <a:endParaRPr lang="en-US" sz="2932" dirty="0">
              <a:solidFill>
                <a:srgbClr val="000000"/>
              </a:solidFill>
              <a:latin typeface="Quicksand Bold"/>
            </a:endParaRPr>
          </a:p>
          <a:p>
            <a:pPr algn="ctr"/>
            <a:r>
              <a:rPr lang="en-US" sz="3199" b="1" dirty="0" err="1">
                <a:solidFill>
                  <a:schemeClr val="accent3">
                    <a:lumMod val="50000"/>
                  </a:schemeClr>
                </a:solidFill>
                <a:latin typeface="Times New Roman" panose="02020603050405020304" pitchFamily="18" charset="0"/>
              </a:rPr>
              <a:t>Câu</a:t>
            </a:r>
            <a:r>
              <a:rPr lang="en-US" sz="3199" b="1" dirty="0">
                <a:solidFill>
                  <a:schemeClr val="accent3">
                    <a:lumMod val="50000"/>
                  </a:schemeClr>
                </a:solidFill>
                <a:latin typeface="Times New Roman" panose="02020603050405020304" pitchFamily="18" charset="0"/>
              </a:rPr>
              <a:t> </a:t>
            </a:r>
            <a:r>
              <a:rPr lang="en-US" sz="3199" b="1" dirty="0" err="1">
                <a:solidFill>
                  <a:schemeClr val="accent3">
                    <a:lumMod val="50000"/>
                  </a:schemeClr>
                </a:solidFill>
                <a:latin typeface="Times New Roman" panose="02020603050405020304" pitchFamily="18" charset="0"/>
              </a:rPr>
              <a:t>trả</a:t>
            </a:r>
            <a:r>
              <a:rPr lang="en-US" sz="3199" b="1" dirty="0">
                <a:solidFill>
                  <a:schemeClr val="accent3">
                    <a:lumMod val="50000"/>
                  </a:schemeClr>
                </a:solidFill>
                <a:latin typeface="Times New Roman" panose="02020603050405020304" pitchFamily="18" charset="0"/>
              </a:rPr>
              <a:t> </a:t>
            </a:r>
            <a:r>
              <a:rPr lang="en-US" sz="3199" b="1" dirty="0" err="1">
                <a:solidFill>
                  <a:schemeClr val="accent3">
                    <a:lumMod val="50000"/>
                  </a:schemeClr>
                </a:solidFill>
                <a:latin typeface="Times New Roman" panose="02020603050405020304" pitchFamily="18" charset="0"/>
              </a:rPr>
              <a:t>lời</a:t>
            </a:r>
            <a:r>
              <a:rPr lang="en-US" sz="3199" b="1" dirty="0">
                <a:solidFill>
                  <a:schemeClr val="accent3">
                    <a:lumMod val="50000"/>
                  </a:schemeClr>
                </a:solidFill>
                <a:latin typeface="Times New Roman" panose="02020603050405020304" pitchFamily="18" charset="0"/>
              </a:rPr>
              <a:t> </a:t>
            </a:r>
            <a:r>
              <a:rPr lang="en-US" sz="3199" b="1" dirty="0" err="1">
                <a:solidFill>
                  <a:schemeClr val="accent3">
                    <a:lumMod val="50000"/>
                  </a:schemeClr>
                </a:solidFill>
                <a:latin typeface="Times New Roman" panose="02020603050405020304" pitchFamily="18" charset="0"/>
              </a:rPr>
              <a:t>đúng</a:t>
            </a:r>
            <a:r>
              <a:rPr lang="en-US" sz="3199" b="1" dirty="0">
                <a:solidFill>
                  <a:schemeClr val="accent3">
                    <a:lumMod val="50000"/>
                  </a:schemeClr>
                </a:solidFill>
                <a:latin typeface="Times New Roman" panose="02020603050405020304" pitchFamily="18" charset="0"/>
              </a:rPr>
              <a:t>   </a:t>
            </a:r>
            <a:r>
              <a:rPr lang="en-US" sz="3199" b="1" dirty="0">
                <a:solidFill>
                  <a:srgbClr val="C00000"/>
                </a:solidFill>
                <a:latin typeface="Times New Roman" panose="02020603050405020304" pitchFamily="18" charset="0"/>
              </a:rPr>
              <a:t>+1đ</a:t>
            </a:r>
          </a:p>
          <a:p>
            <a:pPr algn="ctr"/>
            <a:r>
              <a:rPr lang="en-US" sz="3199" b="1" dirty="0" err="1">
                <a:solidFill>
                  <a:schemeClr val="accent3">
                    <a:lumMod val="50000"/>
                  </a:schemeClr>
                </a:solidFill>
                <a:latin typeface="Times New Roman" panose="02020603050405020304" pitchFamily="18" charset="0"/>
              </a:rPr>
              <a:t>Từ</a:t>
            </a:r>
            <a:r>
              <a:rPr lang="en-US" sz="3199" b="1" dirty="0">
                <a:solidFill>
                  <a:schemeClr val="accent3">
                    <a:lumMod val="50000"/>
                  </a:schemeClr>
                </a:solidFill>
                <a:latin typeface="Times New Roman" panose="02020603050405020304" pitchFamily="18" charset="0"/>
              </a:rPr>
              <a:t> </a:t>
            </a:r>
            <a:r>
              <a:rPr lang="en-US" sz="3199" b="1" dirty="0" err="1">
                <a:solidFill>
                  <a:schemeClr val="accent3">
                    <a:lumMod val="50000"/>
                  </a:schemeClr>
                </a:solidFill>
                <a:latin typeface="Times New Roman" panose="02020603050405020304" pitchFamily="18" charset="0"/>
              </a:rPr>
              <a:t>khóa</a:t>
            </a:r>
            <a:r>
              <a:rPr lang="en-US" sz="3199" b="1" dirty="0">
                <a:solidFill>
                  <a:schemeClr val="accent3">
                    <a:lumMod val="50000"/>
                  </a:schemeClr>
                </a:solidFill>
                <a:latin typeface="Times New Roman" panose="02020603050405020304" pitchFamily="18" charset="0"/>
              </a:rPr>
              <a:t> </a:t>
            </a:r>
            <a:r>
              <a:rPr lang="en-US" sz="3199" b="1" dirty="0" err="1">
                <a:solidFill>
                  <a:schemeClr val="accent3">
                    <a:lumMod val="50000"/>
                  </a:schemeClr>
                </a:solidFill>
                <a:latin typeface="Times New Roman" panose="02020603050405020304" pitchFamily="18" charset="0"/>
              </a:rPr>
              <a:t>đúng</a:t>
            </a:r>
            <a:r>
              <a:rPr lang="en-US" sz="3199" b="1" dirty="0">
                <a:solidFill>
                  <a:schemeClr val="accent3">
                    <a:lumMod val="50000"/>
                  </a:schemeClr>
                </a:solidFill>
                <a:latin typeface="Times New Roman" panose="02020603050405020304" pitchFamily="18" charset="0"/>
              </a:rPr>
              <a:t>      </a:t>
            </a:r>
            <a:r>
              <a:rPr lang="en-US" sz="3199" b="1" dirty="0">
                <a:solidFill>
                  <a:srgbClr val="C00000"/>
                </a:solidFill>
                <a:latin typeface="Times New Roman" panose="02020603050405020304" pitchFamily="18" charset="0"/>
              </a:rPr>
              <a:t>+3đ</a:t>
            </a:r>
          </a:p>
          <a:p>
            <a:pPr algn="ctr"/>
            <a:endParaRPr lang="en-US" sz="3199" dirty="0">
              <a:solidFill>
                <a:srgbClr val="000000"/>
              </a:solidFill>
              <a:latin typeface="Quicksand Bold"/>
            </a:endParaRPr>
          </a:p>
        </p:txBody>
      </p:sp>
      <p:sp>
        <p:nvSpPr>
          <p:cNvPr id="15" name="Freeform 5"/>
          <p:cNvSpPr/>
          <p:nvPr/>
        </p:nvSpPr>
        <p:spPr>
          <a:xfrm rot="-2924207">
            <a:off x="-913190" y="-516619"/>
            <a:ext cx="2711158" cy="1631624"/>
          </a:xfrm>
          <a:custGeom>
            <a:avLst/>
            <a:gdLst/>
            <a:ahLst/>
            <a:cxnLst/>
            <a:rect l="l" t="t" r="r" b="b"/>
            <a:pathLst>
              <a:path w="4067796" h="2448074">
                <a:moveTo>
                  <a:pt x="0" y="0"/>
                </a:moveTo>
                <a:lnTo>
                  <a:pt x="4067797" y="0"/>
                </a:lnTo>
                <a:lnTo>
                  <a:pt x="4067797" y="2448074"/>
                </a:lnTo>
                <a:lnTo>
                  <a:pt x="0" y="244807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399068202"/>
      </p:ext>
    </p:extLst>
  </p:cSld>
  <p:clrMapOvr>
    <a:masterClrMapping/>
  </p:clrMapOvr>
  <mc:AlternateContent xmlns:mc="http://schemas.openxmlformats.org/markup-compatibility/2006" xmlns:p14="http://schemas.microsoft.com/office/powerpoint/2010/main">
    <mc:Choice Requires="p14">
      <p:transition spd="med" p14:dur="700">
        <p:fade/>
        <p:sndAc>
          <p:stSnd>
            <p:snd r:embed="rId2" name="click.wav"/>
          </p:stSnd>
        </p:sndAc>
      </p:transition>
    </mc:Choice>
    <mc:Fallback xmlns="">
      <p:transition spd="med">
        <p:fade/>
        <p:sndAc>
          <p:stSnd>
            <p:snd r:embed="rId8" name="click.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sp>
        <p:nvSpPr>
          <p:cNvPr id="8" name="TextBox 8"/>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mj-lt"/>
              </a:rPr>
              <a:t>I. </a:t>
            </a:r>
            <a:r>
              <a:rPr lang="en-US" sz="2300" b="1" smtClean="0">
                <a:solidFill>
                  <a:srgbClr val="000000"/>
                </a:solidFill>
                <a:latin typeface="+mj-lt"/>
              </a:rPr>
              <a:t>KHÁI NIỆM CHẤT DINH DƯỠNG VÀ DINH DƯỠNG</a:t>
            </a:r>
            <a:endParaRPr lang="en-US" sz="2300" b="1">
              <a:solidFill>
                <a:srgbClr val="000000"/>
              </a:solidFill>
              <a:latin typeface="+mj-lt"/>
            </a:endParaRPr>
          </a:p>
        </p:txBody>
      </p:sp>
      <p:grpSp>
        <p:nvGrpSpPr>
          <p:cNvPr id="10" name="Group 10"/>
          <p:cNvGrpSpPr/>
          <p:nvPr/>
        </p:nvGrpSpPr>
        <p:grpSpPr>
          <a:xfrm>
            <a:off x="685622" y="1143000"/>
            <a:ext cx="10590390" cy="2153843"/>
            <a:chOff x="0" y="-192881"/>
            <a:chExt cx="21640800" cy="4307685"/>
          </a:xfrm>
        </p:grpSpPr>
        <p:grpSp>
          <p:nvGrpSpPr>
            <p:cNvPr id="11" name="Group 11"/>
            <p:cNvGrpSpPr/>
            <p:nvPr/>
          </p:nvGrpSpPr>
          <p:grpSpPr>
            <a:xfrm>
              <a:off x="0" y="-192881"/>
              <a:ext cx="21640800" cy="4307685"/>
              <a:chOff x="0" y="-38100"/>
              <a:chExt cx="4274726" cy="850900"/>
            </a:xfrm>
          </p:grpSpPr>
          <p:sp>
            <p:nvSpPr>
              <p:cNvPr id="12" name="Freeform 12"/>
              <p:cNvSpPr/>
              <p:nvPr/>
            </p:nvSpPr>
            <p:spPr>
              <a:xfrm>
                <a:off x="0" y="1"/>
                <a:ext cx="4274726" cy="515792"/>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mj-lt"/>
                </a:endParaRPr>
              </a:p>
            </p:txBody>
          </p:sp>
        </p:grpSp>
        <p:sp>
          <p:nvSpPr>
            <p:cNvPr id="14" name="TextBox 14"/>
            <p:cNvSpPr txBox="1"/>
            <p:nvPr/>
          </p:nvSpPr>
          <p:spPr>
            <a:xfrm>
              <a:off x="454498" y="380485"/>
              <a:ext cx="20580644" cy="2548389"/>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mj-lt"/>
                </a:rPr>
                <a:t>Để</a:t>
              </a:r>
              <a:r>
                <a:rPr lang="en-US" sz="2300" b="1" dirty="0" smtClean="0">
                  <a:solidFill>
                    <a:srgbClr val="000000"/>
                  </a:solidFill>
                  <a:latin typeface="+mj-lt"/>
                </a:rPr>
                <a:t> </a:t>
              </a:r>
              <a:r>
                <a:rPr lang="en-US" sz="2300" b="1" dirty="0" err="1" smtClean="0">
                  <a:solidFill>
                    <a:srgbClr val="000000"/>
                  </a:solidFill>
                  <a:latin typeface="+mj-lt"/>
                </a:rPr>
                <a:t>cơ</a:t>
              </a:r>
              <a:r>
                <a:rPr lang="en-US" sz="2300" b="1" dirty="0" smtClean="0">
                  <a:solidFill>
                    <a:srgbClr val="000000"/>
                  </a:solidFill>
                  <a:latin typeface="+mj-lt"/>
                </a:rPr>
                <a:t> </a:t>
              </a:r>
              <a:r>
                <a:rPr lang="en-US" sz="2300" b="1" dirty="0" err="1" smtClean="0">
                  <a:solidFill>
                    <a:srgbClr val="000000"/>
                  </a:solidFill>
                  <a:latin typeface="+mj-lt"/>
                </a:rPr>
                <a:t>thể</a:t>
              </a:r>
              <a:r>
                <a:rPr lang="en-US" sz="2300" b="1" dirty="0" smtClean="0">
                  <a:solidFill>
                    <a:srgbClr val="000000"/>
                  </a:solidFill>
                  <a:latin typeface="+mj-lt"/>
                </a:rPr>
                <a:t> </a:t>
              </a:r>
              <a:r>
                <a:rPr lang="en-US" sz="2300" b="1" dirty="0" err="1" smtClean="0">
                  <a:solidFill>
                    <a:srgbClr val="000000"/>
                  </a:solidFill>
                  <a:latin typeface="+mj-lt"/>
                </a:rPr>
                <a:t>hoạt</a:t>
              </a:r>
              <a:r>
                <a:rPr lang="en-US" sz="2300" b="1" dirty="0" smtClean="0">
                  <a:solidFill>
                    <a:srgbClr val="000000"/>
                  </a:solidFill>
                  <a:latin typeface="+mj-lt"/>
                </a:rPr>
                <a:t> </a:t>
              </a:r>
              <a:r>
                <a:rPr lang="en-US" sz="2300" b="1" dirty="0" err="1" smtClean="0">
                  <a:solidFill>
                    <a:srgbClr val="000000"/>
                  </a:solidFill>
                  <a:latin typeface="+mj-lt"/>
                </a:rPr>
                <a:t>động</a:t>
              </a:r>
              <a:r>
                <a:rPr lang="en-US" sz="2300" b="1" dirty="0" smtClean="0">
                  <a:solidFill>
                    <a:srgbClr val="000000"/>
                  </a:solidFill>
                  <a:latin typeface="+mj-lt"/>
                </a:rPr>
                <a:t> </a:t>
              </a:r>
              <a:r>
                <a:rPr lang="en-US" sz="2300" b="1" dirty="0" err="1" smtClean="0">
                  <a:solidFill>
                    <a:srgbClr val="000000"/>
                  </a:solidFill>
                  <a:latin typeface="+mj-lt"/>
                </a:rPr>
                <a:t>bình</a:t>
              </a:r>
              <a:r>
                <a:rPr lang="en-US" sz="2300" b="1" dirty="0" smtClean="0">
                  <a:solidFill>
                    <a:srgbClr val="000000"/>
                  </a:solidFill>
                  <a:latin typeface="+mj-lt"/>
                </a:rPr>
                <a:t> </a:t>
              </a:r>
              <a:r>
                <a:rPr lang="en-US" sz="2300" b="1" dirty="0" err="1" smtClean="0">
                  <a:solidFill>
                    <a:srgbClr val="000000"/>
                  </a:solidFill>
                  <a:latin typeface="+mj-lt"/>
                </a:rPr>
                <a:t>thường</a:t>
              </a:r>
              <a:r>
                <a:rPr lang="en-US" sz="2300" b="1" dirty="0" smtClean="0">
                  <a:solidFill>
                    <a:srgbClr val="000000"/>
                  </a:solidFill>
                  <a:latin typeface="+mj-lt"/>
                </a:rPr>
                <a:t>, </a:t>
              </a:r>
              <a:r>
                <a:rPr lang="en-US" sz="2300" b="1" dirty="0" err="1" smtClean="0">
                  <a:solidFill>
                    <a:srgbClr val="000000"/>
                  </a:solidFill>
                  <a:latin typeface="+mj-lt"/>
                </a:rPr>
                <a:t>khỏe</a:t>
              </a:r>
              <a:r>
                <a:rPr lang="en-US" sz="2300" b="1" dirty="0" smtClean="0">
                  <a:solidFill>
                    <a:srgbClr val="000000"/>
                  </a:solidFill>
                  <a:latin typeface="+mj-lt"/>
                </a:rPr>
                <a:t> </a:t>
              </a:r>
              <a:r>
                <a:rPr lang="en-US" sz="2300" b="1" dirty="0" err="1" smtClean="0">
                  <a:solidFill>
                    <a:srgbClr val="000000"/>
                  </a:solidFill>
                  <a:latin typeface="+mj-lt"/>
                </a:rPr>
                <a:t>mạnh</a:t>
              </a:r>
              <a:r>
                <a:rPr lang="en-US" sz="2300" b="1" dirty="0" smtClean="0">
                  <a:solidFill>
                    <a:srgbClr val="000000"/>
                  </a:solidFill>
                  <a:latin typeface="+mj-lt"/>
                </a:rPr>
                <a:t>, </a:t>
              </a:r>
              <a:r>
                <a:rPr lang="en-US" sz="2300" b="1" dirty="0" err="1" smtClean="0">
                  <a:solidFill>
                    <a:srgbClr val="000000"/>
                  </a:solidFill>
                  <a:latin typeface="+mj-lt"/>
                </a:rPr>
                <a:t>cần</a:t>
              </a:r>
              <a:r>
                <a:rPr lang="en-US" sz="2300" b="1" dirty="0" smtClean="0">
                  <a:solidFill>
                    <a:srgbClr val="000000"/>
                  </a:solidFill>
                  <a:latin typeface="+mj-lt"/>
                </a:rPr>
                <a:t> </a:t>
              </a:r>
              <a:r>
                <a:rPr lang="en-US" sz="2300" b="1" dirty="0" err="1" smtClean="0">
                  <a:solidFill>
                    <a:srgbClr val="000000"/>
                  </a:solidFill>
                  <a:latin typeface="+mj-lt"/>
                </a:rPr>
                <a:t>cung</a:t>
              </a:r>
              <a:r>
                <a:rPr lang="en-US" sz="2300" b="1" dirty="0" smtClean="0">
                  <a:solidFill>
                    <a:srgbClr val="000000"/>
                  </a:solidFill>
                  <a:latin typeface="+mj-lt"/>
                </a:rPr>
                <a:t> </a:t>
              </a:r>
              <a:r>
                <a:rPr lang="en-US" sz="2300" b="1" dirty="0" err="1" smtClean="0">
                  <a:solidFill>
                    <a:srgbClr val="000000"/>
                  </a:solidFill>
                  <a:latin typeface="+mj-lt"/>
                </a:rPr>
                <a:t>cấp</a:t>
              </a:r>
              <a:r>
                <a:rPr lang="en-US" sz="2300" b="1" dirty="0" smtClean="0">
                  <a:solidFill>
                    <a:srgbClr val="000000"/>
                  </a:solidFill>
                  <a:latin typeface="+mj-lt"/>
                </a:rPr>
                <a:t> </a:t>
              </a:r>
              <a:r>
                <a:rPr lang="en-US" sz="2300" b="1" dirty="0" err="1" smtClean="0">
                  <a:solidFill>
                    <a:srgbClr val="000000"/>
                  </a:solidFill>
                  <a:latin typeface="+mj-lt"/>
                </a:rPr>
                <a:t>các</a:t>
              </a:r>
              <a:r>
                <a:rPr lang="en-US" sz="2300" b="1" dirty="0" smtClean="0">
                  <a:solidFill>
                    <a:srgbClr val="000000"/>
                  </a:solidFill>
                  <a:latin typeface="+mj-lt"/>
                </a:rPr>
                <a:t> </a:t>
              </a:r>
              <a:r>
                <a:rPr lang="en-US" sz="2300" b="1" dirty="0" err="1" smtClean="0">
                  <a:solidFill>
                    <a:srgbClr val="000000"/>
                  </a:solidFill>
                  <a:latin typeface="+mj-lt"/>
                </a:rPr>
                <a:t>chất</a:t>
              </a:r>
              <a:r>
                <a:rPr lang="en-US" sz="2300" b="1" dirty="0" smtClean="0">
                  <a:solidFill>
                    <a:srgbClr val="000000"/>
                  </a:solidFill>
                  <a:latin typeface="+mj-lt"/>
                </a:rPr>
                <a:t> </a:t>
              </a:r>
              <a:r>
                <a:rPr lang="en-US" sz="2300" b="1" dirty="0" err="1" smtClean="0">
                  <a:solidFill>
                    <a:srgbClr val="000000"/>
                  </a:solidFill>
                  <a:latin typeface="+mj-lt"/>
                </a:rPr>
                <a:t>dinh</a:t>
              </a:r>
              <a:r>
                <a:rPr lang="en-US" sz="2300" b="1" dirty="0" smtClean="0">
                  <a:solidFill>
                    <a:srgbClr val="000000"/>
                  </a:solidFill>
                  <a:latin typeface="+mj-lt"/>
                </a:rPr>
                <a:t> </a:t>
              </a:r>
              <a:r>
                <a:rPr lang="en-US" sz="2300" b="1" dirty="0" err="1" smtClean="0">
                  <a:solidFill>
                    <a:srgbClr val="000000"/>
                  </a:solidFill>
                  <a:latin typeface="+mj-lt"/>
                </a:rPr>
                <a:t>dưỡng</a:t>
              </a:r>
              <a:r>
                <a:rPr lang="en-US" sz="2300" b="1" dirty="0" smtClean="0">
                  <a:solidFill>
                    <a:srgbClr val="000000"/>
                  </a:solidFill>
                  <a:latin typeface="+mj-lt"/>
                </a:rPr>
                <a:t> </a:t>
              </a:r>
              <a:r>
                <a:rPr lang="en-US" sz="2300" b="1" dirty="0" err="1" smtClean="0">
                  <a:solidFill>
                    <a:srgbClr val="000000"/>
                  </a:solidFill>
                  <a:latin typeface="+mj-lt"/>
                </a:rPr>
                <a:t>đầy</a:t>
              </a:r>
              <a:r>
                <a:rPr lang="en-US" sz="2300" b="1" dirty="0" smtClean="0">
                  <a:solidFill>
                    <a:srgbClr val="000000"/>
                  </a:solidFill>
                  <a:latin typeface="+mj-lt"/>
                </a:rPr>
                <a:t> </a:t>
              </a:r>
              <a:r>
                <a:rPr lang="en-US" sz="2300" b="1" dirty="0" err="1" smtClean="0">
                  <a:solidFill>
                    <a:srgbClr val="000000"/>
                  </a:solidFill>
                  <a:latin typeface="+mj-lt"/>
                </a:rPr>
                <a:t>đủ</a:t>
              </a:r>
              <a:r>
                <a:rPr lang="en-US" sz="2300" b="1" dirty="0" smtClean="0">
                  <a:solidFill>
                    <a:srgbClr val="000000"/>
                  </a:solidFill>
                  <a:latin typeface="+mj-lt"/>
                </a:rPr>
                <a:t>, </a:t>
              </a:r>
              <a:r>
                <a:rPr lang="en-US" sz="2300" b="1" dirty="0" err="1" smtClean="0">
                  <a:solidFill>
                    <a:srgbClr val="000000"/>
                  </a:solidFill>
                  <a:latin typeface="+mj-lt"/>
                </a:rPr>
                <a:t>hợp</a:t>
              </a:r>
              <a:r>
                <a:rPr lang="en-US" sz="2300" b="1" dirty="0" smtClean="0">
                  <a:solidFill>
                    <a:srgbClr val="000000"/>
                  </a:solidFill>
                  <a:latin typeface="+mj-lt"/>
                </a:rPr>
                <a:t> </a:t>
              </a:r>
              <a:r>
                <a:rPr lang="en-US" sz="2300" b="1" dirty="0" err="1" smtClean="0">
                  <a:solidFill>
                    <a:srgbClr val="000000"/>
                  </a:solidFill>
                  <a:latin typeface="+mj-lt"/>
                </a:rPr>
                <a:t>lí</a:t>
              </a:r>
              <a:endParaRPr lang="en-US" sz="2300" b="1" dirty="0" smtClean="0">
                <a:solidFill>
                  <a:srgbClr val="FF0000"/>
                </a:solidFill>
                <a:latin typeface="+mj-lt"/>
              </a:endParaRPr>
            </a:p>
            <a:p>
              <a:pPr algn="just">
                <a:lnSpc>
                  <a:spcPct val="120000"/>
                </a:lnSpc>
                <a:spcBef>
                  <a:spcPct val="0"/>
                </a:spcBef>
              </a:pPr>
              <a:endParaRPr lang="en-US" sz="2300" b="1" dirty="0">
                <a:solidFill>
                  <a:srgbClr val="000000"/>
                </a:solidFill>
                <a:latin typeface="+mj-lt"/>
              </a:endParaRPr>
            </a:p>
          </p:txBody>
        </p:sp>
      </p:grpSp>
      <p:pic>
        <p:nvPicPr>
          <p:cNvPr id="6" name="Picture 2" descr="https://i.pinimg.com/564x/ed/0f/ec/ed0fec7835d33ad597337eab2d3ee24f.jpg"/>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550" t="8346" r="780" b="10557"/>
          <a:stretch/>
        </p:blipFill>
        <p:spPr bwMode="auto">
          <a:xfrm>
            <a:off x="3732212" y="2590800"/>
            <a:ext cx="48006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4480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622" y="3894477"/>
            <a:ext cx="2571923" cy="2353923"/>
          </a:xfrm>
          <a:prstGeom prst="rect">
            <a:avLst/>
          </a:prstGeom>
        </p:spPr>
      </p:pic>
      <p:pic>
        <p:nvPicPr>
          <p:cNvPr id="9" name="Picture 9"/>
          <p:cNvPicPr>
            <a:picLocks noChangeAspect="1"/>
          </p:cNvPicPr>
          <p:nvPr/>
        </p:nvPicPr>
        <p:blipFill>
          <a:blip r:embed="rId6"/>
          <a:srcRect/>
          <a:stretch>
            <a:fillRect/>
          </a:stretch>
        </p:blipFill>
        <p:spPr>
          <a:xfrm>
            <a:off x="9149894" y="3894477"/>
            <a:ext cx="2353310" cy="2353923"/>
          </a:xfrm>
          <a:prstGeom prst="rect">
            <a:avLst/>
          </a:prstGeom>
        </p:spPr>
      </p:pic>
      <p:sp>
        <p:nvSpPr>
          <p:cNvPr id="10" name="TextBox 10"/>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mj-lt"/>
              </a:rPr>
              <a:t>I. </a:t>
            </a:r>
            <a:r>
              <a:rPr lang="en-US" sz="2300" b="1" smtClean="0">
                <a:solidFill>
                  <a:srgbClr val="000000"/>
                </a:solidFill>
                <a:latin typeface="+mj-lt"/>
              </a:rPr>
              <a:t>KHÁI NIỆM CHẤT DINH DƯỠNG VÀ DINH DƯỠNG</a:t>
            </a:r>
            <a:endParaRPr lang="en-US" sz="2300" b="1">
              <a:solidFill>
                <a:srgbClr val="000000"/>
              </a:solidFill>
              <a:latin typeface="+mj-lt"/>
            </a:endParaRPr>
          </a:p>
        </p:txBody>
      </p:sp>
      <p:grpSp>
        <p:nvGrpSpPr>
          <p:cNvPr id="12" name="Group 12"/>
          <p:cNvGrpSpPr/>
          <p:nvPr/>
        </p:nvGrpSpPr>
        <p:grpSpPr>
          <a:xfrm>
            <a:off x="685622" y="1295400"/>
            <a:ext cx="10817582" cy="1913465"/>
            <a:chOff x="0" y="0"/>
            <a:chExt cx="21640800" cy="5227979"/>
          </a:xfrm>
        </p:grpSpPr>
        <p:grpSp>
          <p:nvGrpSpPr>
            <p:cNvPr id="13" name="Group 13"/>
            <p:cNvGrpSpPr/>
            <p:nvPr/>
          </p:nvGrpSpPr>
          <p:grpSpPr>
            <a:xfrm>
              <a:off x="0" y="0"/>
              <a:ext cx="21640800" cy="5227979"/>
              <a:chOff x="0" y="0"/>
              <a:chExt cx="4274726" cy="1032687"/>
            </a:xfrm>
          </p:grpSpPr>
          <p:sp>
            <p:nvSpPr>
              <p:cNvPr id="14" name="Freeform 14"/>
              <p:cNvSpPr/>
              <p:nvPr/>
            </p:nvSpPr>
            <p:spPr>
              <a:xfrm>
                <a:off x="0" y="0"/>
                <a:ext cx="4274726" cy="1032687"/>
              </a:xfrm>
              <a:custGeom>
                <a:avLst/>
                <a:gdLst/>
                <a:ahLst/>
                <a:cxnLst/>
                <a:rect l="l" t="t" r="r" b="b"/>
                <a:pathLst>
                  <a:path w="4274726" h="1032687">
                    <a:moveTo>
                      <a:pt x="24327" y="0"/>
                    </a:moveTo>
                    <a:lnTo>
                      <a:pt x="4250399" y="0"/>
                    </a:lnTo>
                    <a:cubicBezTo>
                      <a:pt x="4263834" y="0"/>
                      <a:pt x="4274726" y="10891"/>
                      <a:pt x="4274726" y="24327"/>
                    </a:cubicBezTo>
                    <a:lnTo>
                      <a:pt x="4274726" y="1008361"/>
                    </a:lnTo>
                    <a:cubicBezTo>
                      <a:pt x="4274726" y="1021796"/>
                      <a:pt x="4263834" y="1032687"/>
                      <a:pt x="4250399" y="1032687"/>
                    </a:cubicBezTo>
                    <a:lnTo>
                      <a:pt x="24327" y="1032687"/>
                    </a:lnTo>
                    <a:cubicBezTo>
                      <a:pt x="10891" y="1032687"/>
                      <a:pt x="0" y="1021796"/>
                      <a:pt x="0" y="1008361"/>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mj-lt"/>
                </a:endParaRPr>
              </a:p>
            </p:txBody>
          </p:sp>
        </p:grpSp>
        <p:sp>
          <p:nvSpPr>
            <p:cNvPr id="16" name="TextBox 16"/>
            <p:cNvSpPr txBox="1"/>
            <p:nvPr/>
          </p:nvSpPr>
          <p:spPr>
            <a:xfrm>
              <a:off x="606936" y="573135"/>
              <a:ext cx="20580644" cy="1210908"/>
            </a:xfrm>
            <a:prstGeom prst="rect">
              <a:avLst/>
            </a:prstGeom>
          </p:spPr>
          <p:txBody>
            <a:bodyPr lIns="0" tIns="0" rIns="0" bIns="0" rtlCol="0" anchor="t">
              <a:spAutoFit/>
            </a:bodyPr>
            <a:lstStyle/>
            <a:p>
              <a:pPr algn="just">
                <a:lnSpc>
                  <a:spcPct val="120000"/>
                </a:lnSpc>
                <a:spcBef>
                  <a:spcPct val="0"/>
                </a:spcBef>
              </a:pPr>
              <a:r>
                <a:rPr lang="en-US" sz="2400" b="1">
                  <a:solidFill>
                    <a:srgbClr val="000000"/>
                  </a:solidFill>
                  <a:latin typeface="+mj-lt"/>
                </a:rPr>
                <a:t>Dinh dưỡng là quá trình </a:t>
              </a:r>
              <a:r>
                <a:rPr lang="en-US" sz="2400" b="1">
                  <a:solidFill>
                    <a:srgbClr val="FF0000"/>
                  </a:solidFill>
                  <a:latin typeface="+mj-lt"/>
                </a:rPr>
                <a:t>thu nhận</a:t>
              </a:r>
              <a:r>
                <a:rPr lang="en-US" sz="2400" b="1">
                  <a:solidFill>
                    <a:srgbClr val="000000"/>
                  </a:solidFill>
                  <a:latin typeface="+mj-lt"/>
                </a:rPr>
                <a:t>, </a:t>
              </a:r>
              <a:r>
                <a:rPr lang="en-US" sz="2400" b="1">
                  <a:solidFill>
                    <a:srgbClr val="FF0000"/>
                  </a:solidFill>
                  <a:latin typeface="+mj-lt"/>
                </a:rPr>
                <a:t>biến đổi </a:t>
              </a:r>
              <a:r>
                <a:rPr lang="en-US" sz="2400" b="1">
                  <a:solidFill>
                    <a:srgbClr val="000000"/>
                  </a:solidFill>
                  <a:latin typeface="+mj-lt"/>
                </a:rPr>
                <a:t>và </a:t>
              </a:r>
              <a:r>
                <a:rPr lang="en-US" sz="2400" b="1">
                  <a:solidFill>
                    <a:srgbClr val="FF0000"/>
                  </a:solidFill>
                  <a:latin typeface="+mj-lt"/>
                </a:rPr>
                <a:t>sử dụn</a:t>
              </a:r>
              <a:r>
                <a:rPr lang="en-US" sz="2400" b="1">
                  <a:solidFill>
                    <a:srgbClr val="000000"/>
                  </a:solidFill>
                  <a:latin typeface="+mj-lt"/>
                </a:rPr>
                <a:t>g chất dinh dưỡng</a:t>
              </a:r>
            </a:p>
          </p:txBody>
        </p:sp>
        <p:sp>
          <p:nvSpPr>
            <p:cNvPr id="17" name="TextBox 17"/>
            <p:cNvSpPr txBox="1"/>
            <p:nvPr/>
          </p:nvSpPr>
          <p:spPr>
            <a:xfrm>
              <a:off x="595483" y="2089312"/>
              <a:ext cx="19721138" cy="1210908"/>
            </a:xfrm>
            <a:prstGeom prst="rect">
              <a:avLst/>
            </a:prstGeom>
          </p:spPr>
          <p:txBody>
            <a:bodyPr wrap="square" lIns="0" tIns="0" rIns="0" bIns="0" rtlCol="0" anchor="t">
              <a:spAutoFit/>
            </a:bodyPr>
            <a:lstStyle/>
            <a:p>
              <a:pPr algn="just">
                <a:lnSpc>
                  <a:spcPct val="120000"/>
                </a:lnSpc>
                <a:spcBef>
                  <a:spcPct val="0"/>
                </a:spcBef>
              </a:pPr>
              <a:r>
                <a:rPr lang="en-US" sz="2400" b="1" dirty="0" smtClean="0">
                  <a:solidFill>
                    <a:srgbClr val="000000"/>
                  </a:solidFill>
                  <a:latin typeface="+mj-lt"/>
                </a:rPr>
                <a:t> </a:t>
              </a:r>
              <a:r>
                <a:rPr lang="en-US" sz="2400" b="1" dirty="0" err="1" smtClean="0">
                  <a:solidFill>
                    <a:srgbClr val="000000"/>
                  </a:solidFill>
                  <a:latin typeface="+mj-lt"/>
                </a:rPr>
                <a:t>để</a:t>
              </a:r>
              <a:r>
                <a:rPr lang="en-US" sz="2400" b="1" dirty="0" smtClean="0">
                  <a:solidFill>
                    <a:srgbClr val="000000"/>
                  </a:solidFill>
                  <a:latin typeface="+mj-lt"/>
                </a:rPr>
                <a:t> </a:t>
              </a:r>
              <a:r>
                <a:rPr lang="en-US" sz="2400" b="1" dirty="0" err="1">
                  <a:solidFill>
                    <a:srgbClr val="000000"/>
                  </a:solidFill>
                  <a:latin typeface="+mj-lt"/>
                </a:rPr>
                <a:t>duy</a:t>
              </a:r>
              <a:r>
                <a:rPr lang="en-US" sz="2400" b="1" dirty="0">
                  <a:solidFill>
                    <a:srgbClr val="000000"/>
                  </a:solidFill>
                  <a:latin typeface="+mj-lt"/>
                </a:rPr>
                <a:t> </a:t>
              </a:r>
              <a:r>
                <a:rPr lang="en-US" sz="2400" b="1" dirty="0" err="1">
                  <a:solidFill>
                    <a:srgbClr val="000000"/>
                  </a:solidFill>
                  <a:latin typeface="+mj-lt"/>
                </a:rPr>
                <a:t>trì</a:t>
              </a:r>
              <a:r>
                <a:rPr lang="en-US" sz="2400" b="1" dirty="0">
                  <a:solidFill>
                    <a:srgbClr val="000000"/>
                  </a:solidFill>
                  <a:latin typeface="+mj-lt"/>
                </a:rPr>
                <a:t> </a:t>
              </a:r>
              <a:r>
                <a:rPr lang="en-US" sz="2400" b="1" dirty="0" err="1">
                  <a:solidFill>
                    <a:srgbClr val="000000"/>
                  </a:solidFill>
                  <a:latin typeface="+mj-lt"/>
                </a:rPr>
                <a:t>hoạt</a:t>
              </a:r>
              <a:r>
                <a:rPr lang="en-US" sz="2400" b="1" dirty="0">
                  <a:solidFill>
                    <a:srgbClr val="000000"/>
                  </a:solidFill>
                  <a:latin typeface="+mj-lt"/>
                </a:rPr>
                <a:t> </a:t>
              </a:r>
              <a:r>
                <a:rPr lang="en-US" sz="2400" b="1" dirty="0" err="1">
                  <a:solidFill>
                    <a:srgbClr val="000000"/>
                  </a:solidFill>
                  <a:latin typeface="+mj-lt"/>
                </a:rPr>
                <a:t>động</a:t>
              </a:r>
              <a:r>
                <a:rPr lang="en-US" sz="2400" b="1" dirty="0">
                  <a:solidFill>
                    <a:srgbClr val="000000"/>
                  </a:solidFill>
                  <a:latin typeface="+mj-lt"/>
                </a:rPr>
                <a:t> </a:t>
              </a:r>
              <a:r>
                <a:rPr lang="en-US" sz="2400" b="1" dirty="0" err="1">
                  <a:solidFill>
                    <a:srgbClr val="000000"/>
                  </a:solidFill>
                  <a:latin typeface="+mj-lt"/>
                </a:rPr>
                <a:t>sống</a:t>
              </a:r>
              <a:r>
                <a:rPr lang="en-US" sz="2400" b="1" dirty="0">
                  <a:solidFill>
                    <a:srgbClr val="000000"/>
                  </a:solidFill>
                  <a:latin typeface="+mj-lt"/>
                </a:rPr>
                <a:t> </a:t>
              </a:r>
              <a:r>
                <a:rPr lang="en-US" sz="2400" b="1" dirty="0" err="1">
                  <a:solidFill>
                    <a:srgbClr val="000000"/>
                  </a:solidFill>
                  <a:latin typeface="+mj-lt"/>
                </a:rPr>
                <a:t>của</a:t>
              </a:r>
              <a:r>
                <a:rPr lang="en-US" sz="2400" b="1" dirty="0">
                  <a:solidFill>
                    <a:srgbClr val="000000"/>
                  </a:solidFill>
                  <a:latin typeface="+mj-lt"/>
                </a:rPr>
                <a:t> </a:t>
              </a:r>
              <a:r>
                <a:rPr lang="en-US" sz="2400" b="1" dirty="0" err="1">
                  <a:solidFill>
                    <a:srgbClr val="000000"/>
                  </a:solidFill>
                  <a:latin typeface="+mj-lt"/>
                </a:rPr>
                <a:t>cơ</a:t>
              </a:r>
              <a:r>
                <a:rPr lang="en-US" sz="2400" b="1" dirty="0">
                  <a:solidFill>
                    <a:srgbClr val="000000"/>
                  </a:solidFill>
                  <a:latin typeface="+mj-lt"/>
                </a:rPr>
                <a:t> </a:t>
              </a:r>
              <a:r>
                <a:rPr lang="en-US" sz="2400" b="1" dirty="0" err="1" smtClean="0">
                  <a:solidFill>
                    <a:srgbClr val="000000"/>
                  </a:solidFill>
                  <a:latin typeface="+mj-lt"/>
                </a:rPr>
                <a:t>thể</a:t>
              </a:r>
              <a:r>
                <a:rPr lang="en-US" sz="2400" b="1" dirty="0" smtClean="0">
                  <a:solidFill>
                    <a:srgbClr val="000000"/>
                  </a:solidFill>
                  <a:latin typeface="+mj-lt"/>
                </a:rPr>
                <a:t>.</a:t>
              </a:r>
              <a:endParaRPr lang="en-US" sz="2400" b="1" dirty="0">
                <a:solidFill>
                  <a:srgbClr val="000000"/>
                </a:solidFill>
                <a:latin typeface="+mj-lt"/>
              </a:endParaRPr>
            </a:p>
          </p:txBody>
        </p:sp>
      </p:grpSp>
      <p:pic>
        <p:nvPicPr>
          <p:cNvPr id="18" name="Picture 17"/>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37943" y="3894477"/>
            <a:ext cx="2744384" cy="2353923"/>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6315520" y="3894477"/>
            <a:ext cx="2724526" cy="235392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sp>
        <p:nvSpPr>
          <p:cNvPr id="8" name="TextBox 8"/>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mj-lt"/>
              </a:rPr>
              <a:t>I. </a:t>
            </a:r>
            <a:r>
              <a:rPr lang="en-US" sz="2300" b="1" smtClean="0">
                <a:solidFill>
                  <a:srgbClr val="000000"/>
                </a:solidFill>
                <a:latin typeface="+mj-lt"/>
              </a:rPr>
              <a:t>KHÁI NIỆM CHẤT DINH DƯỠNG VÀ DINH DƯỠNG</a:t>
            </a:r>
            <a:endParaRPr lang="en-US" sz="2300" b="1">
              <a:solidFill>
                <a:srgbClr val="000000"/>
              </a:solidFill>
              <a:latin typeface="+mj-lt"/>
            </a:endParaRPr>
          </a:p>
        </p:txBody>
      </p:sp>
      <p:grpSp>
        <p:nvGrpSpPr>
          <p:cNvPr id="10" name="Group 10"/>
          <p:cNvGrpSpPr/>
          <p:nvPr/>
        </p:nvGrpSpPr>
        <p:grpSpPr>
          <a:xfrm>
            <a:off x="685621" y="1295400"/>
            <a:ext cx="10435699" cy="1300357"/>
            <a:chOff x="0" y="0"/>
            <a:chExt cx="21640800" cy="2748626"/>
          </a:xfrm>
        </p:grpSpPr>
        <p:grpSp>
          <p:nvGrpSpPr>
            <p:cNvPr id="11" name="Group 11"/>
            <p:cNvGrpSpPr/>
            <p:nvPr/>
          </p:nvGrpSpPr>
          <p:grpSpPr>
            <a:xfrm>
              <a:off x="0" y="0"/>
              <a:ext cx="21640800" cy="2748626"/>
              <a:chOff x="0" y="0"/>
              <a:chExt cx="4274726" cy="542938"/>
            </a:xfrm>
          </p:grpSpPr>
          <p:sp>
            <p:nvSpPr>
              <p:cNvPr id="12" name="Freeform 12"/>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mj-lt"/>
                </a:endParaRPr>
              </a:p>
            </p:txBody>
          </p:sp>
        </p:grpSp>
        <p:sp>
          <p:nvSpPr>
            <p:cNvPr id="14" name="TextBox 14"/>
            <p:cNvSpPr txBox="1"/>
            <p:nvPr/>
          </p:nvSpPr>
          <p:spPr>
            <a:xfrm>
              <a:off x="530076" y="481577"/>
              <a:ext cx="20580644" cy="1795550"/>
            </a:xfrm>
            <a:prstGeom prst="rect">
              <a:avLst/>
            </a:prstGeom>
          </p:spPr>
          <p:txBody>
            <a:bodyPr lIns="0" tIns="0" rIns="0" bIns="0" rtlCol="0" anchor="t">
              <a:spAutoFit/>
            </a:bodyPr>
            <a:lstStyle/>
            <a:p>
              <a:pPr algn="just">
                <a:lnSpc>
                  <a:spcPct val="120000"/>
                </a:lnSpc>
                <a:spcBef>
                  <a:spcPct val="0"/>
                </a:spcBef>
              </a:pPr>
              <a:r>
                <a:rPr lang="en-US" sz="2300" b="1" smtClean="0">
                  <a:solidFill>
                    <a:srgbClr val="000000"/>
                  </a:solidFill>
                  <a:latin typeface="+mj-lt"/>
                </a:rPr>
                <a:t>Hoạt động của hệ tiêu hóa giúp biến đổi thức ăn thành các </a:t>
              </a:r>
              <a:r>
                <a:rPr lang="en-US" sz="2300" b="1" smtClean="0">
                  <a:solidFill>
                    <a:srgbClr val="FF0000"/>
                  </a:solidFill>
                  <a:latin typeface="+mj-lt"/>
                </a:rPr>
                <a:t>chất dinh dưỡng </a:t>
              </a:r>
              <a:r>
                <a:rPr lang="en-US" sz="2300" b="1" smtClean="0">
                  <a:solidFill>
                    <a:srgbClr val="000000"/>
                  </a:solidFill>
                  <a:latin typeface="+mj-lt"/>
                </a:rPr>
                <a:t>cung cấp cho cơ thể.</a:t>
              </a:r>
            </a:p>
          </p:txBody>
        </p:sp>
      </p:grpSp>
      <p:pic>
        <p:nvPicPr>
          <p:cNvPr id="2052" name="Picture 4" descr="Những lưu ý mẹ cần nhớ để trẻ có hệ tiêu hóa khỏe mạ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6211" y="2895600"/>
            <a:ext cx="5865109" cy="34279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5 lời khuyên vàng cho hệ tiêu hóa khỏe mạnh cho cơ thể bạ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621" y="2895600"/>
            <a:ext cx="4570591" cy="342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438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4"/>
                                        </p:tgtEl>
                                        <p:attrNameLst>
                                          <p:attrName>style.visibility</p:attrName>
                                        </p:attrNameLst>
                                      </p:cBhvr>
                                      <p:to>
                                        <p:strVal val="visible"/>
                                      </p:to>
                                    </p:set>
                                    <p:animEffect transition="in" filter="fade">
                                      <p:cBhvr>
                                        <p:cTn id="14" dur="1000"/>
                                        <p:tgtEl>
                                          <p:spTgt spid="2054"/>
                                        </p:tgtEl>
                                      </p:cBhvr>
                                    </p:animEffect>
                                    <p:anim calcmode="lin" valueType="num">
                                      <p:cBhvr>
                                        <p:cTn id="15" dur="1000" fill="hold"/>
                                        <p:tgtEl>
                                          <p:spTgt spid="2054"/>
                                        </p:tgtEl>
                                        <p:attrNameLst>
                                          <p:attrName>ppt_x</p:attrName>
                                        </p:attrNameLst>
                                      </p:cBhvr>
                                      <p:tavLst>
                                        <p:tav tm="0">
                                          <p:val>
                                            <p:strVal val="#ppt_x"/>
                                          </p:val>
                                        </p:tav>
                                        <p:tav tm="100000">
                                          <p:val>
                                            <p:strVal val="#ppt_x"/>
                                          </p:val>
                                        </p:tav>
                                      </p:tavLst>
                                    </p:anim>
                                    <p:anim calcmode="lin" valueType="num">
                                      <p:cBhvr>
                                        <p:cTn id="16" dur="1000" fill="hold"/>
                                        <p:tgtEl>
                                          <p:spTgt spid="205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anim calcmode="lin" valueType="num">
                                      <p:cBhvr>
                                        <p:cTn id="20" dur="1000" fill="hold"/>
                                        <p:tgtEl>
                                          <p:spTgt spid="2052"/>
                                        </p:tgtEl>
                                        <p:attrNameLst>
                                          <p:attrName>ppt_x</p:attrName>
                                        </p:attrNameLst>
                                      </p:cBhvr>
                                      <p:tavLst>
                                        <p:tav tm="0">
                                          <p:val>
                                            <p:strVal val="#ppt_x"/>
                                          </p:val>
                                        </p:tav>
                                        <p:tav tm="100000">
                                          <p:val>
                                            <p:strVal val="#ppt_x"/>
                                          </p:val>
                                        </p:tav>
                                      </p:tavLst>
                                    </p:anim>
                                    <p:anim calcmode="lin" valueType="num">
                                      <p:cBhvr>
                                        <p:cTn id="21"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9250" y="0"/>
            <a:ext cx="896579" cy="896813"/>
          </a:xfrm>
          <a:prstGeom prst="rect">
            <a:avLst/>
          </a:prstGeom>
        </p:spPr>
      </p:pic>
      <p:grpSp>
        <p:nvGrpSpPr>
          <p:cNvPr id="6" name="Group 6"/>
          <p:cNvGrpSpPr/>
          <p:nvPr/>
        </p:nvGrpSpPr>
        <p:grpSpPr>
          <a:xfrm>
            <a:off x="682685" y="1447801"/>
            <a:ext cx="10823454" cy="1066800"/>
            <a:chOff x="0" y="0"/>
            <a:chExt cx="21640800" cy="3391832"/>
          </a:xfrm>
        </p:grpSpPr>
        <p:grpSp>
          <p:nvGrpSpPr>
            <p:cNvPr id="7" name="Group 7"/>
            <p:cNvGrpSpPr/>
            <p:nvPr/>
          </p:nvGrpSpPr>
          <p:grpSpPr>
            <a:xfrm>
              <a:off x="0" y="0"/>
              <a:ext cx="21640800" cy="3391832"/>
              <a:chOff x="0" y="0"/>
              <a:chExt cx="4274726" cy="669992"/>
            </a:xfrm>
          </p:grpSpPr>
          <p:sp>
            <p:nvSpPr>
              <p:cNvPr id="8" name="Freeform 8"/>
              <p:cNvSpPr/>
              <p:nvPr/>
            </p:nvSpPr>
            <p:spPr>
              <a:xfrm>
                <a:off x="0" y="0"/>
                <a:ext cx="4274726" cy="669992"/>
              </a:xfrm>
              <a:custGeom>
                <a:avLst/>
                <a:gdLst/>
                <a:ahLst/>
                <a:cxnLst/>
                <a:rect l="l" t="t" r="r" b="b"/>
                <a:pathLst>
                  <a:path w="4274726" h="669992">
                    <a:moveTo>
                      <a:pt x="24327" y="0"/>
                    </a:moveTo>
                    <a:lnTo>
                      <a:pt x="4250399" y="0"/>
                    </a:lnTo>
                    <a:cubicBezTo>
                      <a:pt x="4263834" y="0"/>
                      <a:pt x="4274726" y="10891"/>
                      <a:pt x="4274726" y="24327"/>
                    </a:cubicBezTo>
                    <a:lnTo>
                      <a:pt x="4274726" y="645665"/>
                    </a:lnTo>
                    <a:cubicBezTo>
                      <a:pt x="4274726" y="659100"/>
                      <a:pt x="4263834" y="669992"/>
                      <a:pt x="4250399" y="669992"/>
                    </a:cubicBezTo>
                    <a:lnTo>
                      <a:pt x="24327" y="669992"/>
                    </a:lnTo>
                    <a:cubicBezTo>
                      <a:pt x="10891" y="669992"/>
                      <a:pt x="0" y="659100"/>
                      <a:pt x="0" y="645665"/>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Rounded MT Bold" panose="020F0704030504030204" pitchFamily="34" charset="0"/>
                </a:endParaRPr>
              </a:p>
            </p:txBody>
          </p:sp>
        </p:grpSp>
        <p:sp>
          <p:nvSpPr>
            <p:cNvPr id="10" name="TextBox 10"/>
            <p:cNvSpPr txBox="1"/>
            <p:nvPr/>
          </p:nvSpPr>
          <p:spPr>
            <a:xfrm>
              <a:off x="553810" y="283124"/>
              <a:ext cx="20533181" cy="2468193"/>
            </a:xfrm>
            <a:prstGeom prst="rect">
              <a:avLst/>
            </a:prstGeom>
          </p:spPr>
          <p:txBody>
            <a:bodyPr lIns="0" tIns="0" rIns="0" bIns="0" rtlCol="0" anchor="t">
              <a:spAutoFit/>
            </a:bodyPr>
            <a:lstStyle/>
            <a:p>
              <a:pPr algn="just">
                <a:lnSpc>
                  <a:spcPct val="120000"/>
                </a:lnSpc>
              </a:pPr>
              <a:r>
                <a:rPr lang="en-US" sz="2300" b="1" smtClean="0">
                  <a:solidFill>
                    <a:srgbClr val="000000"/>
                  </a:solidFill>
                  <a:latin typeface="+mj-lt"/>
                </a:rPr>
                <a:t>Quan sát hình và dựa vào kiến thức đã học để nêu tên các cơ quan của hệ tiêu hóa tương ứng với những vị trí được đánh số trong hình</a:t>
              </a:r>
              <a:endParaRPr lang="en-US" sz="2300" b="1">
                <a:solidFill>
                  <a:srgbClr val="000000"/>
                </a:solidFill>
                <a:latin typeface="+mj-lt"/>
              </a:endParaRPr>
            </a:p>
          </p:txBody>
        </p:sp>
      </p:grpSp>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116918" y="4700730"/>
            <a:ext cx="1870047" cy="530764"/>
          </a:xfrm>
          <a:prstGeom prst="rect">
            <a:avLst/>
          </a:prstGeom>
        </p:spPr>
      </p:pic>
      <p:sp>
        <p:nvSpPr>
          <p:cNvPr id="15" name="TextBox 15"/>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pic>
        <p:nvPicPr>
          <p:cNvPr id="3074" name="Picture 2" descr="KHTN 8 (Kết nối tri thức) Bài 32: Dinh dưỡng và tiêu hóa ở người | Khoa học  tự nhiên 8"/>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b="11706"/>
          <a:stretch/>
        </p:blipFill>
        <p:spPr bwMode="auto">
          <a:xfrm>
            <a:off x="4265612" y="2607923"/>
            <a:ext cx="4255642" cy="385905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9"/>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300" b="1">
                <a:solidFill>
                  <a:srgbClr val="000000"/>
                </a:solidFill>
                <a:latin typeface="+mj-lt"/>
              </a:rPr>
              <a:t>1. </a:t>
            </a:r>
            <a:r>
              <a:rPr lang="en-US" sz="2300" b="1" smtClean="0">
                <a:solidFill>
                  <a:srgbClr val="000000"/>
                </a:solidFill>
                <a:latin typeface="+mj-lt"/>
              </a:rPr>
              <a:t>Cấu tạo và chức năng của hệ tiêu hóa</a:t>
            </a:r>
            <a:endParaRPr lang="en-US" sz="2300" b="1">
              <a:solidFill>
                <a:srgbClr val="000000"/>
              </a:solidFill>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074"/>
                                        </p:tgtEl>
                                        <p:attrNameLst>
                                          <p:attrName>style.visibility</p:attrName>
                                        </p:attrNameLst>
                                      </p:cBhvr>
                                      <p:to>
                                        <p:strVal val="visible"/>
                                      </p:to>
                                    </p:set>
                                    <p:animEffect transition="in" filter="fade">
                                      <p:cBhvr>
                                        <p:cTn id="38" dur="1000"/>
                                        <p:tgtEl>
                                          <p:spTgt spid="3074"/>
                                        </p:tgtEl>
                                      </p:cBhvr>
                                    </p:animEffect>
                                    <p:anim calcmode="lin" valueType="num">
                                      <p:cBhvr>
                                        <p:cTn id="39" dur="1000" fill="hold"/>
                                        <p:tgtEl>
                                          <p:spTgt spid="3074"/>
                                        </p:tgtEl>
                                        <p:attrNameLst>
                                          <p:attrName>ppt_x</p:attrName>
                                        </p:attrNameLst>
                                      </p:cBhvr>
                                      <p:tavLst>
                                        <p:tav tm="0">
                                          <p:val>
                                            <p:strVal val="#ppt_x"/>
                                          </p:val>
                                        </p:tav>
                                        <p:tav tm="100000">
                                          <p:val>
                                            <p:strVal val="#ppt_x"/>
                                          </p:val>
                                        </p:tav>
                                      </p:tavLst>
                                    </p:anim>
                                    <p:anim calcmode="lin" valueType="num">
                                      <p:cBhvr>
                                        <p:cTn id="40" dur="1000" fill="hold"/>
                                        <p:tgtEl>
                                          <p:spTgt spid="3074"/>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pic>
        <p:nvPicPr>
          <p:cNvPr id="8" name="Picture 8"/>
          <p:cNvPicPr>
            <a:picLocks noChangeAspect="1"/>
          </p:cNvPicPr>
          <p:nvPr/>
        </p:nvPicPr>
        <p:blipFill>
          <a:blip r:embed="rId4"/>
          <a:srcRect t="7003" b="3112"/>
          <a:stretch>
            <a:fillRect/>
          </a:stretch>
        </p:blipFill>
        <p:spPr>
          <a:xfrm>
            <a:off x="3685640" y="1098831"/>
            <a:ext cx="4817545" cy="5599780"/>
          </a:xfrm>
          <a:prstGeom prst="rect">
            <a:avLst/>
          </a:prstGeom>
        </p:spPr>
      </p:pic>
      <p:sp>
        <p:nvSpPr>
          <p:cNvPr id="9" name="TextBox 9"/>
          <p:cNvSpPr txBox="1"/>
          <p:nvPr/>
        </p:nvSpPr>
        <p:spPr>
          <a:xfrm>
            <a:off x="697990" y="980368"/>
            <a:ext cx="2467126" cy="423193"/>
          </a:xfrm>
          <a:prstGeom prst="rect">
            <a:avLst/>
          </a:prstGeom>
        </p:spPr>
        <p:txBody>
          <a:bodyPr lIns="0" tIns="0" rIns="0" bIns="0" rtlCol="0" anchor="t">
            <a:spAutoFit/>
          </a:bodyPr>
          <a:lstStyle/>
          <a:p>
            <a:pPr algn="ctr">
              <a:lnSpc>
                <a:spcPts val="3266"/>
              </a:lnSpc>
            </a:pPr>
            <a:r>
              <a:rPr lang="en-US" sz="2300" b="1" dirty="0">
                <a:solidFill>
                  <a:srgbClr val="000000"/>
                </a:solidFill>
                <a:latin typeface="+mj-lt"/>
              </a:rPr>
              <a:t>TUYẾN TIÊU HÓA</a:t>
            </a:r>
          </a:p>
        </p:txBody>
      </p:sp>
      <p:sp>
        <p:nvSpPr>
          <p:cNvPr id="10" name="TextBox 10"/>
          <p:cNvSpPr txBox="1"/>
          <p:nvPr/>
        </p:nvSpPr>
        <p:spPr>
          <a:xfrm>
            <a:off x="9332070" y="980367"/>
            <a:ext cx="2171134" cy="423193"/>
          </a:xfrm>
          <a:prstGeom prst="rect">
            <a:avLst/>
          </a:prstGeom>
        </p:spPr>
        <p:txBody>
          <a:bodyPr lIns="0" tIns="0" rIns="0" bIns="0" rtlCol="0" anchor="t">
            <a:spAutoFit/>
          </a:bodyPr>
          <a:lstStyle/>
          <a:p>
            <a:pPr algn="ctr">
              <a:lnSpc>
                <a:spcPts val="3266"/>
              </a:lnSpc>
            </a:pPr>
            <a:r>
              <a:rPr lang="en-US" sz="2300" b="1" dirty="0">
                <a:solidFill>
                  <a:srgbClr val="000000"/>
                </a:solidFill>
                <a:latin typeface="+mj-lt"/>
              </a:rPr>
              <a:t>ỐNG TIÊU HÓA</a:t>
            </a:r>
          </a:p>
        </p:txBody>
      </p:sp>
      <p:sp>
        <p:nvSpPr>
          <p:cNvPr id="11" name="TextBox 11"/>
          <p:cNvSpPr txBox="1"/>
          <p:nvPr/>
        </p:nvSpPr>
        <p:spPr>
          <a:xfrm>
            <a:off x="697990" y="1457676"/>
            <a:ext cx="3000018" cy="974626"/>
          </a:xfrm>
          <a:prstGeom prst="rect">
            <a:avLst/>
          </a:prstGeom>
        </p:spPr>
        <p:txBody>
          <a:bodyPr lIns="0" tIns="0" rIns="0" bIns="0" rtlCol="0" anchor="t">
            <a:spAutoFit/>
          </a:bodyPr>
          <a:lstStyle/>
          <a:p>
            <a:pPr algn="ctr">
              <a:lnSpc>
                <a:spcPts val="1866"/>
              </a:lnSpc>
            </a:pPr>
            <a:r>
              <a:rPr lang="en-US" sz="1300" b="1" dirty="0">
                <a:solidFill>
                  <a:srgbClr val="C01E27"/>
                </a:solidFill>
                <a:latin typeface="+mj-lt"/>
              </a:rPr>
              <a:t>TUYẾN NƯỚC BỌT</a:t>
            </a:r>
          </a:p>
          <a:p>
            <a:pPr>
              <a:lnSpc>
                <a:spcPts val="1866"/>
              </a:lnSpc>
              <a:spcBef>
                <a:spcPct val="0"/>
              </a:spcBef>
            </a:pPr>
            <a:r>
              <a:rPr lang="en-US" sz="1300" b="1" dirty="0">
                <a:solidFill>
                  <a:srgbClr val="000000"/>
                </a:solidFill>
                <a:latin typeface="+mj-lt"/>
              </a:rPr>
              <a:t> . </a:t>
            </a:r>
            <a:r>
              <a:rPr lang="en-US" sz="1300" b="1" dirty="0" err="1">
                <a:solidFill>
                  <a:srgbClr val="000000"/>
                </a:solidFill>
                <a:latin typeface="+mj-lt"/>
              </a:rPr>
              <a:t>Làm</a:t>
            </a:r>
            <a:r>
              <a:rPr lang="en-US" sz="1300" b="1" dirty="0">
                <a:solidFill>
                  <a:srgbClr val="000000"/>
                </a:solidFill>
                <a:latin typeface="+mj-lt"/>
              </a:rPr>
              <a:t> </a:t>
            </a:r>
            <a:r>
              <a:rPr lang="en-US" sz="1300" b="1" dirty="0" err="1">
                <a:solidFill>
                  <a:srgbClr val="000000"/>
                </a:solidFill>
                <a:latin typeface="+mj-lt"/>
              </a:rPr>
              <a:t>ẩm</a:t>
            </a:r>
            <a:r>
              <a:rPr lang="en-US" sz="1300" b="1" dirty="0">
                <a:solidFill>
                  <a:srgbClr val="000000"/>
                </a:solidFill>
                <a:latin typeface="+mj-lt"/>
              </a:rPr>
              <a:t> </a:t>
            </a:r>
            <a:r>
              <a:rPr lang="en-US" sz="1300" b="1" dirty="0" err="1">
                <a:solidFill>
                  <a:srgbClr val="000000"/>
                </a:solidFill>
                <a:latin typeface="+mj-lt"/>
              </a:rPr>
              <a:t>thức</a:t>
            </a:r>
            <a:r>
              <a:rPr lang="en-US" sz="1300" b="1" dirty="0">
                <a:solidFill>
                  <a:srgbClr val="000000"/>
                </a:solidFill>
                <a:latin typeface="+mj-lt"/>
              </a:rPr>
              <a:t> </a:t>
            </a:r>
            <a:r>
              <a:rPr lang="en-US" sz="1300" b="1" dirty="0" err="1">
                <a:solidFill>
                  <a:srgbClr val="000000"/>
                </a:solidFill>
                <a:latin typeface="+mj-lt"/>
              </a:rPr>
              <a:t>ăn</a:t>
            </a:r>
            <a:endParaRPr lang="en-US" sz="1300" b="1" dirty="0">
              <a:solidFill>
                <a:srgbClr val="000000"/>
              </a:solidFill>
              <a:latin typeface="+mj-lt"/>
            </a:endParaRPr>
          </a:p>
          <a:p>
            <a:pPr>
              <a:lnSpc>
                <a:spcPts val="1866"/>
              </a:lnSpc>
              <a:spcBef>
                <a:spcPct val="0"/>
              </a:spcBef>
            </a:pPr>
            <a:r>
              <a:rPr lang="en-US" sz="1300" b="1" dirty="0">
                <a:solidFill>
                  <a:srgbClr val="000000"/>
                </a:solidFill>
                <a:latin typeface="+mj-lt"/>
              </a:rPr>
              <a:t> . </a:t>
            </a:r>
            <a:r>
              <a:rPr lang="en-US" sz="1300" b="1" dirty="0" err="1">
                <a:solidFill>
                  <a:srgbClr val="000000"/>
                </a:solidFill>
                <a:latin typeface="+mj-lt"/>
              </a:rPr>
              <a:t>Chứa</a:t>
            </a:r>
            <a:r>
              <a:rPr lang="en-US" sz="1300" b="1" dirty="0">
                <a:solidFill>
                  <a:srgbClr val="000000"/>
                </a:solidFill>
                <a:latin typeface="+mj-lt"/>
              </a:rPr>
              <a:t> enzyme amylase </a:t>
            </a:r>
            <a:r>
              <a:rPr lang="en-US" sz="1300" b="1" dirty="0" err="1">
                <a:solidFill>
                  <a:srgbClr val="000000"/>
                </a:solidFill>
                <a:latin typeface="+mj-lt"/>
              </a:rPr>
              <a:t>giúp</a:t>
            </a:r>
            <a:r>
              <a:rPr lang="en-US" sz="1300" b="1" dirty="0">
                <a:solidFill>
                  <a:srgbClr val="000000"/>
                </a:solidFill>
                <a:latin typeface="+mj-lt"/>
              </a:rPr>
              <a:t> </a:t>
            </a:r>
            <a:r>
              <a:rPr lang="en-US" sz="1300" b="1" dirty="0" err="1">
                <a:solidFill>
                  <a:srgbClr val="000000"/>
                </a:solidFill>
                <a:latin typeface="+mj-lt"/>
              </a:rPr>
              <a:t>tiêu</a:t>
            </a:r>
            <a:r>
              <a:rPr lang="en-US" sz="1300" b="1" dirty="0">
                <a:solidFill>
                  <a:srgbClr val="000000"/>
                </a:solidFill>
                <a:latin typeface="+mj-lt"/>
              </a:rPr>
              <a:t> </a:t>
            </a:r>
            <a:r>
              <a:rPr lang="en-US" sz="1300" b="1" dirty="0" err="1">
                <a:solidFill>
                  <a:srgbClr val="000000"/>
                </a:solidFill>
                <a:latin typeface="+mj-lt"/>
              </a:rPr>
              <a:t>hóa</a:t>
            </a:r>
            <a:r>
              <a:rPr lang="en-US" sz="1300" b="1" dirty="0">
                <a:solidFill>
                  <a:srgbClr val="000000"/>
                </a:solidFill>
                <a:latin typeface="+mj-lt"/>
              </a:rPr>
              <a:t> </a:t>
            </a:r>
            <a:r>
              <a:rPr lang="en-US" sz="1300" b="1" dirty="0" err="1">
                <a:solidFill>
                  <a:srgbClr val="000000"/>
                </a:solidFill>
                <a:latin typeface="+mj-lt"/>
              </a:rPr>
              <a:t>một</a:t>
            </a:r>
            <a:r>
              <a:rPr lang="en-US" sz="1300" b="1" dirty="0">
                <a:solidFill>
                  <a:srgbClr val="000000"/>
                </a:solidFill>
                <a:latin typeface="+mj-lt"/>
              </a:rPr>
              <a:t> </a:t>
            </a:r>
            <a:r>
              <a:rPr lang="en-US" sz="1300" b="1" dirty="0" err="1">
                <a:solidFill>
                  <a:srgbClr val="000000"/>
                </a:solidFill>
                <a:latin typeface="+mj-lt"/>
              </a:rPr>
              <a:t>phần</a:t>
            </a:r>
            <a:r>
              <a:rPr lang="en-US" sz="1300" b="1" dirty="0">
                <a:solidFill>
                  <a:srgbClr val="000000"/>
                </a:solidFill>
                <a:latin typeface="+mj-lt"/>
              </a:rPr>
              <a:t> </a:t>
            </a:r>
            <a:r>
              <a:rPr lang="en-US" sz="1300" b="1" dirty="0" err="1">
                <a:solidFill>
                  <a:srgbClr val="000000"/>
                </a:solidFill>
                <a:latin typeface="+mj-lt"/>
              </a:rPr>
              <a:t>tinh</a:t>
            </a:r>
            <a:r>
              <a:rPr lang="en-US" sz="1300" b="1" dirty="0">
                <a:solidFill>
                  <a:srgbClr val="000000"/>
                </a:solidFill>
                <a:latin typeface="+mj-lt"/>
              </a:rPr>
              <a:t> </a:t>
            </a:r>
            <a:r>
              <a:rPr lang="en-US" sz="1300" b="1" dirty="0" err="1">
                <a:solidFill>
                  <a:srgbClr val="000000"/>
                </a:solidFill>
                <a:latin typeface="+mj-lt"/>
              </a:rPr>
              <a:t>bột</a:t>
            </a:r>
            <a:endParaRPr lang="en-US" sz="1300" b="1" dirty="0">
              <a:solidFill>
                <a:srgbClr val="000000"/>
              </a:solidFill>
              <a:latin typeface="+mj-lt"/>
            </a:endParaRPr>
          </a:p>
        </p:txBody>
      </p:sp>
      <p:sp>
        <p:nvSpPr>
          <p:cNvPr id="12" name="AutoShape 12"/>
          <p:cNvSpPr/>
          <p:nvPr/>
        </p:nvSpPr>
        <p:spPr>
          <a:xfrm flipV="1">
            <a:off x="2856755" y="1566615"/>
            <a:ext cx="4822761" cy="80263"/>
          </a:xfrm>
          <a:prstGeom prst="line">
            <a:avLst/>
          </a:prstGeom>
          <a:ln w="63500" cap="flat">
            <a:solidFill>
              <a:srgbClr val="000000"/>
            </a:solidFill>
            <a:prstDash val="lgDash"/>
            <a:headEnd type="none" w="sm" len="sm"/>
            <a:tailEnd type="arrow" w="med" len="sm"/>
          </a:ln>
        </p:spPr>
      </p:sp>
      <p:sp>
        <p:nvSpPr>
          <p:cNvPr id="15" name="TextBox 15"/>
          <p:cNvSpPr txBox="1"/>
          <p:nvPr/>
        </p:nvSpPr>
        <p:spPr>
          <a:xfrm>
            <a:off x="697990" y="2844100"/>
            <a:ext cx="3000018" cy="974626"/>
          </a:xfrm>
          <a:prstGeom prst="rect">
            <a:avLst/>
          </a:prstGeom>
        </p:spPr>
        <p:txBody>
          <a:bodyPr lIns="0" tIns="0" rIns="0" bIns="0" rtlCol="0" anchor="t">
            <a:spAutoFit/>
          </a:bodyPr>
          <a:lstStyle/>
          <a:p>
            <a:pPr algn="ctr">
              <a:lnSpc>
                <a:spcPts val="1866"/>
              </a:lnSpc>
              <a:spcBef>
                <a:spcPct val="0"/>
              </a:spcBef>
            </a:pPr>
            <a:r>
              <a:rPr lang="en-US" sz="1300" b="1" dirty="0">
                <a:solidFill>
                  <a:srgbClr val="C01E27"/>
                </a:solidFill>
                <a:latin typeface="+mj-lt"/>
              </a:rPr>
              <a:t>GAN</a:t>
            </a:r>
          </a:p>
          <a:p>
            <a:pPr>
              <a:lnSpc>
                <a:spcPts val="1866"/>
              </a:lnSpc>
              <a:spcBef>
                <a:spcPct val="0"/>
              </a:spcBef>
            </a:pPr>
            <a:r>
              <a:rPr lang="en-US" sz="1300" b="1" dirty="0">
                <a:solidFill>
                  <a:srgbClr val="000000"/>
                </a:solidFill>
                <a:latin typeface="+mj-lt"/>
              </a:rPr>
              <a:t> . </a:t>
            </a:r>
            <a:r>
              <a:rPr lang="en-US" sz="1300" b="1" dirty="0" err="1">
                <a:solidFill>
                  <a:srgbClr val="000000"/>
                </a:solidFill>
                <a:latin typeface="+mj-lt"/>
              </a:rPr>
              <a:t>Tiết</a:t>
            </a:r>
            <a:r>
              <a:rPr lang="en-US" sz="1300" b="1" dirty="0">
                <a:solidFill>
                  <a:srgbClr val="000000"/>
                </a:solidFill>
                <a:latin typeface="+mj-lt"/>
              </a:rPr>
              <a:t> </a:t>
            </a:r>
            <a:r>
              <a:rPr lang="en-US" sz="1300" b="1" dirty="0" err="1">
                <a:solidFill>
                  <a:srgbClr val="000000"/>
                </a:solidFill>
                <a:latin typeface="+mj-lt"/>
              </a:rPr>
              <a:t>dịch</a:t>
            </a:r>
            <a:r>
              <a:rPr lang="en-US" sz="1300" b="1" dirty="0">
                <a:solidFill>
                  <a:srgbClr val="000000"/>
                </a:solidFill>
                <a:latin typeface="+mj-lt"/>
              </a:rPr>
              <a:t> </a:t>
            </a:r>
            <a:r>
              <a:rPr lang="en-US" sz="1300" b="1" dirty="0" err="1">
                <a:solidFill>
                  <a:srgbClr val="000000"/>
                </a:solidFill>
                <a:latin typeface="+mj-lt"/>
              </a:rPr>
              <a:t>mật</a:t>
            </a:r>
            <a:r>
              <a:rPr lang="en-US" sz="1300" b="1" dirty="0">
                <a:solidFill>
                  <a:srgbClr val="000000"/>
                </a:solidFill>
                <a:latin typeface="+mj-lt"/>
              </a:rPr>
              <a:t>, </a:t>
            </a:r>
            <a:r>
              <a:rPr lang="en-US" sz="1300" b="1" dirty="0" err="1">
                <a:solidFill>
                  <a:srgbClr val="000000"/>
                </a:solidFill>
                <a:latin typeface="+mj-lt"/>
              </a:rPr>
              <a:t>có</a:t>
            </a:r>
            <a:r>
              <a:rPr lang="en-US" sz="1300" b="1" dirty="0">
                <a:solidFill>
                  <a:srgbClr val="000000"/>
                </a:solidFill>
                <a:latin typeface="+mj-lt"/>
              </a:rPr>
              <a:t> </a:t>
            </a:r>
            <a:r>
              <a:rPr lang="en-US" sz="1300" b="1" dirty="0" err="1">
                <a:solidFill>
                  <a:srgbClr val="000000"/>
                </a:solidFill>
                <a:latin typeface="+mj-lt"/>
              </a:rPr>
              <a:t>chức</a:t>
            </a:r>
            <a:r>
              <a:rPr lang="en-US" sz="1300" b="1" dirty="0">
                <a:solidFill>
                  <a:srgbClr val="000000"/>
                </a:solidFill>
                <a:latin typeface="+mj-lt"/>
              </a:rPr>
              <a:t> </a:t>
            </a:r>
            <a:r>
              <a:rPr lang="en-US" sz="1300" b="1" dirty="0" err="1">
                <a:solidFill>
                  <a:srgbClr val="000000"/>
                </a:solidFill>
                <a:latin typeface="+mj-lt"/>
              </a:rPr>
              <a:t>năng</a:t>
            </a:r>
            <a:r>
              <a:rPr lang="en-US" sz="1300" b="1" dirty="0">
                <a:solidFill>
                  <a:srgbClr val="000000"/>
                </a:solidFill>
                <a:latin typeface="+mj-lt"/>
              </a:rPr>
              <a:t> </a:t>
            </a:r>
            <a:r>
              <a:rPr lang="en-US" sz="1300" b="1" dirty="0" err="1">
                <a:solidFill>
                  <a:srgbClr val="000000"/>
                </a:solidFill>
                <a:latin typeface="+mj-lt"/>
              </a:rPr>
              <a:t>nhũ</a:t>
            </a:r>
            <a:r>
              <a:rPr lang="en-US" sz="1300" b="1" dirty="0">
                <a:solidFill>
                  <a:srgbClr val="000000"/>
                </a:solidFill>
                <a:latin typeface="+mj-lt"/>
              </a:rPr>
              <a:t> </a:t>
            </a:r>
            <a:r>
              <a:rPr lang="en-US" sz="1300" b="1" dirty="0" err="1">
                <a:solidFill>
                  <a:srgbClr val="000000"/>
                </a:solidFill>
                <a:latin typeface="+mj-lt"/>
              </a:rPr>
              <a:t>tương</a:t>
            </a:r>
            <a:r>
              <a:rPr lang="en-US" sz="1300" b="1" dirty="0">
                <a:solidFill>
                  <a:srgbClr val="000000"/>
                </a:solidFill>
                <a:latin typeface="+mj-lt"/>
              </a:rPr>
              <a:t> </a:t>
            </a:r>
            <a:r>
              <a:rPr lang="en-US" sz="1300" b="1" dirty="0" err="1">
                <a:solidFill>
                  <a:srgbClr val="000000"/>
                </a:solidFill>
                <a:latin typeface="+mj-lt"/>
              </a:rPr>
              <a:t>hóa</a:t>
            </a:r>
            <a:r>
              <a:rPr lang="en-US" sz="1300" b="1" dirty="0">
                <a:solidFill>
                  <a:srgbClr val="000000"/>
                </a:solidFill>
                <a:latin typeface="+mj-lt"/>
              </a:rPr>
              <a:t> lipid</a:t>
            </a:r>
          </a:p>
          <a:p>
            <a:pPr>
              <a:lnSpc>
                <a:spcPts val="1866"/>
              </a:lnSpc>
              <a:spcBef>
                <a:spcPct val="0"/>
              </a:spcBef>
            </a:pPr>
            <a:r>
              <a:rPr lang="en-US" sz="1300" b="1" dirty="0">
                <a:solidFill>
                  <a:srgbClr val="000000"/>
                </a:solidFill>
                <a:latin typeface="+mj-lt"/>
              </a:rPr>
              <a:t>. </a:t>
            </a:r>
            <a:r>
              <a:rPr lang="en-US" sz="1300" b="1" dirty="0" err="1">
                <a:solidFill>
                  <a:srgbClr val="000000"/>
                </a:solidFill>
                <a:latin typeface="+mj-lt"/>
              </a:rPr>
              <a:t>Đào</a:t>
            </a:r>
            <a:r>
              <a:rPr lang="en-US" sz="1300" b="1" dirty="0">
                <a:solidFill>
                  <a:srgbClr val="000000"/>
                </a:solidFill>
                <a:latin typeface="+mj-lt"/>
              </a:rPr>
              <a:t> </a:t>
            </a:r>
            <a:r>
              <a:rPr lang="en-US" sz="1300" b="1" dirty="0" err="1">
                <a:solidFill>
                  <a:srgbClr val="000000"/>
                </a:solidFill>
                <a:latin typeface="+mj-lt"/>
              </a:rPr>
              <a:t>thải</a:t>
            </a:r>
            <a:r>
              <a:rPr lang="en-US" sz="1300" b="1" dirty="0">
                <a:solidFill>
                  <a:srgbClr val="000000"/>
                </a:solidFill>
                <a:latin typeface="+mj-lt"/>
              </a:rPr>
              <a:t> </a:t>
            </a:r>
            <a:r>
              <a:rPr lang="en-US" sz="1300" b="1" dirty="0" err="1">
                <a:solidFill>
                  <a:srgbClr val="000000"/>
                </a:solidFill>
                <a:latin typeface="+mj-lt"/>
              </a:rPr>
              <a:t>độc</a:t>
            </a:r>
            <a:r>
              <a:rPr lang="en-US" sz="1300" b="1" dirty="0">
                <a:solidFill>
                  <a:srgbClr val="000000"/>
                </a:solidFill>
                <a:latin typeface="+mj-lt"/>
              </a:rPr>
              <a:t> </a:t>
            </a:r>
            <a:r>
              <a:rPr lang="en-US" sz="1300" b="1" dirty="0" err="1">
                <a:solidFill>
                  <a:srgbClr val="000000"/>
                </a:solidFill>
                <a:latin typeface="+mj-lt"/>
              </a:rPr>
              <a:t>tố</a:t>
            </a:r>
            <a:endParaRPr lang="en-US" sz="1300" b="1" dirty="0">
              <a:solidFill>
                <a:srgbClr val="000000"/>
              </a:solidFill>
              <a:latin typeface="+mj-lt"/>
            </a:endParaRPr>
          </a:p>
        </p:txBody>
      </p:sp>
      <p:sp>
        <p:nvSpPr>
          <p:cNvPr id="16" name="AutoShape 16"/>
          <p:cNvSpPr/>
          <p:nvPr/>
        </p:nvSpPr>
        <p:spPr>
          <a:xfrm flipV="1">
            <a:off x="2856756" y="2586848"/>
            <a:ext cx="2570316" cy="379080"/>
          </a:xfrm>
          <a:prstGeom prst="line">
            <a:avLst/>
          </a:prstGeom>
          <a:ln w="63500" cap="flat">
            <a:solidFill>
              <a:srgbClr val="000000"/>
            </a:solidFill>
            <a:prstDash val="lgDash"/>
            <a:headEnd type="none" w="sm" len="sm"/>
            <a:tailEnd type="arrow" w="med" len="sm"/>
          </a:ln>
        </p:spPr>
      </p:sp>
      <p:sp>
        <p:nvSpPr>
          <p:cNvPr id="17" name="TextBox 17"/>
          <p:cNvSpPr txBox="1"/>
          <p:nvPr/>
        </p:nvSpPr>
        <p:spPr>
          <a:xfrm>
            <a:off x="697990" y="4177347"/>
            <a:ext cx="3000018" cy="487313"/>
          </a:xfrm>
          <a:prstGeom prst="rect">
            <a:avLst/>
          </a:prstGeom>
        </p:spPr>
        <p:txBody>
          <a:bodyPr lIns="0" tIns="0" rIns="0" bIns="0" rtlCol="0" anchor="t">
            <a:spAutoFit/>
          </a:bodyPr>
          <a:lstStyle/>
          <a:p>
            <a:pPr algn="ctr">
              <a:lnSpc>
                <a:spcPts val="1866"/>
              </a:lnSpc>
              <a:spcBef>
                <a:spcPct val="0"/>
              </a:spcBef>
            </a:pPr>
            <a:r>
              <a:rPr lang="en-US" sz="1300" b="1" dirty="0">
                <a:solidFill>
                  <a:srgbClr val="C01E27"/>
                </a:solidFill>
                <a:latin typeface="+mj-lt"/>
              </a:rPr>
              <a:t>TÚI MẬT</a:t>
            </a:r>
          </a:p>
          <a:p>
            <a:pPr>
              <a:lnSpc>
                <a:spcPts val="1866"/>
              </a:lnSpc>
              <a:spcBef>
                <a:spcPct val="0"/>
              </a:spcBef>
            </a:pPr>
            <a:r>
              <a:rPr lang="en-US" sz="1300" b="1" dirty="0" err="1">
                <a:solidFill>
                  <a:srgbClr val="000000"/>
                </a:solidFill>
                <a:latin typeface="+mj-lt"/>
              </a:rPr>
              <a:t>Dự</a:t>
            </a:r>
            <a:r>
              <a:rPr lang="en-US" sz="1300" b="1" dirty="0">
                <a:solidFill>
                  <a:srgbClr val="000000"/>
                </a:solidFill>
                <a:latin typeface="+mj-lt"/>
              </a:rPr>
              <a:t> </a:t>
            </a:r>
            <a:r>
              <a:rPr lang="en-US" sz="1300" b="1" dirty="0" err="1">
                <a:solidFill>
                  <a:srgbClr val="000000"/>
                </a:solidFill>
                <a:latin typeface="+mj-lt"/>
              </a:rPr>
              <a:t>trữ</a:t>
            </a:r>
            <a:r>
              <a:rPr lang="en-US" sz="1300" b="1" dirty="0">
                <a:solidFill>
                  <a:srgbClr val="000000"/>
                </a:solidFill>
                <a:latin typeface="+mj-lt"/>
              </a:rPr>
              <a:t> </a:t>
            </a:r>
            <a:r>
              <a:rPr lang="en-US" sz="1300" b="1" dirty="0" err="1">
                <a:solidFill>
                  <a:srgbClr val="000000"/>
                </a:solidFill>
                <a:latin typeface="+mj-lt"/>
              </a:rPr>
              <a:t>dịch</a:t>
            </a:r>
            <a:r>
              <a:rPr lang="en-US" sz="1300" b="1" dirty="0">
                <a:solidFill>
                  <a:srgbClr val="000000"/>
                </a:solidFill>
                <a:latin typeface="+mj-lt"/>
              </a:rPr>
              <a:t> </a:t>
            </a:r>
            <a:r>
              <a:rPr lang="en-US" sz="1300" b="1" dirty="0" err="1">
                <a:solidFill>
                  <a:srgbClr val="000000"/>
                </a:solidFill>
                <a:latin typeface="+mj-lt"/>
              </a:rPr>
              <a:t>mật</a:t>
            </a:r>
            <a:endParaRPr lang="en-US" sz="1300" b="1" dirty="0">
              <a:solidFill>
                <a:srgbClr val="000000"/>
              </a:solidFill>
              <a:latin typeface="+mj-lt"/>
            </a:endParaRPr>
          </a:p>
        </p:txBody>
      </p:sp>
      <p:sp>
        <p:nvSpPr>
          <p:cNvPr id="18" name="AutoShape 18"/>
          <p:cNvSpPr/>
          <p:nvPr/>
        </p:nvSpPr>
        <p:spPr>
          <a:xfrm flipV="1">
            <a:off x="2856755" y="3768169"/>
            <a:ext cx="1256457" cy="536756"/>
          </a:xfrm>
          <a:prstGeom prst="line">
            <a:avLst/>
          </a:prstGeom>
          <a:ln w="63500" cap="flat">
            <a:solidFill>
              <a:srgbClr val="000000"/>
            </a:solidFill>
            <a:prstDash val="lgDash"/>
            <a:headEnd type="none" w="sm" len="sm"/>
            <a:tailEnd type="arrow" w="med" len="sm"/>
          </a:ln>
        </p:spPr>
      </p:sp>
      <p:sp>
        <p:nvSpPr>
          <p:cNvPr id="19" name="TextBox 19"/>
          <p:cNvSpPr txBox="1"/>
          <p:nvPr/>
        </p:nvSpPr>
        <p:spPr>
          <a:xfrm>
            <a:off x="702870" y="4995155"/>
            <a:ext cx="3000018" cy="730969"/>
          </a:xfrm>
          <a:prstGeom prst="rect">
            <a:avLst/>
          </a:prstGeom>
        </p:spPr>
        <p:txBody>
          <a:bodyPr lIns="0" tIns="0" rIns="0" bIns="0" rtlCol="0" anchor="t">
            <a:spAutoFit/>
          </a:bodyPr>
          <a:lstStyle/>
          <a:p>
            <a:pPr algn="ctr">
              <a:lnSpc>
                <a:spcPts val="1866"/>
              </a:lnSpc>
              <a:spcBef>
                <a:spcPct val="0"/>
              </a:spcBef>
            </a:pPr>
            <a:r>
              <a:rPr lang="en-US" sz="1300" b="1" dirty="0">
                <a:solidFill>
                  <a:srgbClr val="C01E27"/>
                </a:solidFill>
                <a:latin typeface="+mj-lt"/>
              </a:rPr>
              <a:t>TUYẾN TỤY</a:t>
            </a:r>
          </a:p>
          <a:p>
            <a:pPr>
              <a:lnSpc>
                <a:spcPts val="1866"/>
              </a:lnSpc>
              <a:spcBef>
                <a:spcPct val="0"/>
              </a:spcBef>
            </a:pPr>
            <a:r>
              <a:rPr lang="en-US" sz="1300" b="1" dirty="0" err="1">
                <a:solidFill>
                  <a:srgbClr val="000000"/>
                </a:solidFill>
                <a:latin typeface="+mj-lt"/>
              </a:rPr>
              <a:t>Tiết</a:t>
            </a:r>
            <a:r>
              <a:rPr lang="en-US" sz="1300" b="1" dirty="0">
                <a:solidFill>
                  <a:srgbClr val="000000"/>
                </a:solidFill>
                <a:latin typeface="+mj-lt"/>
              </a:rPr>
              <a:t> </a:t>
            </a:r>
            <a:r>
              <a:rPr lang="en-US" sz="1300" b="1" dirty="0" err="1">
                <a:solidFill>
                  <a:srgbClr val="000000"/>
                </a:solidFill>
                <a:latin typeface="+mj-lt"/>
              </a:rPr>
              <a:t>dịch</a:t>
            </a:r>
            <a:r>
              <a:rPr lang="en-US" sz="1300" b="1" dirty="0">
                <a:solidFill>
                  <a:srgbClr val="000000"/>
                </a:solidFill>
                <a:latin typeface="+mj-lt"/>
              </a:rPr>
              <a:t> </a:t>
            </a:r>
            <a:r>
              <a:rPr lang="en-US" sz="1300" b="1" dirty="0" err="1">
                <a:solidFill>
                  <a:srgbClr val="000000"/>
                </a:solidFill>
                <a:latin typeface="+mj-lt"/>
              </a:rPr>
              <a:t>tụy</a:t>
            </a:r>
            <a:r>
              <a:rPr lang="en-US" sz="1300" b="1" dirty="0">
                <a:solidFill>
                  <a:srgbClr val="000000"/>
                </a:solidFill>
                <a:latin typeface="+mj-lt"/>
              </a:rPr>
              <a:t> </a:t>
            </a:r>
            <a:r>
              <a:rPr lang="en-US" sz="1300" b="1" dirty="0" err="1">
                <a:solidFill>
                  <a:srgbClr val="000000"/>
                </a:solidFill>
                <a:latin typeface="+mj-lt"/>
              </a:rPr>
              <a:t>chứa</a:t>
            </a:r>
            <a:r>
              <a:rPr lang="en-US" sz="1300" b="1" dirty="0">
                <a:solidFill>
                  <a:srgbClr val="000000"/>
                </a:solidFill>
                <a:latin typeface="+mj-lt"/>
              </a:rPr>
              <a:t> </a:t>
            </a:r>
            <a:r>
              <a:rPr lang="en-US" sz="1300" b="1" dirty="0" err="1">
                <a:solidFill>
                  <a:srgbClr val="000000"/>
                </a:solidFill>
                <a:latin typeface="+mj-lt"/>
              </a:rPr>
              <a:t>các</a:t>
            </a:r>
            <a:r>
              <a:rPr lang="en-US" sz="1300" b="1" dirty="0">
                <a:solidFill>
                  <a:srgbClr val="000000"/>
                </a:solidFill>
                <a:latin typeface="+mj-lt"/>
              </a:rPr>
              <a:t> enzyme </a:t>
            </a:r>
            <a:r>
              <a:rPr lang="en-US" sz="1300" b="1" dirty="0" err="1">
                <a:solidFill>
                  <a:srgbClr val="000000"/>
                </a:solidFill>
                <a:latin typeface="+mj-lt"/>
              </a:rPr>
              <a:t>tiêu</a:t>
            </a:r>
            <a:r>
              <a:rPr lang="en-US" sz="1300" b="1" dirty="0">
                <a:solidFill>
                  <a:srgbClr val="000000"/>
                </a:solidFill>
                <a:latin typeface="+mj-lt"/>
              </a:rPr>
              <a:t> </a:t>
            </a:r>
            <a:r>
              <a:rPr lang="en-US" sz="1300" b="1" dirty="0" err="1">
                <a:solidFill>
                  <a:srgbClr val="000000"/>
                </a:solidFill>
                <a:latin typeface="+mj-lt"/>
              </a:rPr>
              <a:t>hóa</a:t>
            </a:r>
            <a:r>
              <a:rPr lang="en-US" sz="1300" b="1" dirty="0">
                <a:solidFill>
                  <a:srgbClr val="000000"/>
                </a:solidFill>
                <a:latin typeface="+mj-lt"/>
              </a:rPr>
              <a:t> protein lipid </a:t>
            </a:r>
            <a:r>
              <a:rPr lang="en-US" sz="1300" b="1" dirty="0" err="1">
                <a:solidFill>
                  <a:srgbClr val="000000"/>
                </a:solidFill>
                <a:latin typeface="+mj-lt"/>
              </a:rPr>
              <a:t>và</a:t>
            </a:r>
            <a:r>
              <a:rPr lang="en-US" sz="1300" b="1" dirty="0">
                <a:solidFill>
                  <a:srgbClr val="000000"/>
                </a:solidFill>
                <a:latin typeface="+mj-lt"/>
              </a:rPr>
              <a:t> </a:t>
            </a:r>
            <a:r>
              <a:rPr lang="en-US" sz="1300" b="1" dirty="0" err="1">
                <a:solidFill>
                  <a:srgbClr val="000000"/>
                </a:solidFill>
                <a:latin typeface="+mj-lt"/>
              </a:rPr>
              <a:t>carbobydrate</a:t>
            </a:r>
            <a:endParaRPr lang="en-US" sz="1300" b="1" dirty="0">
              <a:solidFill>
                <a:srgbClr val="000000"/>
              </a:solidFill>
              <a:latin typeface="+mj-lt"/>
            </a:endParaRPr>
          </a:p>
        </p:txBody>
      </p:sp>
      <p:sp>
        <p:nvSpPr>
          <p:cNvPr id="21" name="AutoShape 21"/>
          <p:cNvSpPr/>
          <p:nvPr/>
        </p:nvSpPr>
        <p:spPr>
          <a:xfrm flipV="1">
            <a:off x="2856755" y="3962398"/>
            <a:ext cx="2247057" cy="1143001"/>
          </a:xfrm>
          <a:prstGeom prst="line">
            <a:avLst/>
          </a:prstGeom>
          <a:ln w="63500" cap="flat">
            <a:solidFill>
              <a:srgbClr val="000000"/>
            </a:solidFill>
            <a:prstDash val="lgDash"/>
            <a:headEnd type="none" w="sm" len="sm"/>
            <a:tailEnd type="arrow" w="med" len="sm"/>
          </a:ln>
        </p:spPr>
      </p:sp>
      <p:sp>
        <p:nvSpPr>
          <p:cNvPr id="24" name="TextBox 24"/>
          <p:cNvSpPr txBox="1"/>
          <p:nvPr/>
        </p:nvSpPr>
        <p:spPr>
          <a:xfrm>
            <a:off x="8706204" y="1621678"/>
            <a:ext cx="3000018" cy="974626"/>
          </a:xfrm>
          <a:prstGeom prst="rect">
            <a:avLst/>
          </a:prstGeom>
        </p:spPr>
        <p:txBody>
          <a:bodyPr lIns="0" tIns="0" rIns="0" bIns="0" rtlCol="0" anchor="t">
            <a:spAutoFit/>
          </a:bodyPr>
          <a:lstStyle/>
          <a:p>
            <a:pPr algn="ctr">
              <a:lnSpc>
                <a:spcPts val="1866"/>
              </a:lnSpc>
            </a:pPr>
            <a:r>
              <a:rPr lang="en-US" sz="1300" b="1" dirty="0">
                <a:solidFill>
                  <a:srgbClr val="C01E27"/>
                </a:solidFill>
                <a:latin typeface="+mj-lt"/>
              </a:rPr>
              <a:t>HẦU VÀ THỰC QUẢN</a:t>
            </a:r>
          </a:p>
          <a:p>
            <a:pPr>
              <a:lnSpc>
                <a:spcPts val="1866"/>
              </a:lnSpc>
            </a:pPr>
            <a:r>
              <a:rPr lang="en-US" sz="1300" b="1" dirty="0">
                <a:solidFill>
                  <a:srgbClr val="000000"/>
                </a:solidFill>
                <a:latin typeface="+mj-lt"/>
              </a:rPr>
              <a:t>. </a:t>
            </a:r>
            <a:r>
              <a:rPr lang="en-US" sz="1300" b="1" dirty="0" err="1">
                <a:solidFill>
                  <a:srgbClr val="000000"/>
                </a:solidFill>
                <a:latin typeface="+mj-lt"/>
              </a:rPr>
              <a:t>Tham</a:t>
            </a:r>
            <a:r>
              <a:rPr lang="en-US" sz="1300" b="1" dirty="0">
                <a:solidFill>
                  <a:srgbClr val="000000"/>
                </a:solidFill>
                <a:latin typeface="+mj-lt"/>
              </a:rPr>
              <a:t> </a:t>
            </a:r>
            <a:r>
              <a:rPr lang="en-US" sz="1300" b="1" dirty="0" err="1">
                <a:solidFill>
                  <a:srgbClr val="000000"/>
                </a:solidFill>
                <a:latin typeface="+mj-lt"/>
              </a:rPr>
              <a:t>gia</a:t>
            </a:r>
            <a:r>
              <a:rPr lang="en-US" sz="1300" b="1" dirty="0">
                <a:solidFill>
                  <a:srgbClr val="000000"/>
                </a:solidFill>
                <a:latin typeface="+mj-lt"/>
              </a:rPr>
              <a:t> </a:t>
            </a:r>
            <a:r>
              <a:rPr lang="en-US" sz="1300" b="1" dirty="0" err="1">
                <a:solidFill>
                  <a:srgbClr val="000000"/>
                </a:solidFill>
                <a:latin typeface="+mj-lt"/>
              </a:rPr>
              <a:t>cử</a:t>
            </a:r>
            <a:r>
              <a:rPr lang="en-US" sz="1300" b="1" dirty="0">
                <a:solidFill>
                  <a:srgbClr val="000000"/>
                </a:solidFill>
                <a:latin typeface="+mj-lt"/>
              </a:rPr>
              <a:t> </a:t>
            </a:r>
            <a:r>
              <a:rPr lang="en-US" sz="1300" b="1" dirty="0" err="1">
                <a:solidFill>
                  <a:srgbClr val="000000"/>
                </a:solidFill>
                <a:latin typeface="+mj-lt"/>
              </a:rPr>
              <a:t>động</a:t>
            </a:r>
            <a:r>
              <a:rPr lang="en-US" sz="1300" b="1" dirty="0">
                <a:solidFill>
                  <a:srgbClr val="000000"/>
                </a:solidFill>
                <a:latin typeface="+mj-lt"/>
              </a:rPr>
              <a:t> </a:t>
            </a:r>
            <a:r>
              <a:rPr lang="en-US" sz="1300" b="1" dirty="0" err="1">
                <a:solidFill>
                  <a:srgbClr val="000000"/>
                </a:solidFill>
                <a:latin typeface="+mj-lt"/>
              </a:rPr>
              <a:t>ruột</a:t>
            </a:r>
            <a:endParaRPr lang="en-US" sz="1300" b="1" dirty="0">
              <a:solidFill>
                <a:srgbClr val="000000"/>
              </a:solidFill>
              <a:latin typeface="+mj-lt"/>
            </a:endParaRPr>
          </a:p>
          <a:p>
            <a:pPr>
              <a:lnSpc>
                <a:spcPts val="1866"/>
              </a:lnSpc>
              <a:spcBef>
                <a:spcPct val="0"/>
              </a:spcBef>
            </a:pPr>
            <a:r>
              <a:rPr lang="en-US" sz="1300" b="1" dirty="0">
                <a:solidFill>
                  <a:srgbClr val="000000"/>
                </a:solidFill>
                <a:latin typeface="+mj-lt"/>
              </a:rPr>
              <a:t>. </a:t>
            </a:r>
            <a:r>
              <a:rPr lang="en-US" sz="1300" b="1" dirty="0" err="1">
                <a:solidFill>
                  <a:srgbClr val="000000"/>
                </a:solidFill>
                <a:latin typeface="+mj-lt"/>
              </a:rPr>
              <a:t>Cử</a:t>
            </a:r>
            <a:r>
              <a:rPr lang="en-US" sz="1300" b="1" dirty="0">
                <a:solidFill>
                  <a:srgbClr val="000000"/>
                </a:solidFill>
                <a:latin typeface="+mj-lt"/>
              </a:rPr>
              <a:t> </a:t>
            </a:r>
            <a:r>
              <a:rPr lang="en-US" sz="1300" b="1" dirty="0" err="1">
                <a:solidFill>
                  <a:srgbClr val="000000"/>
                </a:solidFill>
                <a:latin typeface="+mj-lt"/>
              </a:rPr>
              <a:t>động</a:t>
            </a:r>
            <a:r>
              <a:rPr lang="en-US" sz="1300" b="1" dirty="0">
                <a:solidFill>
                  <a:srgbClr val="000000"/>
                </a:solidFill>
                <a:latin typeface="+mj-lt"/>
              </a:rPr>
              <a:t> </a:t>
            </a:r>
            <a:r>
              <a:rPr lang="en-US" sz="1300" b="1" dirty="0" err="1">
                <a:solidFill>
                  <a:srgbClr val="000000"/>
                </a:solidFill>
                <a:latin typeface="+mj-lt"/>
              </a:rPr>
              <a:t>nhu</a:t>
            </a:r>
            <a:r>
              <a:rPr lang="en-US" sz="1300" b="1" dirty="0">
                <a:solidFill>
                  <a:srgbClr val="000000"/>
                </a:solidFill>
                <a:latin typeface="+mj-lt"/>
              </a:rPr>
              <a:t> </a:t>
            </a:r>
            <a:r>
              <a:rPr lang="en-US" sz="1300" b="1" dirty="0" err="1">
                <a:solidFill>
                  <a:srgbClr val="000000"/>
                </a:solidFill>
                <a:latin typeface="+mj-lt"/>
              </a:rPr>
              <a:t>động</a:t>
            </a:r>
            <a:r>
              <a:rPr lang="en-US" sz="1300" b="1" dirty="0">
                <a:solidFill>
                  <a:srgbClr val="000000"/>
                </a:solidFill>
                <a:latin typeface="+mj-lt"/>
              </a:rPr>
              <a:t> </a:t>
            </a:r>
            <a:r>
              <a:rPr lang="en-US" sz="1300" b="1" dirty="0" err="1">
                <a:solidFill>
                  <a:srgbClr val="000000"/>
                </a:solidFill>
                <a:latin typeface="+mj-lt"/>
              </a:rPr>
              <a:t>đẩy</a:t>
            </a:r>
            <a:r>
              <a:rPr lang="en-US" sz="1300" b="1" dirty="0">
                <a:solidFill>
                  <a:srgbClr val="000000"/>
                </a:solidFill>
                <a:latin typeface="+mj-lt"/>
              </a:rPr>
              <a:t> </a:t>
            </a:r>
            <a:r>
              <a:rPr lang="en-US" sz="1300" b="1" dirty="0" err="1">
                <a:solidFill>
                  <a:srgbClr val="000000"/>
                </a:solidFill>
                <a:latin typeface="+mj-lt"/>
              </a:rPr>
              <a:t>thức</a:t>
            </a:r>
            <a:r>
              <a:rPr lang="en-US" sz="1300" b="1" dirty="0">
                <a:solidFill>
                  <a:srgbClr val="000000"/>
                </a:solidFill>
                <a:latin typeface="+mj-lt"/>
              </a:rPr>
              <a:t> </a:t>
            </a:r>
            <a:r>
              <a:rPr lang="en-US" sz="1300" b="1" dirty="0" err="1">
                <a:solidFill>
                  <a:srgbClr val="000000"/>
                </a:solidFill>
                <a:latin typeface="+mj-lt"/>
              </a:rPr>
              <a:t>ăn</a:t>
            </a:r>
            <a:r>
              <a:rPr lang="en-US" sz="1300" b="1" dirty="0">
                <a:solidFill>
                  <a:srgbClr val="000000"/>
                </a:solidFill>
                <a:latin typeface="+mj-lt"/>
              </a:rPr>
              <a:t> </a:t>
            </a:r>
            <a:r>
              <a:rPr lang="en-US" sz="1300" b="1" dirty="0" err="1">
                <a:solidFill>
                  <a:srgbClr val="000000"/>
                </a:solidFill>
                <a:latin typeface="+mj-lt"/>
              </a:rPr>
              <a:t>xuống</a:t>
            </a:r>
            <a:r>
              <a:rPr lang="en-US" sz="1300" b="1" dirty="0">
                <a:solidFill>
                  <a:srgbClr val="000000"/>
                </a:solidFill>
                <a:latin typeface="+mj-lt"/>
              </a:rPr>
              <a:t> </a:t>
            </a:r>
            <a:r>
              <a:rPr lang="en-US" sz="1300" b="1" dirty="0" err="1">
                <a:solidFill>
                  <a:srgbClr val="000000"/>
                </a:solidFill>
                <a:latin typeface="+mj-lt"/>
              </a:rPr>
              <a:t>dạ</a:t>
            </a:r>
            <a:r>
              <a:rPr lang="en-US" sz="1300" b="1" dirty="0">
                <a:solidFill>
                  <a:srgbClr val="000000"/>
                </a:solidFill>
                <a:latin typeface="+mj-lt"/>
              </a:rPr>
              <a:t> </a:t>
            </a:r>
            <a:r>
              <a:rPr lang="en-US" sz="1300" b="1" dirty="0" err="1">
                <a:solidFill>
                  <a:srgbClr val="000000"/>
                </a:solidFill>
                <a:latin typeface="+mj-lt"/>
              </a:rPr>
              <a:t>dày</a:t>
            </a:r>
            <a:endParaRPr lang="en-US" sz="1300" b="1" dirty="0">
              <a:solidFill>
                <a:srgbClr val="000000"/>
              </a:solidFill>
              <a:latin typeface="+mj-lt"/>
            </a:endParaRPr>
          </a:p>
        </p:txBody>
      </p:sp>
      <p:sp>
        <p:nvSpPr>
          <p:cNvPr id="25" name="TextBox 25"/>
          <p:cNvSpPr txBox="1"/>
          <p:nvPr/>
        </p:nvSpPr>
        <p:spPr>
          <a:xfrm>
            <a:off x="8706204" y="2965928"/>
            <a:ext cx="3000018" cy="730969"/>
          </a:xfrm>
          <a:prstGeom prst="rect">
            <a:avLst/>
          </a:prstGeom>
        </p:spPr>
        <p:txBody>
          <a:bodyPr lIns="0" tIns="0" rIns="0" bIns="0" rtlCol="0" anchor="t">
            <a:spAutoFit/>
          </a:bodyPr>
          <a:lstStyle/>
          <a:p>
            <a:pPr algn="ctr">
              <a:lnSpc>
                <a:spcPts val="1866"/>
              </a:lnSpc>
            </a:pPr>
            <a:r>
              <a:rPr lang="en-US" sz="1300" b="1" dirty="0">
                <a:solidFill>
                  <a:srgbClr val="C01E27"/>
                </a:solidFill>
                <a:latin typeface="+mj-lt"/>
              </a:rPr>
              <a:t>DẠ DÀY</a:t>
            </a:r>
          </a:p>
          <a:p>
            <a:pPr>
              <a:lnSpc>
                <a:spcPts val="1866"/>
              </a:lnSpc>
            </a:pPr>
            <a:r>
              <a:rPr lang="en-US" sz="1300" b="1" dirty="0">
                <a:solidFill>
                  <a:srgbClr val="000000"/>
                </a:solidFill>
                <a:latin typeface="+mj-lt"/>
              </a:rPr>
              <a:t>. </a:t>
            </a:r>
            <a:r>
              <a:rPr lang="en-US" sz="1300" b="1" dirty="0" err="1">
                <a:solidFill>
                  <a:srgbClr val="000000"/>
                </a:solidFill>
                <a:latin typeface="+mj-lt"/>
              </a:rPr>
              <a:t>Cơ</a:t>
            </a:r>
            <a:r>
              <a:rPr lang="en-US" sz="1300" b="1" dirty="0">
                <a:solidFill>
                  <a:srgbClr val="000000"/>
                </a:solidFill>
                <a:latin typeface="+mj-lt"/>
              </a:rPr>
              <a:t> </a:t>
            </a:r>
            <a:r>
              <a:rPr lang="en-US" sz="1300" b="1" dirty="0" err="1">
                <a:solidFill>
                  <a:srgbClr val="000000"/>
                </a:solidFill>
                <a:latin typeface="+mj-lt"/>
              </a:rPr>
              <a:t>tuyến</a:t>
            </a:r>
            <a:r>
              <a:rPr lang="en-US" sz="1300" b="1" dirty="0">
                <a:solidFill>
                  <a:srgbClr val="000000"/>
                </a:solidFill>
                <a:latin typeface="+mj-lt"/>
              </a:rPr>
              <a:t> </a:t>
            </a:r>
            <a:r>
              <a:rPr lang="en-US" sz="1300" b="1" dirty="0" err="1">
                <a:solidFill>
                  <a:srgbClr val="000000"/>
                </a:solidFill>
                <a:latin typeface="+mj-lt"/>
              </a:rPr>
              <a:t>vị</a:t>
            </a:r>
            <a:r>
              <a:rPr lang="en-US" sz="1300" b="1" dirty="0">
                <a:solidFill>
                  <a:srgbClr val="000000"/>
                </a:solidFill>
                <a:latin typeface="+mj-lt"/>
              </a:rPr>
              <a:t> </a:t>
            </a:r>
            <a:r>
              <a:rPr lang="en-US" sz="1300" b="1" dirty="0" err="1">
                <a:solidFill>
                  <a:srgbClr val="000000"/>
                </a:solidFill>
                <a:latin typeface="+mj-lt"/>
              </a:rPr>
              <a:t>tiết</a:t>
            </a:r>
            <a:r>
              <a:rPr lang="en-US" sz="1300" b="1" dirty="0">
                <a:solidFill>
                  <a:srgbClr val="000000"/>
                </a:solidFill>
                <a:latin typeface="+mj-lt"/>
              </a:rPr>
              <a:t> </a:t>
            </a:r>
            <a:r>
              <a:rPr lang="en-US" sz="1300" b="1" dirty="0" err="1">
                <a:solidFill>
                  <a:srgbClr val="000000"/>
                </a:solidFill>
                <a:latin typeface="+mj-lt"/>
              </a:rPr>
              <a:t>dịch</a:t>
            </a:r>
            <a:r>
              <a:rPr lang="en-US" sz="1300" b="1" dirty="0">
                <a:solidFill>
                  <a:srgbClr val="000000"/>
                </a:solidFill>
                <a:latin typeface="+mj-lt"/>
              </a:rPr>
              <a:t> </a:t>
            </a:r>
            <a:r>
              <a:rPr lang="en-US" sz="1300" b="1" dirty="0" err="1">
                <a:solidFill>
                  <a:srgbClr val="000000"/>
                </a:solidFill>
                <a:latin typeface="+mj-lt"/>
              </a:rPr>
              <a:t>vị</a:t>
            </a:r>
            <a:endParaRPr lang="en-US" sz="1300" b="1" dirty="0">
              <a:solidFill>
                <a:srgbClr val="000000"/>
              </a:solidFill>
              <a:latin typeface="+mj-lt"/>
            </a:endParaRPr>
          </a:p>
          <a:p>
            <a:pPr>
              <a:lnSpc>
                <a:spcPts val="1866"/>
              </a:lnSpc>
              <a:spcBef>
                <a:spcPct val="0"/>
              </a:spcBef>
            </a:pPr>
            <a:r>
              <a:rPr lang="en-US" sz="1300" b="1" dirty="0">
                <a:solidFill>
                  <a:srgbClr val="000000"/>
                </a:solidFill>
                <a:latin typeface="+mj-lt"/>
              </a:rPr>
              <a:t>. </a:t>
            </a:r>
            <a:r>
              <a:rPr lang="en-US" sz="1300" b="1" dirty="0" err="1">
                <a:solidFill>
                  <a:srgbClr val="000000"/>
                </a:solidFill>
                <a:latin typeface="+mj-lt"/>
              </a:rPr>
              <a:t>Dự</a:t>
            </a:r>
            <a:r>
              <a:rPr lang="en-US" sz="1300" b="1" dirty="0">
                <a:solidFill>
                  <a:srgbClr val="000000"/>
                </a:solidFill>
                <a:latin typeface="+mj-lt"/>
              </a:rPr>
              <a:t> </a:t>
            </a:r>
            <a:r>
              <a:rPr lang="en-US" sz="1300" b="1" dirty="0" err="1">
                <a:solidFill>
                  <a:srgbClr val="000000"/>
                </a:solidFill>
                <a:latin typeface="+mj-lt"/>
              </a:rPr>
              <a:t>trữ</a:t>
            </a:r>
            <a:r>
              <a:rPr lang="en-US" sz="1300" b="1" dirty="0">
                <a:solidFill>
                  <a:srgbClr val="000000"/>
                </a:solidFill>
                <a:latin typeface="+mj-lt"/>
              </a:rPr>
              <a:t>, </a:t>
            </a:r>
            <a:r>
              <a:rPr lang="en-US" sz="1300" b="1" dirty="0" err="1">
                <a:solidFill>
                  <a:srgbClr val="000000"/>
                </a:solidFill>
                <a:latin typeface="+mj-lt"/>
              </a:rPr>
              <a:t>nghiền</a:t>
            </a:r>
            <a:r>
              <a:rPr lang="en-US" sz="1300" b="1" dirty="0">
                <a:solidFill>
                  <a:srgbClr val="000000"/>
                </a:solidFill>
                <a:latin typeface="+mj-lt"/>
              </a:rPr>
              <a:t>, </a:t>
            </a:r>
            <a:r>
              <a:rPr lang="en-US" sz="1300" b="1" dirty="0" err="1">
                <a:solidFill>
                  <a:srgbClr val="000000"/>
                </a:solidFill>
                <a:latin typeface="+mj-lt"/>
              </a:rPr>
              <a:t>đảo</a:t>
            </a:r>
            <a:r>
              <a:rPr lang="en-US" sz="1300" b="1" dirty="0">
                <a:solidFill>
                  <a:srgbClr val="000000"/>
                </a:solidFill>
                <a:latin typeface="+mj-lt"/>
              </a:rPr>
              <a:t> </a:t>
            </a:r>
            <a:r>
              <a:rPr lang="en-US" sz="1300" b="1" dirty="0" err="1">
                <a:solidFill>
                  <a:srgbClr val="000000"/>
                </a:solidFill>
                <a:latin typeface="+mj-lt"/>
              </a:rPr>
              <a:t>trộn</a:t>
            </a:r>
            <a:r>
              <a:rPr lang="en-US" sz="1300" b="1" dirty="0">
                <a:solidFill>
                  <a:srgbClr val="000000"/>
                </a:solidFill>
                <a:latin typeface="+mj-lt"/>
              </a:rPr>
              <a:t> </a:t>
            </a:r>
            <a:r>
              <a:rPr lang="en-US" sz="1300" b="1" dirty="0" err="1">
                <a:solidFill>
                  <a:srgbClr val="000000"/>
                </a:solidFill>
                <a:latin typeface="+mj-lt"/>
              </a:rPr>
              <a:t>thức</a:t>
            </a:r>
            <a:r>
              <a:rPr lang="en-US" sz="1300" b="1" dirty="0">
                <a:solidFill>
                  <a:srgbClr val="000000"/>
                </a:solidFill>
                <a:latin typeface="+mj-lt"/>
              </a:rPr>
              <a:t> </a:t>
            </a:r>
            <a:r>
              <a:rPr lang="en-US" sz="1300" b="1" dirty="0" err="1">
                <a:solidFill>
                  <a:srgbClr val="000000"/>
                </a:solidFill>
                <a:latin typeface="+mj-lt"/>
              </a:rPr>
              <a:t>ăn</a:t>
            </a:r>
            <a:endParaRPr lang="en-US" sz="1300" b="1" dirty="0">
              <a:solidFill>
                <a:srgbClr val="000000"/>
              </a:solidFill>
              <a:latin typeface="+mj-lt"/>
            </a:endParaRPr>
          </a:p>
        </p:txBody>
      </p:sp>
      <p:sp>
        <p:nvSpPr>
          <p:cNvPr id="26" name="TextBox 26"/>
          <p:cNvSpPr txBox="1"/>
          <p:nvPr/>
        </p:nvSpPr>
        <p:spPr>
          <a:xfrm>
            <a:off x="8706204" y="3802842"/>
            <a:ext cx="3000018" cy="974626"/>
          </a:xfrm>
          <a:prstGeom prst="rect">
            <a:avLst/>
          </a:prstGeom>
        </p:spPr>
        <p:txBody>
          <a:bodyPr lIns="0" tIns="0" rIns="0" bIns="0" rtlCol="0" anchor="t">
            <a:spAutoFit/>
          </a:bodyPr>
          <a:lstStyle/>
          <a:p>
            <a:pPr algn="ctr">
              <a:lnSpc>
                <a:spcPts val="1866"/>
              </a:lnSpc>
            </a:pPr>
            <a:r>
              <a:rPr lang="en-US" sz="1300" b="1" dirty="0">
                <a:solidFill>
                  <a:srgbClr val="C01E27"/>
                </a:solidFill>
                <a:latin typeface="+mj-lt"/>
              </a:rPr>
              <a:t>RUỘT NON</a:t>
            </a:r>
          </a:p>
          <a:p>
            <a:pPr>
              <a:lnSpc>
                <a:spcPts val="1866"/>
              </a:lnSpc>
            </a:pPr>
            <a:r>
              <a:rPr lang="en-US" sz="1300" b="1" dirty="0">
                <a:solidFill>
                  <a:srgbClr val="000000"/>
                </a:solidFill>
                <a:latin typeface="+mj-lt"/>
              </a:rPr>
              <a:t>. </a:t>
            </a:r>
            <a:r>
              <a:rPr lang="en-US" sz="1300" b="1" dirty="0" err="1">
                <a:solidFill>
                  <a:srgbClr val="000000"/>
                </a:solidFill>
                <a:latin typeface="+mj-lt"/>
              </a:rPr>
              <a:t>Có</a:t>
            </a:r>
            <a:r>
              <a:rPr lang="en-US" sz="1300" b="1" dirty="0">
                <a:solidFill>
                  <a:srgbClr val="000000"/>
                </a:solidFill>
                <a:latin typeface="+mj-lt"/>
              </a:rPr>
              <a:t> </a:t>
            </a:r>
            <a:r>
              <a:rPr lang="en-US" sz="1300" b="1" dirty="0" err="1">
                <a:solidFill>
                  <a:srgbClr val="000000"/>
                </a:solidFill>
                <a:latin typeface="+mj-lt"/>
              </a:rPr>
              <a:t>tuyến</a:t>
            </a:r>
            <a:r>
              <a:rPr lang="en-US" sz="1300" b="1" dirty="0">
                <a:solidFill>
                  <a:srgbClr val="000000"/>
                </a:solidFill>
                <a:latin typeface="+mj-lt"/>
              </a:rPr>
              <a:t> </a:t>
            </a:r>
            <a:r>
              <a:rPr lang="en-US" sz="1300" b="1" dirty="0" err="1">
                <a:solidFill>
                  <a:srgbClr val="000000"/>
                </a:solidFill>
                <a:latin typeface="+mj-lt"/>
              </a:rPr>
              <a:t>ruột</a:t>
            </a:r>
            <a:endParaRPr lang="en-US" sz="1300" b="1" dirty="0">
              <a:solidFill>
                <a:srgbClr val="000000"/>
              </a:solidFill>
              <a:latin typeface="+mj-lt"/>
            </a:endParaRPr>
          </a:p>
          <a:p>
            <a:pPr>
              <a:lnSpc>
                <a:spcPts val="1866"/>
              </a:lnSpc>
            </a:pPr>
            <a:r>
              <a:rPr lang="en-US" sz="1300" b="1" dirty="0">
                <a:solidFill>
                  <a:srgbClr val="000000"/>
                </a:solidFill>
                <a:latin typeface="+mj-lt"/>
              </a:rPr>
              <a:t> . </a:t>
            </a:r>
            <a:r>
              <a:rPr lang="en-US" sz="1300" b="1" dirty="0" err="1">
                <a:solidFill>
                  <a:srgbClr val="000000"/>
                </a:solidFill>
                <a:latin typeface="+mj-lt"/>
              </a:rPr>
              <a:t>Cử</a:t>
            </a:r>
            <a:r>
              <a:rPr lang="en-US" sz="1300" b="1" dirty="0">
                <a:solidFill>
                  <a:srgbClr val="000000"/>
                </a:solidFill>
                <a:latin typeface="+mj-lt"/>
              </a:rPr>
              <a:t> </a:t>
            </a:r>
            <a:r>
              <a:rPr lang="en-US" sz="1300" b="1" dirty="0" err="1">
                <a:solidFill>
                  <a:srgbClr val="000000"/>
                </a:solidFill>
                <a:latin typeface="+mj-lt"/>
              </a:rPr>
              <a:t>động</a:t>
            </a:r>
            <a:r>
              <a:rPr lang="en-US" sz="1300" b="1" dirty="0">
                <a:solidFill>
                  <a:srgbClr val="000000"/>
                </a:solidFill>
                <a:latin typeface="+mj-lt"/>
              </a:rPr>
              <a:t> </a:t>
            </a:r>
            <a:r>
              <a:rPr lang="en-US" sz="1300" b="1" dirty="0" err="1">
                <a:solidFill>
                  <a:srgbClr val="000000"/>
                </a:solidFill>
                <a:latin typeface="+mj-lt"/>
              </a:rPr>
              <a:t>nhu</a:t>
            </a:r>
            <a:r>
              <a:rPr lang="en-US" sz="1300" b="1" dirty="0">
                <a:solidFill>
                  <a:srgbClr val="000000"/>
                </a:solidFill>
                <a:latin typeface="+mj-lt"/>
              </a:rPr>
              <a:t> </a:t>
            </a:r>
            <a:r>
              <a:rPr lang="en-US" sz="1300" b="1" dirty="0" err="1">
                <a:solidFill>
                  <a:srgbClr val="000000"/>
                </a:solidFill>
                <a:latin typeface="+mj-lt"/>
              </a:rPr>
              <a:t>động</a:t>
            </a:r>
            <a:r>
              <a:rPr lang="en-US" sz="1300" b="1" dirty="0">
                <a:solidFill>
                  <a:srgbClr val="000000"/>
                </a:solidFill>
                <a:latin typeface="+mj-lt"/>
              </a:rPr>
              <a:t> </a:t>
            </a:r>
            <a:r>
              <a:rPr lang="en-US" sz="1300" b="1" dirty="0" err="1">
                <a:solidFill>
                  <a:srgbClr val="000000"/>
                </a:solidFill>
                <a:latin typeface="+mj-lt"/>
              </a:rPr>
              <a:t>đẩy</a:t>
            </a:r>
            <a:r>
              <a:rPr lang="en-US" sz="1300" b="1" dirty="0">
                <a:solidFill>
                  <a:srgbClr val="000000"/>
                </a:solidFill>
                <a:latin typeface="+mj-lt"/>
              </a:rPr>
              <a:t> </a:t>
            </a:r>
            <a:r>
              <a:rPr lang="en-US" sz="1300" b="1" dirty="0" err="1">
                <a:solidFill>
                  <a:srgbClr val="000000"/>
                </a:solidFill>
                <a:latin typeface="+mj-lt"/>
              </a:rPr>
              <a:t>thức</a:t>
            </a:r>
            <a:r>
              <a:rPr lang="en-US" sz="1300" b="1" dirty="0">
                <a:solidFill>
                  <a:srgbClr val="000000"/>
                </a:solidFill>
                <a:latin typeface="+mj-lt"/>
              </a:rPr>
              <a:t> </a:t>
            </a:r>
            <a:r>
              <a:rPr lang="en-US" sz="1300" b="1" dirty="0" err="1">
                <a:solidFill>
                  <a:srgbClr val="000000"/>
                </a:solidFill>
                <a:latin typeface="+mj-lt"/>
              </a:rPr>
              <a:t>ăn</a:t>
            </a:r>
            <a:r>
              <a:rPr lang="en-US" sz="1300" b="1" dirty="0">
                <a:solidFill>
                  <a:srgbClr val="000000"/>
                </a:solidFill>
                <a:latin typeface="+mj-lt"/>
              </a:rPr>
              <a:t> </a:t>
            </a:r>
            <a:r>
              <a:rPr lang="en-US" sz="1300" b="1" dirty="0" err="1">
                <a:solidFill>
                  <a:srgbClr val="000000"/>
                </a:solidFill>
                <a:latin typeface="+mj-lt"/>
              </a:rPr>
              <a:t>đi</a:t>
            </a:r>
            <a:endParaRPr lang="en-US" sz="1300" b="1" dirty="0">
              <a:solidFill>
                <a:srgbClr val="000000"/>
              </a:solidFill>
              <a:latin typeface="+mj-lt"/>
            </a:endParaRPr>
          </a:p>
          <a:p>
            <a:pPr>
              <a:lnSpc>
                <a:spcPts val="1866"/>
              </a:lnSpc>
              <a:spcBef>
                <a:spcPct val="0"/>
              </a:spcBef>
            </a:pPr>
            <a:r>
              <a:rPr lang="en-US" sz="1300" b="1" dirty="0">
                <a:solidFill>
                  <a:srgbClr val="000000"/>
                </a:solidFill>
                <a:latin typeface="+mj-lt"/>
              </a:rPr>
              <a:t>. </a:t>
            </a:r>
            <a:r>
              <a:rPr lang="en-US" sz="1300" b="1" dirty="0" err="1">
                <a:solidFill>
                  <a:srgbClr val="000000"/>
                </a:solidFill>
                <a:latin typeface="+mj-lt"/>
              </a:rPr>
              <a:t>Hấp</a:t>
            </a:r>
            <a:r>
              <a:rPr lang="en-US" sz="1300" b="1" dirty="0">
                <a:solidFill>
                  <a:srgbClr val="000000"/>
                </a:solidFill>
                <a:latin typeface="+mj-lt"/>
              </a:rPr>
              <a:t> </a:t>
            </a:r>
            <a:r>
              <a:rPr lang="en-US" sz="1300" b="1" dirty="0" err="1">
                <a:solidFill>
                  <a:srgbClr val="000000"/>
                </a:solidFill>
                <a:latin typeface="+mj-lt"/>
              </a:rPr>
              <a:t>thu</a:t>
            </a:r>
            <a:r>
              <a:rPr lang="en-US" sz="1300" b="1" dirty="0">
                <a:solidFill>
                  <a:srgbClr val="000000"/>
                </a:solidFill>
                <a:latin typeface="+mj-lt"/>
              </a:rPr>
              <a:t> </a:t>
            </a:r>
            <a:r>
              <a:rPr lang="en-US" sz="1300" b="1" dirty="0" err="1">
                <a:solidFill>
                  <a:srgbClr val="000000"/>
                </a:solidFill>
                <a:latin typeface="+mj-lt"/>
              </a:rPr>
              <a:t>các</a:t>
            </a:r>
            <a:r>
              <a:rPr lang="en-US" sz="1300" b="1" dirty="0">
                <a:solidFill>
                  <a:srgbClr val="000000"/>
                </a:solidFill>
                <a:latin typeface="+mj-lt"/>
              </a:rPr>
              <a:t> </a:t>
            </a:r>
            <a:r>
              <a:rPr lang="en-US" sz="1300" b="1" dirty="0" err="1">
                <a:solidFill>
                  <a:srgbClr val="000000"/>
                </a:solidFill>
                <a:latin typeface="+mj-lt"/>
              </a:rPr>
              <a:t>chất</a:t>
            </a:r>
            <a:r>
              <a:rPr lang="en-US" sz="1300" b="1" dirty="0">
                <a:solidFill>
                  <a:srgbClr val="000000"/>
                </a:solidFill>
                <a:latin typeface="+mj-lt"/>
              </a:rPr>
              <a:t> </a:t>
            </a:r>
            <a:r>
              <a:rPr lang="en-US" sz="1300" b="1" dirty="0" err="1">
                <a:solidFill>
                  <a:srgbClr val="000000"/>
                </a:solidFill>
                <a:latin typeface="+mj-lt"/>
              </a:rPr>
              <a:t>dinh</a:t>
            </a:r>
            <a:r>
              <a:rPr lang="en-US" sz="1300" b="1" dirty="0">
                <a:solidFill>
                  <a:srgbClr val="000000"/>
                </a:solidFill>
                <a:latin typeface="+mj-lt"/>
              </a:rPr>
              <a:t> </a:t>
            </a:r>
            <a:r>
              <a:rPr lang="en-US" sz="1300" b="1" dirty="0" err="1">
                <a:solidFill>
                  <a:srgbClr val="000000"/>
                </a:solidFill>
                <a:latin typeface="+mj-lt"/>
              </a:rPr>
              <a:t>dưỡng</a:t>
            </a:r>
            <a:endParaRPr lang="en-US" sz="1300" b="1" dirty="0">
              <a:solidFill>
                <a:srgbClr val="000000"/>
              </a:solidFill>
              <a:latin typeface="+mj-lt"/>
            </a:endParaRPr>
          </a:p>
        </p:txBody>
      </p:sp>
      <p:sp>
        <p:nvSpPr>
          <p:cNvPr id="27" name="TextBox 27"/>
          <p:cNvSpPr txBox="1"/>
          <p:nvPr/>
        </p:nvSpPr>
        <p:spPr>
          <a:xfrm>
            <a:off x="8706204" y="4891756"/>
            <a:ext cx="3000018" cy="1218282"/>
          </a:xfrm>
          <a:prstGeom prst="rect">
            <a:avLst/>
          </a:prstGeom>
        </p:spPr>
        <p:txBody>
          <a:bodyPr lIns="0" tIns="0" rIns="0" bIns="0" rtlCol="0" anchor="t">
            <a:spAutoFit/>
          </a:bodyPr>
          <a:lstStyle/>
          <a:p>
            <a:pPr algn="ctr">
              <a:lnSpc>
                <a:spcPts val="1866"/>
              </a:lnSpc>
            </a:pPr>
            <a:r>
              <a:rPr lang="en-US" sz="1300" b="1" dirty="0">
                <a:solidFill>
                  <a:srgbClr val="C01E27"/>
                </a:solidFill>
                <a:latin typeface="+mj-lt"/>
              </a:rPr>
              <a:t>RUỘT GIÀ</a:t>
            </a:r>
          </a:p>
          <a:p>
            <a:pPr>
              <a:lnSpc>
                <a:spcPts val="1866"/>
              </a:lnSpc>
            </a:pPr>
            <a:r>
              <a:rPr lang="en-US" sz="1300" b="1" dirty="0">
                <a:solidFill>
                  <a:srgbClr val="000000"/>
                </a:solidFill>
                <a:latin typeface="+mj-lt"/>
              </a:rPr>
              <a:t>. </a:t>
            </a:r>
            <a:r>
              <a:rPr lang="en-US" sz="1300" b="1" dirty="0" err="1">
                <a:solidFill>
                  <a:srgbClr val="000000"/>
                </a:solidFill>
                <a:latin typeface="+mj-lt"/>
              </a:rPr>
              <a:t>Hấp</a:t>
            </a:r>
            <a:r>
              <a:rPr lang="en-US" sz="1300" b="1" dirty="0">
                <a:solidFill>
                  <a:srgbClr val="000000"/>
                </a:solidFill>
                <a:latin typeface="+mj-lt"/>
              </a:rPr>
              <a:t> </a:t>
            </a:r>
            <a:r>
              <a:rPr lang="en-US" sz="1300" b="1" dirty="0" err="1">
                <a:solidFill>
                  <a:srgbClr val="000000"/>
                </a:solidFill>
                <a:latin typeface="+mj-lt"/>
              </a:rPr>
              <a:t>thu</a:t>
            </a:r>
            <a:r>
              <a:rPr lang="en-US" sz="1300" b="1" dirty="0">
                <a:solidFill>
                  <a:srgbClr val="000000"/>
                </a:solidFill>
                <a:latin typeface="+mj-lt"/>
              </a:rPr>
              <a:t> </a:t>
            </a:r>
            <a:r>
              <a:rPr lang="en-US" sz="1300" b="1" dirty="0" err="1">
                <a:solidFill>
                  <a:srgbClr val="000000"/>
                </a:solidFill>
                <a:latin typeface="+mj-lt"/>
              </a:rPr>
              <a:t>nước</a:t>
            </a:r>
            <a:r>
              <a:rPr lang="en-US" sz="1300" b="1" dirty="0">
                <a:solidFill>
                  <a:srgbClr val="000000"/>
                </a:solidFill>
                <a:latin typeface="+mj-lt"/>
              </a:rPr>
              <a:t> </a:t>
            </a:r>
            <a:r>
              <a:rPr lang="en-US" sz="1300" b="1" dirty="0" err="1">
                <a:solidFill>
                  <a:srgbClr val="000000"/>
                </a:solidFill>
                <a:latin typeface="+mj-lt"/>
              </a:rPr>
              <a:t>và</a:t>
            </a:r>
            <a:r>
              <a:rPr lang="en-US" sz="1300" b="1" dirty="0">
                <a:solidFill>
                  <a:srgbClr val="000000"/>
                </a:solidFill>
                <a:latin typeface="+mj-lt"/>
              </a:rPr>
              <a:t> </a:t>
            </a:r>
            <a:r>
              <a:rPr lang="en-US" sz="1300" b="1" dirty="0" err="1">
                <a:solidFill>
                  <a:srgbClr val="000000"/>
                </a:solidFill>
                <a:latin typeface="+mj-lt"/>
              </a:rPr>
              <a:t>một</a:t>
            </a:r>
            <a:r>
              <a:rPr lang="en-US" sz="1300" b="1" dirty="0">
                <a:solidFill>
                  <a:srgbClr val="000000"/>
                </a:solidFill>
                <a:latin typeface="+mj-lt"/>
              </a:rPr>
              <a:t> </a:t>
            </a:r>
            <a:r>
              <a:rPr lang="en-US" sz="1300" b="1" dirty="0" err="1">
                <a:solidFill>
                  <a:srgbClr val="000000"/>
                </a:solidFill>
                <a:latin typeface="+mj-lt"/>
              </a:rPr>
              <a:t>số</a:t>
            </a:r>
            <a:r>
              <a:rPr lang="en-US" sz="1300" b="1" dirty="0">
                <a:solidFill>
                  <a:srgbClr val="000000"/>
                </a:solidFill>
                <a:latin typeface="+mj-lt"/>
              </a:rPr>
              <a:t> </a:t>
            </a:r>
            <a:r>
              <a:rPr lang="en-US" sz="1300" b="1" dirty="0" err="1">
                <a:solidFill>
                  <a:srgbClr val="000000"/>
                </a:solidFill>
                <a:latin typeface="+mj-lt"/>
              </a:rPr>
              <a:t>chất</a:t>
            </a:r>
            <a:endParaRPr lang="en-US" sz="1300" b="1" dirty="0">
              <a:solidFill>
                <a:srgbClr val="000000"/>
              </a:solidFill>
              <a:latin typeface="+mj-lt"/>
            </a:endParaRPr>
          </a:p>
          <a:p>
            <a:pPr>
              <a:lnSpc>
                <a:spcPts val="1866"/>
              </a:lnSpc>
            </a:pPr>
            <a:r>
              <a:rPr lang="en-US" sz="1300" b="1" dirty="0">
                <a:solidFill>
                  <a:srgbClr val="000000"/>
                </a:solidFill>
                <a:latin typeface="+mj-lt"/>
              </a:rPr>
              <a:t> . </a:t>
            </a:r>
            <a:r>
              <a:rPr lang="en-US" sz="1300" b="1" dirty="0" err="1">
                <a:solidFill>
                  <a:srgbClr val="000000"/>
                </a:solidFill>
                <a:latin typeface="+mj-lt"/>
              </a:rPr>
              <a:t>Cử</a:t>
            </a:r>
            <a:r>
              <a:rPr lang="en-US" sz="1300" b="1" dirty="0">
                <a:solidFill>
                  <a:srgbClr val="000000"/>
                </a:solidFill>
                <a:latin typeface="+mj-lt"/>
              </a:rPr>
              <a:t> </a:t>
            </a:r>
            <a:r>
              <a:rPr lang="en-US" sz="1300" b="1" dirty="0" err="1">
                <a:solidFill>
                  <a:srgbClr val="000000"/>
                </a:solidFill>
                <a:latin typeface="+mj-lt"/>
              </a:rPr>
              <a:t>động</a:t>
            </a:r>
            <a:r>
              <a:rPr lang="en-US" sz="1300" b="1" dirty="0">
                <a:solidFill>
                  <a:srgbClr val="000000"/>
                </a:solidFill>
                <a:latin typeface="+mj-lt"/>
              </a:rPr>
              <a:t> </a:t>
            </a:r>
            <a:r>
              <a:rPr lang="en-US" sz="1300" b="1" dirty="0" err="1">
                <a:solidFill>
                  <a:srgbClr val="000000"/>
                </a:solidFill>
                <a:latin typeface="+mj-lt"/>
              </a:rPr>
              <a:t>nhu</a:t>
            </a:r>
            <a:r>
              <a:rPr lang="en-US" sz="1300" b="1" dirty="0">
                <a:solidFill>
                  <a:srgbClr val="000000"/>
                </a:solidFill>
                <a:latin typeface="+mj-lt"/>
              </a:rPr>
              <a:t> </a:t>
            </a:r>
            <a:r>
              <a:rPr lang="en-US" sz="1300" b="1" dirty="0" err="1">
                <a:solidFill>
                  <a:srgbClr val="000000"/>
                </a:solidFill>
                <a:latin typeface="+mj-lt"/>
              </a:rPr>
              <a:t>động</a:t>
            </a:r>
            <a:r>
              <a:rPr lang="en-US" sz="1300" b="1" dirty="0">
                <a:solidFill>
                  <a:srgbClr val="000000"/>
                </a:solidFill>
                <a:latin typeface="+mj-lt"/>
              </a:rPr>
              <a:t> </a:t>
            </a:r>
            <a:r>
              <a:rPr lang="en-US" sz="1300" b="1" dirty="0" err="1">
                <a:solidFill>
                  <a:srgbClr val="000000"/>
                </a:solidFill>
                <a:latin typeface="+mj-lt"/>
              </a:rPr>
              <a:t>ruột</a:t>
            </a:r>
            <a:r>
              <a:rPr lang="en-US" sz="1300" b="1" dirty="0">
                <a:solidFill>
                  <a:srgbClr val="000000"/>
                </a:solidFill>
                <a:latin typeface="+mj-lt"/>
              </a:rPr>
              <a:t> </a:t>
            </a:r>
            <a:r>
              <a:rPr lang="en-US" sz="1300" b="1" dirty="0" err="1">
                <a:solidFill>
                  <a:srgbClr val="000000"/>
                </a:solidFill>
                <a:latin typeface="+mj-lt"/>
              </a:rPr>
              <a:t>đẩy</a:t>
            </a:r>
            <a:r>
              <a:rPr lang="en-US" sz="1300" b="1" dirty="0">
                <a:solidFill>
                  <a:srgbClr val="000000"/>
                </a:solidFill>
                <a:latin typeface="+mj-lt"/>
              </a:rPr>
              <a:t> </a:t>
            </a:r>
            <a:r>
              <a:rPr lang="en-US" sz="1300" b="1" dirty="0" err="1">
                <a:solidFill>
                  <a:srgbClr val="000000"/>
                </a:solidFill>
                <a:latin typeface="+mj-lt"/>
              </a:rPr>
              <a:t>chất</a:t>
            </a:r>
            <a:r>
              <a:rPr lang="en-US" sz="1300" b="1" dirty="0">
                <a:solidFill>
                  <a:srgbClr val="000000"/>
                </a:solidFill>
                <a:latin typeface="+mj-lt"/>
              </a:rPr>
              <a:t> </a:t>
            </a:r>
            <a:r>
              <a:rPr lang="en-US" sz="1300" b="1" dirty="0" err="1">
                <a:solidFill>
                  <a:srgbClr val="000000"/>
                </a:solidFill>
                <a:latin typeface="+mj-lt"/>
              </a:rPr>
              <a:t>cặn</a:t>
            </a:r>
            <a:r>
              <a:rPr lang="en-US" sz="1300" b="1" dirty="0">
                <a:solidFill>
                  <a:srgbClr val="000000"/>
                </a:solidFill>
                <a:latin typeface="+mj-lt"/>
              </a:rPr>
              <a:t> </a:t>
            </a:r>
            <a:r>
              <a:rPr lang="en-US" sz="1300" b="1" dirty="0" err="1">
                <a:solidFill>
                  <a:srgbClr val="000000"/>
                </a:solidFill>
                <a:latin typeface="+mj-lt"/>
              </a:rPr>
              <a:t>bã</a:t>
            </a:r>
            <a:r>
              <a:rPr lang="en-US" sz="1300" b="1" dirty="0">
                <a:solidFill>
                  <a:srgbClr val="000000"/>
                </a:solidFill>
                <a:latin typeface="+mj-lt"/>
              </a:rPr>
              <a:t> </a:t>
            </a:r>
            <a:r>
              <a:rPr lang="en-US" sz="1300" b="1" dirty="0" err="1">
                <a:solidFill>
                  <a:srgbClr val="000000"/>
                </a:solidFill>
                <a:latin typeface="+mj-lt"/>
              </a:rPr>
              <a:t>xuống</a:t>
            </a:r>
            <a:r>
              <a:rPr lang="en-US" sz="1300" b="1" dirty="0">
                <a:solidFill>
                  <a:srgbClr val="000000"/>
                </a:solidFill>
                <a:latin typeface="+mj-lt"/>
              </a:rPr>
              <a:t> </a:t>
            </a:r>
            <a:r>
              <a:rPr lang="en-US" sz="1300" b="1" dirty="0" err="1">
                <a:solidFill>
                  <a:srgbClr val="000000"/>
                </a:solidFill>
                <a:latin typeface="+mj-lt"/>
              </a:rPr>
              <a:t>trực</a:t>
            </a:r>
            <a:r>
              <a:rPr lang="en-US" sz="1300" b="1" dirty="0">
                <a:solidFill>
                  <a:srgbClr val="000000"/>
                </a:solidFill>
                <a:latin typeface="+mj-lt"/>
              </a:rPr>
              <a:t> </a:t>
            </a:r>
            <a:r>
              <a:rPr lang="en-US" sz="1300" b="1" dirty="0" err="1">
                <a:solidFill>
                  <a:srgbClr val="000000"/>
                </a:solidFill>
                <a:latin typeface="+mj-lt"/>
              </a:rPr>
              <a:t>tràng</a:t>
            </a:r>
            <a:endParaRPr lang="en-US" sz="1300" b="1" dirty="0">
              <a:solidFill>
                <a:srgbClr val="000000"/>
              </a:solidFill>
              <a:latin typeface="+mj-lt"/>
            </a:endParaRPr>
          </a:p>
          <a:p>
            <a:pPr>
              <a:lnSpc>
                <a:spcPts val="1866"/>
              </a:lnSpc>
              <a:spcBef>
                <a:spcPct val="0"/>
              </a:spcBef>
            </a:pPr>
            <a:r>
              <a:rPr lang="en-US" sz="1300" b="1" dirty="0">
                <a:solidFill>
                  <a:srgbClr val="000000"/>
                </a:solidFill>
                <a:latin typeface="+mj-lt"/>
              </a:rPr>
              <a:t> . </a:t>
            </a:r>
            <a:r>
              <a:rPr lang="en-US" sz="1300" b="1" dirty="0" err="1">
                <a:solidFill>
                  <a:srgbClr val="000000"/>
                </a:solidFill>
                <a:latin typeface="+mj-lt"/>
              </a:rPr>
              <a:t>Tạo</a:t>
            </a:r>
            <a:r>
              <a:rPr lang="en-US" sz="1300" b="1" dirty="0">
                <a:solidFill>
                  <a:srgbClr val="000000"/>
                </a:solidFill>
                <a:latin typeface="+mj-lt"/>
              </a:rPr>
              <a:t> </a:t>
            </a:r>
            <a:r>
              <a:rPr lang="en-US" sz="1300" b="1" dirty="0" err="1">
                <a:solidFill>
                  <a:srgbClr val="000000"/>
                </a:solidFill>
                <a:latin typeface="+mj-lt"/>
              </a:rPr>
              <a:t>phân</a:t>
            </a:r>
            <a:endParaRPr lang="en-US" sz="1300" b="1" dirty="0">
              <a:solidFill>
                <a:srgbClr val="000000"/>
              </a:solidFill>
              <a:latin typeface="+mj-lt"/>
            </a:endParaRPr>
          </a:p>
        </p:txBody>
      </p:sp>
      <p:sp>
        <p:nvSpPr>
          <p:cNvPr id="28" name="TextBox 28"/>
          <p:cNvSpPr txBox="1"/>
          <p:nvPr/>
        </p:nvSpPr>
        <p:spPr>
          <a:xfrm>
            <a:off x="8546642" y="6285579"/>
            <a:ext cx="3000018" cy="243656"/>
          </a:xfrm>
          <a:prstGeom prst="rect">
            <a:avLst/>
          </a:prstGeom>
        </p:spPr>
        <p:txBody>
          <a:bodyPr lIns="0" tIns="0" rIns="0" bIns="0" rtlCol="0" anchor="t">
            <a:spAutoFit/>
          </a:bodyPr>
          <a:lstStyle/>
          <a:p>
            <a:pPr algn="ctr">
              <a:lnSpc>
                <a:spcPts val="1866"/>
              </a:lnSpc>
              <a:spcBef>
                <a:spcPct val="0"/>
              </a:spcBef>
            </a:pPr>
            <a:r>
              <a:rPr lang="en-US" sz="1300" b="1">
                <a:solidFill>
                  <a:srgbClr val="C01E27"/>
                </a:solidFill>
                <a:latin typeface="+mj-lt"/>
              </a:rPr>
              <a:t>HẬU MÔN</a:t>
            </a:r>
            <a:r>
              <a:rPr lang="en-US" sz="1300" b="1">
                <a:solidFill>
                  <a:srgbClr val="000000"/>
                </a:solidFill>
                <a:latin typeface="+mj-lt"/>
              </a:rPr>
              <a:t>: Thải phân</a:t>
            </a:r>
          </a:p>
        </p:txBody>
      </p:sp>
      <p:sp>
        <p:nvSpPr>
          <p:cNvPr id="30" name="AutoShape 30"/>
          <p:cNvSpPr/>
          <p:nvPr/>
        </p:nvSpPr>
        <p:spPr>
          <a:xfrm flipH="1">
            <a:off x="7519004" y="1727910"/>
            <a:ext cx="1504703" cy="326963"/>
          </a:xfrm>
          <a:prstGeom prst="line">
            <a:avLst/>
          </a:prstGeom>
          <a:ln w="63500" cap="flat">
            <a:solidFill>
              <a:srgbClr val="004AAD"/>
            </a:solidFill>
            <a:prstDash val="sysDash"/>
            <a:headEnd type="none" w="sm" len="sm"/>
            <a:tailEnd type="arrow" w="med" len="sm"/>
          </a:ln>
        </p:spPr>
      </p:sp>
      <p:sp>
        <p:nvSpPr>
          <p:cNvPr id="31" name="AutoShape 31"/>
          <p:cNvSpPr/>
          <p:nvPr/>
        </p:nvSpPr>
        <p:spPr>
          <a:xfrm flipH="1">
            <a:off x="6830590" y="3023191"/>
            <a:ext cx="2193118" cy="48972"/>
          </a:xfrm>
          <a:prstGeom prst="line">
            <a:avLst/>
          </a:prstGeom>
          <a:ln w="63500" cap="flat">
            <a:solidFill>
              <a:srgbClr val="004AAD"/>
            </a:solidFill>
            <a:prstDash val="sysDash"/>
            <a:headEnd type="none" w="sm" len="sm"/>
            <a:tailEnd type="arrow" w="med" len="sm"/>
          </a:ln>
        </p:spPr>
      </p:sp>
      <p:sp>
        <p:nvSpPr>
          <p:cNvPr id="32" name="AutoShape 32"/>
          <p:cNvSpPr/>
          <p:nvPr/>
        </p:nvSpPr>
        <p:spPr>
          <a:xfrm flipH="1">
            <a:off x="7008810" y="3962400"/>
            <a:ext cx="2014898" cy="825882"/>
          </a:xfrm>
          <a:prstGeom prst="line">
            <a:avLst/>
          </a:prstGeom>
          <a:ln w="63500" cap="flat">
            <a:solidFill>
              <a:srgbClr val="004AAD"/>
            </a:solidFill>
            <a:prstDash val="sysDash"/>
            <a:headEnd type="none" w="sm" len="sm"/>
            <a:tailEnd type="arrow" w="med" len="sm"/>
          </a:ln>
        </p:spPr>
      </p:sp>
      <p:sp>
        <p:nvSpPr>
          <p:cNvPr id="33" name="AutoShape 33"/>
          <p:cNvSpPr/>
          <p:nvPr/>
        </p:nvSpPr>
        <p:spPr>
          <a:xfrm flipH="1" flipV="1">
            <a:off x="5688761" y="4307238"/>
            <a:ext cx="3334947" cy="683061"/>
          </a:xfrm>
          <a:prstGeom prst="line">
            <a:avLst/>
          </a:prstGeom>
          <a:ln w="63500" cap="flat">
            <a:solidFill>
              <a:srgbClr val="004AAD"/>
            </a:solidFill>
            <a:prstDash val="sysDash"/>
            <a:headEnd type="none" w="sm" len="sm"/>
            <a:tailEnd type="arrow" w="med" len="sm"/>
          </a:ln>
        </p:spPr>
      </p:sp>
      <p:sp>
        <p:nvSpPr>
          <p:cNvPr id="34" name="AutoShape 34"/>
          <p:cNvSpPr/>
          <p:nvPr/>
        </p:nvSpPr>
        <p:spPr>
          <a:xfrm flipH="1">
            <a:off x="6246810" y="6400800"/>
            <a:ext cx="2776897" cy="6607"/>
          </a:xfrm>
          <a:prstGeom prst="line">
            <a:avLst/>
          </a:prstGeom>
          <a:ln w="63500" cap="flat">
            <a:solidFill>
              <a:srgbClr val="004AAD"/>
            </a:solidFill>
            <a:prstDash val="sysDash"/>
            <a:headEnd type="none" w="sm" len="sm"/>
            <a:tailEnd type="arrow" w="med" len="sm"/>
          </a:ln>
        </p:spPr>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8"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right)">
                                      <p:cBhvr>
                                        <p:cTn id="23" dur="500"/>
                                        <p:tgtEl>
                                          <p:spTgt spid="24"/>
                                        </p:tgtEl>
                                      </p:cBhvr>
                                    </p:animEffect>
                                  </p:childTnLst>
                                </p:cTn>
                              </p:par>
                              <p:par>
                                <p:cTn id="24" presetID="22" presetClass="entr" presetSubtype="2"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right)">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right)">
                                      <p:cBhvr>
                                        <p:cTn id="31" dur="500"/>
                                        <p:tgtEl>
                                          <p:spTgt spid="25"/>
                                        </p:tgtEl>
                                      </p:cBhvr>
                                    </p:animEffect>
                                  </p:childTnLst>
                                </p:cTn>
                              </p:par>
                              <p:par>
                                <p:cTn id="32" presetID="22" presetClass="entr" presetSubtype="2" fill="hold"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right)">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right)">
                                      <p:cBhvr>
                                        <p:cTn id="39" dur="500"/>
                                        <p:tgtEl>
                                          <p:spTgt spid="26"/>
                                        </p:tgtEl>
                                      </p:cBhvr>
                                    </p:animEffect>
                                  </p:childTnLst>
                                </p:cTn>
                              </p:par>
                              <p:par>
                                <p:cTn id="40" presetID="22" presetClass="entr" presetSubtype="2"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right)">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wipe(right)">
                                      <p:cBhvr>
                                        <p:cTn id="47" dur="500"/>
                                        <p:tgtEl>
                                          <p:spTgt spid="27"/>
                                        </p:tgtEl>
                                      </p:cBhvr>
                                    </p:animEffect>
                                  </p:childTnLst>
                                </p:cTn>
                              </p:par>
                              <p:par>
                                <p:cTn id="48" presetID="22" presetClass="entr" presetSubtype="2"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right)">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right)">
                                      <p:cBhvr>
                                        <p:cTn id="55" dur="500"/>
                                        <p:tgtEl>
                                          <p:spTgt spid="28"/>
                                        </p:tgtEl>
                                      </p:cBhvr>
                                    </p:animEffect>
                                  </p:childTnLst>
                                </p:cTn>
                              </p:par>
                              <p:par>
                                <p:cTn id="56" presetID="22" presetClass="entr" presetSubtype="2" fill="hold" nodeType="with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right)">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left)">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par>
                                <p:cTn id="69" presetID="22" presetClass="entr" presetSubtype="8" fill="hold" nodeType="with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left)">
                                      <p:cBhvr>
                                        <p:cTn id="76" dur="500"/>
                                        <p:tgtEl>
                                          <p:spTgt spid="15"/>
                                        </p:tgtEl>
                                      </p:cBhvr>
                                    </p:animEffect>
                                  </p:childTnLst>
                                </p:cTn>
                              </p:par>
                              <p:par>
                                <p:cTn id="77" presetID="22" presetClass="entr" presetSubtype="8" fill="hold" nodeType="with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left)">
                                      <p:cBhvr>
                                        <p:cTn id="7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5" grpId="0"/>
      <p:bldP spid="17" grpId="0"/>
      <p:bldP spid="19" grpId="0"/>
      <p:bldP spid="24" grpId="0"/>
      <p:bldP spid="25" grpId="0"/>
      <p:bldP spid="26" grpId="0"/>
      <p:bldP spid="27"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grpSp>
        <p:nvGrpSpPr>
          <p:cNvPr id="7" name="Group 7"/>
          <p:cNvGrpSpPr/>
          <p:nvPr/>
        </p:nvGrpSpPr>
        <p:grpSpPr>
          <a:xfrm>
            <a:off x="685622" y="1117270"/>
            <a:ext cx="10817582" cy="1283166"/>
            <a:chOff x="0" y="0"/>
            <a:chExt cx="21640800" cy="2566332"/>
          </a:xfrm>
        </p:grpSpPr>
        <p:grpSp>
          <p:nvGrpSpPr>
            <p:cNvPr id="8" name="Group 8"/>
            <p:cNvGrpSpPr/>
            <p:nvPr/>
          </p:nvGrpSpPr>
          <p:grpSpPr>
            <a:xfrm>
              <a:off x="0" y="0"/>
              <a:ext cx="21640800" cy="2566332"/>
              <a:chOff x="0" y="0"/>
              <a:chExt cx="4274726" cy="506930"/>
            </a:xfrm>
          </p:grpSpPr>
          <p:sp>
            <p:nvSpPr>
              <p:cNvPr id="9" name="Freeform 9"/>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Rounded MT Bold" panose="020F0704030504030204" pitchFamily="34" charset="0"/>
                </a:endParaRPr>
              </a:p>
            </p:txBody>
          </p:sp>
        </p:grpSp>
        <p:sp>
          <p:nvSpPr>
            <p:cNvPr id="11" name="TextBox 11"/>
            <p:cNvSpPr txBox="1"/>
            <p:nvPr/>
          </p:nvSpPr>
          <p:spPr>
            <a:xfrm>
              <a:off x="523970" y="687958"/>
              <a:ext cx="20533180" cy="965136"/>
            </a:xfrm>
            <a:prstGeom prst="rect">
              <a:avLst/>
            </a:prstGeom>
          </p:spPr>
          <p:txBody>
            <a:bodyPr lIns="0" tIns="0" rIns="0" bIns="0" rtlCol="0" anchor="t">
              <a:spAutoFit/>
            </a:bodyPr>
            <a:lstStyle/>
            <a:p>
              <a:pPr algn="just">
                <a:lnSpc>
                  <a:spcPct val="120000"/>
                </a:lnSpc>
              </a:pPr>
              <a:r>
                <a:rPr lang="en-US" sz="2800" b="1" smtClean="0">
                  <a:solidFill>
                    <a:srgbClr val="000000"/>
                  </a:solidFill>
                  <a:latin typeface="+mj-lt"/>
                </a:rPr>
                <a:t>Xác định tên ba cơ quan mà thức ăn không đi qua.</a:t>
              </a:r>
              <a:endParaRPr lang="en-US" sz="2800" b="1">
                <a:solidFill>
                  <a:srgbClr val="000000"/>
                </a:solidFill>
                <a:latin typeface="+mj-lt"/>
              </a:endParaRPr>
            </a:p>
          </p:txBody>
        </p:sp>
      </p:grpSp>
      <p:sp>
        <p:nvSpPr>
          <p:cNvPr id="12" name="TextBox 12"/>
          <p:cNvSpPr txBox="1"/>
          <p:nvPr/>
        </p:nvSpPr>
        <p:spPr>
          <a:xfrm>
            <a:off x="685622" y="2868340"/>
            <a:ext cx="8661706" cy="3102388"/>
          </a:xfrm>
          <a:prstGeom prst="rect">
            <a:avLst/>
          </a:prstGeom>
        </p:spPr>
        <p:txBody>
          <a:bodyPr wrap="square" lIns="0" tIns="0" rIns="0" bIns="0" rtlCol="0" anchor="t">
            <a:spAutoFit/>
          </a:bodyPr>
          <a:lstStyle/>
          <a:p>
            <a:pPr>
              <a:lnSpc>
                <a:spcPct val="120000"/>
              </a:lnSpc>
            </a:pPr>
            <a:r>
              <a:rPr lang="en-US" sz="2800" smtClean="0">
                <a:latin typeface="+mj-lt"/>
                <a:cs typeface="Arial" pitchFamily="34" charset="0"/>
              </a:rPr>
              <a:t>Ba cơ quan mà thức ăn không đi qua là: </a:t>
            </a:r>
          </a:p>
          <a:p>
            <a:pPr>
              <a:lnSpc>
                <a:spcPct val="120000"/>
              </a:lnSpc>
            </a:pPr>
            <a:r>
              <a:rPr lang="en-US" sz="2800" smtClean="0">
                <a:latin typeface="+mj-lt"/>
                <a:cs typeface="Arial" pitchFamily="34" charset="0"/>
              </a:rPr>
              <a:t>	+Gan</a:t>
            </a:r>
          </a:p>
          <a:p>
            <a:pPr>
              <a:lnSpc>
                <a:spcPct val="120000"/>
              </a:lnSpc>
            </a:pPr>
            <a:endParaRPr lang="en-US" sz="2800" smtClean="0">
              <a:latin typeface="+mj-lt"/>
              <a:cs typeface="Arial" pitchFamily="34" charset="0"/>
            </a:endParaRPr>
          </a:p>
          <a:p>
            <a:pPr>
              <a:lnSpc>
                <a:spcPct val="120000"/>
              </a:lnSpc>
            </a:pPr>
            <a:r>
              <a:rPr lang="en-US" sz="2800" smtClean="0">
                <a:latin typeface="+mj-lt"/>
                <a:cs typeface="Arial" pitchFamily="34" charset="0"/>
              </a:rPr>
              <a:t>	+Ruột già</a:t>
            </a:r>
          </a:p>
          <a:p>
            <a:pPr>
              <a:lnSpc>
                <a:spcPct val="120000"/>
              </a:lnSpc>
            </a:pPr>
            <a:endParaRPr lang="en-US" sz="2800" smtClean="0">
              <a:latin typeface="+mj-lt"/>
              <a:cs typeface="Arial" pitchFamily="34" charset="0"/>
            </a:endParaRPr>
          </a:p>
          <a:p>
            <a:pPr>
              <a:lnSpc>
                <a:spcPct val="120000"/>
              </a:lnSpc>
            </a:pPr>
            <a:r>
              <a:rPr lang="en-US" sz="2800" smtClean="0">
                <a:latin typeface="+mj-lt"/>
                <a:cs typeface="Arial" pitchFamily="34" charset="0"/>
              </a:rPr>
              <a:t>	+Hậu môn</a:t>
            </a:r>
            <a:endParaRPr lang="en-US" sz="2400">
              <a:solidFill>
                <a:srgbClr val="000000"/>
              </a:solidFill>
              <a:latin typeface="+mj-lt"/>
              <a:cs typeface="Arial" pitchFamily="34" charset="0"/>
            </a:endParaRPr>
          </a:p>
        </p:txBody>
      </p:sp>
      <p:pic>
        <p:nvPicPr>
          <p:cNvPr id="15" name="Picture 10" descr="Digestive System Clipart - Human Body Images - GIFs and PNG by Miau clipart"/>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75412" y="2597084"/>
            <a:ext cx="1947197" cy="4023136"/>
          </a:xfrm>
          <a:prstGeom prst="rect">
            <a:avLst/>
          </a:prstGeom>
          <a:noFill/>
          <a:extLst>
            <a:ext uri="{909E8E84-426E-40DD-AFC4-6F175D3DCCD1}">
              <a14:hiddenFill xmlns:a14="http://schemas.microsoft.com/office/drawing/2010/main">
                <a:solidFill>
                  <a:srgbClr val="FFFFFF"/>
                </a:solidFill>
              </a14:hiddenFill>
            </a:ext>
          </a:extLst>
        </p:spPr>
      </p:pic>
      <p:sp>
        <p:nvSpPr>
          <p:cNvPr id="16" name="Oval Callout 15"/>
          <p:cNvSpPr/>
          <p:nvPr/>
        </p:nvSpPr>
        <p:spPr>
          <a:xfrm rot="2523430">
            <a:off x="8226658" y="2951473"/>
            <a:ext cx="2669708" cy="2845314"/>
          </a:xfrm>
          <a:prstGeom prst="wedgeEllipseCallou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8" descr="160,800+ Human Digestive System Stock Photos, Pictures &amp; Royalty-Free  Images - iStock | Human digestive system illustration, Human digestive  system anatomy, Human digestive system vecto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47757" y="3202246"/>
            <a:ext cx="2434575" cy="24345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par>
                                <p:cTn id="22" presetID="6" presetClass="emph" presetSubtype="0" fill="hold" grpId="1" nodeType="withEffect">
                                  <p:stCondLst>
                                    <p:cond delay="0"/>
                                  </p:stCondLst>
                                  <p:childTnLst>
                                    <p:animScale>
                                      <p:cBhvr>
                                        <p:cTn id="23" dur="1100" fill="hold"/>
                                        <p:tgtEl>
                                          <p:spTgt spid="16"/>
                                        </p:tgtEl>
                                      </p:cBhvr>
                                      <p:by x="105000" y="105000"/>
                                    </p:animScale>
                                  </p:childTnLst>
                                </p:cTn>
                              </p:par>
                            </p:childTnLst>
                          </p:cTn>
                        </p:par>
                        <p:par>
                          <p:cTn id="24" fill="hold">
                            <p:stCondLst>
                              <p:cond delay="11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9250" y="0"/>
            <a:ext cx="896579" cy="896813"/>
          </a:xfrm>
          <a:prstGeom prst="rect">
            <a:avLst/>
          </a:prstGeom>
        </p:spPr>
      </p:pic>
      <p:grpSp>
        <p:nvGrpSpPr>
          <p:cNvPr id="6" name="Group 6"/>
          <p:cNvGrpSpPr/>
          <p:nvPr/>
        </p:nvGrpSpPr>
        <p:grpSpPr>
          <a:xfrm>
            <a:off x="685622" y="1062942"/>
            <a:ext cx="10817582" cy="5522009"/>
            <a:chOff x="0" y="0"/>
            <a:chExt cx="4274726" cy="2181534"/>
          </a:xfrm>
        </p:grpSpPr>
        <p:sp>
          <p:nvSpPr>
            <p:cNvPr id="7" name="Freeform 7"/>
            <p:cNvSpPr/>
            <p:nvPr/>
          </p:nvSpPr>
          <p:spPr>
            <a:xfrm>
              <a:off x="0" y="0"/>
              <a:ext cx="4274726" cy="2181534"/>
            </a:xfrm>
            <a:custGeom>
              <a:avLst/>
              <a:gdLst/>
              <a:ahLst/>
              <a:cxnLst/>
              <a:rect l="l" t="t" r="r" b="b"/>
              <a:pathLst>
                <a:path w="4274726" h="2181534">
                  <a:moveTo>
                    <a:pt x="24327" y="0"/>
                  </a:moveTo>
                  <a:lnTo>
                    <a:pt x="4250399" y="0"/>
                  </a:lnTo>
                  <a:cubicBezTo>
                    <a:pt x="4263834" y="0"/>
                    <a:pt x="4274726" y="10891"/>
                    <a:pt x="4274726" y="24327"/>
                  </a:cubicBezTo>
                  <a:lnTo>
                    <a:pt x="4274726" y="2157207"/>
                  </a:lnTo>
                  <a:cubicBezTo>
                    <a:pt x="4274726" y="2163659"/>
                    <a:pt x="4272163" y="2169847"/>
                    <a:pt x="4267601" y="2174409"/>
                  </a:cubicBezTo>
                  <a:cubicBezTo>
                    <a:pt x="4263039" y="2178971"/>
                    <a:pt x="4256851" y="2181534"/>
                    <a:pt x="4250399" y="2181534"/>
                  </a:cubicBezTo>
                  <a:lnTo>
                    <a:pt x="24327" y="2181534"/>
                  </a:lnTo>
                  <a:cubicBezTo>
                    <a:pt x="10891" y="2181534"/>
                    <a:pt x="0" y="2170643"/>
                    <a:pt x="0" y="2157207"/>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043"/>
                </a:lnSpc>
              </a:pPr>
              <a:endParaRPr b="1">
                <a:latin typeface="+mj-lt"/>
              </a:endParaRPr>
            </a:p>
          </p:txBody>
        </p:sp>
      </p:grpSp>
      <p:sp>
        <p:nvSpPr>
          <p:cNvPr id="10" name="TextBox 10"/>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sp>
        <p:nvSpPr>
          <p:cNvPr id="11" name="TextBox 11"/>
          <p:cNvSpPr txBox="1"/>
          <p:nvPr/>
        </p:nvSpPr>
        <p:spPr>
          <a:xfrm>
            <a:off x="947538" y="1224154"/>
            <a:ext cx="10296653" cy="423193"/>
          </a:xfrm>
          <a:prstGeom prst="rect">
            <a:avLst/>
          </a:prstGeom>
        </p:spPr>
        <p:txBody>
          <a:bodyPr lIns="0" tIns="0" rIns="0" bIns="0" rtlCol="0" anchor="t">
            <a:spAutoFit/>
          </a:bodyPr>
          <a:lstStyle/>
          <a:p>
            <a:pPr algn="ctr">
              <a:lnSpc>
                <a:spcPts val="3266"/>
              </a:lnSpc>
              <a:spcBef>
                <a:spcPct val="0"/>
              </a:spcBef>
            </a:pPr>
            <a:r>
              <a:rPr lang="en-US" sz="2800" b="1">
                <a:solidFill>
                  <a:srgbClr val="C01E27"/>
                </a:solidFill>
                <a:latin typeface="+mj-lt"/>
              </a:rPr>
              <a:t>Hệ tiêu hóa ở người gồm ống tiêu hóa và tuyến tiêu hóa</a:t>
            </a:r>
          </a:p>
        </p:txBody>
      </p:sp>
      <p:sp>
        <p:nvSpPr>
          <p:cNvPr id="12" name="TextBox 12"/>
          <p:cNvSpPr txBox="1"/>
          <p:nvPr/>
        </p:nvSpPr>
        <p:spPr>
          <a:xfrm>
            <a:off x="947538" y="1647347"/>
            <a:ext cx="5756473" cy="4653582"/>
          </a:xfrm>
          <a:prstGeom prst="rect">
            <a:avLst/>
          </a:prstGeom>
        </p:spPr>
        <p:txBody>
          <a:bodyPr wrap="square" lIns="0" tIns="0" rIns="0" bIns="0" rtlCol="0" anchor="t">
            <a:spAutoFit/>
          </a:bodyPr>
          <a:lstStyle/>
          <a:p>
            <a:pPr algn="just">
              <a:lnSpc>
                <a:spcPct val="120000"/>
              </a:lnSpc>
              <a:spcBef>
                <a:spcPct val="0"/>
              </a:spcBef>
            </a:pPr>
            <a:r>
              <a:rPr lang="en-US" sz="2800" b="1" smtClean="0">
                <a:solidFill>
                  <a:srgbClr val="000000"/>
                </a:solidFill>
                <a:latin typeface="+mj-lt"/>
              </a:rPr>
              <a:t>Hệ tiêu hóa có các </a:t>
            </a:r>
            <a:r>
              <a:rPr lang="en-US" sz="2800" b="1" smtClean="0">
                <a:solidFill>
                  <a:srgbClr val="FF0000"/>
                </a:solidFill>
                <a:latin typeface="+mj-lt"/>
              </a:rPr>
              <a:t>cơ quan </a:t>
            </a:r>
            <a:r>
              <a:rPr lang="en-US" sz="2800" b="1" smtClean="0">
                <a:solidFill>
                  <a:srgbClr val="000000"/>
                </a:solidFill>
                <a:latin typeface="+mj-lt"/>
              </a:rPr>
              <a:t>(miệng, hầu, thực quản, dạ dày, ruột non, ruột già, hậu môn) và các </a:t>
            </a:r>
            <a:r>
              <a:rPr lang="en-US" sz="2800" b="1" smtClean="0">
                <a:solidFill>
                  <a:srgbClr val="FF0000"/>
                </a:solidFill>
                <a:latin typeface="+mj-lt"/>
              </a:rPr>
              <a:t>tuyến tiêu hóa </a:t>
            </a:r>
            <a:r>
              <a:rPr lang="en-US" sz="2800" b="1" smtClean="0">
                <a:solidFill>
                  <a:srgbClr val="000000"/>
                </a:solidFill>
                <a:latin typeface="+mj-lt"/>
              </a:rPr>
              <a:t>(tuyến nước bọt, tuyến tụy, gan và túi mật). </a:t>
            </a:r>
          </a:p>
          <a:p>
            <a:pPr algn="just">
              <a:lnSpc>
                <a:spcPct val="120000"/>
              </a:lnSpc>
              <a:spcBef>
                <a:spcPct val="0"/>
              </a:spcBef>
            </a:pPr>
            <a:r>
              <a:rPr lang="en-US" sz="2800" b="1" smtClean="0">
                <a:solidFill>
                  <a:srgbClr val="000000"/>
                </a:solidFill>
                <a:latin typeface="+mj-lt"/>
              </a:rPr>
              <a:t>Hệ tiêu hóa có chức năng biến đổi thức ăn thành </a:t>
            </a:r>
            <a:r>
              <a:rPr lang="en-US" sz="2800" b="1" smtClean="0">
                <a:solidFill>
                  <a:srgbClr val="FF0000"/>
                </a:solidFill>
                <a:latin typeface="+mj-lt"/>
              </a:rPr>
              <a:t>các chất dinh dưỡng </a:t>
            </a:r>
            <a:r>
              <a:rPr lang="en-US" sz="2800" b="1" smtClean="0">
                <a:solidFill>
                  <a:srgbClr val="000000"/>
                </a:solidFill>
                <a:latin typeface="+mj-lt"/>
              </a:rPr>
              <a:t>mà cơ thể có thể hấp thụ được và loại </a:t>
            </a:r>
            <a:r>
              <a:rPr lang="en-US" sz="2800" b="1" smtClean="0">
                <a:solidFill>
                  <a:srgbClr val="FF0000"/>
                </a:solidFill>
                <a:latin typeface="+mj-lt"/>
              </a:rPr>
              <a:t>chất thải </a:t>
            </a:r>
            <a:r>
              <a:rPr lang="en-US" sz="2800" b="1" smtClean="0">
                <a:solidFill>
                  <a:srgbClr val="000000"/>
                </a:solidFill>
                <a:latin typeface="+mj-lt"/>
              </a:rPr>
              <a:t>ra khỏi cơ thể</a:t>
            </a:r>
            <a:endParaRPr lang="en-US" sz="2800" b="1">
              <a:solidFill>
                <a:srgbClr val="000000"/>
              </a:solidFill>
              <a:latin typeface="+mj-lt"/>
            </a:endParaRPr>
          </a:p>
        </p:txBody>
      </p:sp>
      <p:pic>
        <p:nvPicPr>
          <p:cNvPr id="19" name="Picture 3" descr="Tư vấn khám sàng lọc bệnh đường tiêu hóa"/>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01797" y="1647347"/>
            <a:ext cx="2908389" cy="4915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grpSp>
        <p:nvGrpSpPr>
          <p:cNvPr id="7" name="Group 7"/>
          <p:cNvGrpSpPr/>
          <p:nvPr/>
        </p:nvGrpSpPr>
        <p:grpSpPr>
          <a:xfrm>
            <a:off x="685621" y="1447800"/>
            <a:ext cx="11017765" cy="655064"/>
            <a:chOff x="0" y="0"/>
            <a:chExt cx="21640800" cy="2566332"/>
          </a:xfrm>
        </p:grpSpPr>
        <p:grpSp>
          <p:nvGrpSpPr>
            <p:cNvPr id="8" name="Group 8"/>
            <p:cNvGrpSpPr/>
            <p:nvPr/>
          </p:nvGrpSpPr>
          <p:grpSpPr>
            <a:xfrm>
              <a:off x="0" y="0"/>
              <a:ext cx="21640800" cy="2566332"/>
              <a:chOff x="0" y="0"/>
              <a:chExt cx="4274726" cy="506930"/>
            </a:xfrm>
          </p:grpSpPr>
          <p:sp>
            <p:nvSpPr>
              <p:cNvPr id="9" name="Freeform 9"/>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Rounded MT Bold" panose="020F0704030504030204" pitchFamily="34" charset="0"/>
                </a:endParaRPr>
              </a:p>
            </p:txBody>
          </p:sp>
        </p:grpSp>
        <p:sp>
          <p:nvSpPr>
            <p:cNvPr id="11" name="TextBox 11"/>
            <p:cNvSpPr txBox="1"/>
            <p:nvPr/>
          </p:nvSpPr>
          <p:spPr>
            <a:xfrm>
              <a:off x="495387" y="510619"/>
              <a:ext cx="20533180" cy="905131"/>
            </a:xfrm>
            <a:prstGeom prst="rect">
              <a:avLst/>
            </a:prstGeom>
          </p:spPr>
          <p:txBody>
            <a:bodyPr lIns="0" tIns="0" rIns="0" bIns="0" rtlCol="0" anchor="t">
              <a:spAutoFit/>
            </a:bodyPr>
            <a:lstStyle/>
            <a:p>
              <a:pPr algn="just">
                <a:lnSpc>
                  <a:spcPct val="120000"/>
                </a:lnSpc>
              </a:pPr>
              <a:r>
                <a:rPr lang="vi-VN" sz="2400" b="1">
                  <a:solidFill>
                    <a:srgbClr val="000000"/>
                  </a:solidFill>
                  <a:latin typeface="+mj-lt"/>
                </a:rPr>
                <a:t>Thảo luận về sự phối hợp các cơ quan thể hiện chức năng của cả hệ tiêu hóa.</a:t>
              </a:r>
              <a:endParaRPr lang="en-US" sz="2400" b="1">
                <a:solidFill>
                  <a:srgbClr val="000000"/>
                </a:solidFill>
                <a:latin typeface="+mj-lt"/>
              </a:endParaRPr>
            </a:p>
          </p:txBody>
        </p:sp>
      </p:grpSp>
      <p:sp>
        <p:nvSpPr>
          <p:cNvPr id="12" name="TextBox 12"/>
          <p:cNvSpPr txBox="1"/>
          <p:nvPr/>
        </p:nvSpPr>
        <p:spPr>
          <a:xfrm>
            <a:off x="680176" y="2286000"/>
            <a:ext cx="11276191" cy="738664"/>
          </a:xfrm>
          <a:prstGeom prst="rect">
            <a:avLst/>
          </a:prstGeom>
        </p:spPr>
        <p:txBody>
          <a:bodyPr wrap="square" lIns="0" tIns="0" rIns="0" bIns="0" rtlCol="0" anchor="t">
            <a:spAutoFit/>
          </a:bodyPr>
          <a:lstStyle/>
          <a:p>
            <a:r>
              <a:rPr lang="vi-VN" sz="2400">
                <a:solidFill>
                  <a:srgbClr val="000000"/>
                </a:solidFill>
                <a:latin typeface="Calibri" panose="020F0502020204030204" pitchFamily="34" charset="0"/>
                <a:cs typeface="Calibri" panose="020F0502020204030204" pitchFamily="34" charset="0"/>
              </a:rPr>
              <a:t>Quá trình tiêu hóa thức ăn trong hệ tiêu hóa trải qua sự </a:t>
            </a:r>
            <a:r>
              <a:rPr lang="vi-VN" sz="2400">
                <a:solidFill>
                  <a:srgbClr val="FF0000"/>
                </a:solidFill>
                <a:latin typeface="Calibri" panose="020F0502020204030204" pitchFamily="34" charset="0"/>
                <a:cs typeface="Calibri" panose="020F0502020204030204" pitchFamily="34" charset="0"/>
              </a:rPr>
              <a:t>tiêu hóa cơ học</a:t>
            </a:r>
            <a:r>
              <a:rPr lang="vi-VN" sz="2400">
                <a:solidFill>
                  <a:srgbClr val="000000"/>
                </a:solidFill>
                <a:latin typeface="Calibri" panose="020F0502020204030204" pitchFamily="34" charset="0"/>
                <a:cs typeface="Calibri" panose="020F0502020204030204" pitchFamily="34" charset="0"/>
              </a:rPr>
              <a:t> và </a:t>
            </a:r>
            <a:r>
              <a:rPr lang="vi-VN" sz="2400">
                <a:solidFill>
                  <a:srgbClr val="FF0000"/>
                </a:solidFill>
                <a:latin typeface="Calibri" panose="020F0502020204030204" pitchFamily="34" charset="0"/>
                <a:cs typeface="Calibri" panose="020F0502020204030204" pitchFamily="34" charset="0"/>
              </a:rPr>
              <a:t>tiêu hóa hóa học</a:t>
            </a:r>
            <a:r>
              <a:rPr lang="vi-VN" sz="2400">
                <a:solidFill>
                  <a:srgbClr val="000000"/>
                </a:solidFill>
                <a:latin typeface="Calibri" panose="020F0502020204030204" pitchFamily="34" charset="0"/>
                <a:cs typeface="Calibri" panose="020F0502020204030204" pitchFamily="34" charset="0"/>
              </a:rPr>
              <a:t> nhờ sự phối hợp các cơ quan trong hệ tiêu hóa</a:t>
            </a:r>
            <a:r>
              <a:rPr lang="vi-VN" sz="2400" smtClean="0">
                <a:solidFill>
                  <a:srgbClr val="000000"/>
                </a:solidFill>
                <a:latin typeface="Calibri" panose="020F0502020204030204" pitchFamily="34" charset="0"/>
                <a:cs typeface="Calibri" panose="020F0502020204030204" pitchFamily="34" charset="0"/>
              </a:rPr>
              <a:t>:</a:t>
            </a:r>
            <a:endParaRPr lang="vi-VN" sz="2400">
              <a:solidFill>
                <a:srgbClr val="000000"/>
              </a:solidFill>
              <a:latin typeface="Calibri" panose="020F0502020204030204" pitchFamily="34" charset="0"/>
              <a:cs typeface="Calibri" panose="020F0502020204030204" pitchFamily="34" charset="0"/>
            </a:endParaRPr>
          </a:p>
        </p:txBody>
      </p:sp>
      <p:sp>
        <p:nvSpPr>
          <p:cNvPr id="18" name="TextBox 9"/>
          <p:cNvSpPr txBox="1"/>
          <p:nvPr/>
        </p:nvSpPr>
        <p:spPr>
          <a:xfrm>
            <a:off x="685622" y="984250"/>
            <a:ext cx="6584163" cy="395236"/>
          </a:xfrm>
          <a:prstGeom prst="rect">
            <a:avLst/>
          </a:prstGeom>
        </p:spPr>
        <p:txBody>
          <a:bodyPr lIns="0" tIns="0" rIns="0" bIns="0" rtlCol="0" anchor="t">
            <a:spAutoFit/>
          </a:bodyPr>
          <a:lstStyle/>
          <a:p>
            <a:pPr>
              <a:lnSpc>
                <a:spcPts val="3266"/>
              </a:lnSpc>
              <a:spcBef>
                <a:spcPct val="0"/>
              </a:spcBef>
            </a:pPr>
            <a:r>
              <a:rPr lang="en-US" sz="2300" b="1" smtClean="0">
                <a:solidFill>
                  <a:srgbClr val="000000"/>
                </a:solidFill>
                <a:latin typeface="+mj-lt"/>
              </a:rPr>
              <a:t>2. Quá trình tiêu hóa ở người</a:t>
            </a:r>
            <a:endParaRPr lang="en-US" sz="2300" b="1">
              <a:solidFill>
                <a:srgbClr val="000000"/>
              </a:solidFill>
              <a:latin typeface="+mj-lt"/>
            </a:endParaRPr>
          </a:p>
        </p:txBody>
      </p:sp>
      <p:grpSp>
        <p:nvGrpSpPr>
          <p:cNvPr id="27" name="Group 26"/>
          <p:cNvGrpSpPr/>
          <p:nvPr/>
        </p:nvGrpSpPr>
        <p:grpSpPr>
          <a:xfrm>
            <a:off x="680176" y="3404628"/>
            <a:ext cx="11023210" cy="1200329"/>
            <a:chOff x="684031" y="2859566"/>
            <a:chExt cx="10998075" cy="1200329"/>
          </a:xfrm>
        </p:grpSpPr>
        <p:sp>
          <p:nvSpPr>
            <p:cNvPr id="19" name="Freeform 12"/>
            <p:cNvSpPr/>
            <p:nvPr/>
          </p:nvSpPr>
          <p:spPr>
            <a:xfrm rot="5400000">
              <a:off x="683457" y="2940745"/>
              <a:ext cx="250978" cy="249829"/>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sp>
          <p:nvSpPr>
            <p:cNvPr id="13" name="TextBox 12"/>
            <p:cNvSpPr txBox="1"/>
            <p:nvPr/>
          </p:nvSpPr>
          <p:spPr>
            <a:xfrm>
              <a:off x="926259" y="2859566"/>
              <a:ext cx="10755847" cy="1200329"/>
            </a:xfrm>
            <a:prstGeom prst="rect">
              <a:avLst/>
            </a:prstGeom>
            <a:noFill/>
          </p:spPr>
          <p:txBody>
            <a:bodyPr wrap="square" rtlCol="0">
              <a:spAutoFit/>
            </a:bodyPr>
            <a:lstStyle/>
            <a:p>
              <a:r>
                <a:rPr lang="vi-VN" sz="2400">
                  <a:solidFill>
                    <a:srgbClr val="000000"/>
                  </a:solidFill>
                  <a:latin typeface="Calibri" panose="020F0502020204030204" pitchFamily="34" charset="0"/>
                  <a:cs typeface="Calibri" panose="020F0502020204030204" pitchFamily="34" charset="0"/>
                </a:rPr>
                <a:t>Thức ăn khi đi vào </a:t>
              </a:r>
              <a:r>
                <a:rPr lang="vi-VN" sz="2400">
                  <a:solidFill>
                    <a:srgbClr val="FF0000"/>
                  </a:solidFill>
                  <a:latin typeface="Calibri" panose="020F0502020204030204" pitchFamily="34" charset="0"/>
                  <a:cs typeface="Calibri" panose="020F0502020204030204" pitchFamily="34" charset="0"/>
                </a:rPr>
                <a:t>khoang miệng </a:t>
              </a:r>
              <a:r>
                <a:rPr lang="vi-VN" sz="2400">
                  <a:solidFill>
                    <a:srgbClr val="000000"/>
                  </a:solidFill>
                  <a:latin typeface="Calibri" panose="020F0502020204030204" pitchFamily="34" charset="0"/>
                  <a:cs typeface="Calibri" panose="020F0502020204030204" pitchFamily="34" charset="0"/>
                </a:rPr>
                <a:t>được tiêu hóa cơ học nhờ hoạt động nhai, nghiền của răng và đảo trộn của lưỡi. Tiêu hóa hóa học nhờ enzyme amylase của </a:t>
              </a:r>
              <a:r>
                <a:rPr lang="vi-VN" sz="2400">
                  <a:solidFill>
                    <a:srgbClr val="FF0000"/>
                  </a:solidFill>
                  <a:latin typeface="Calibri" panose="020F0502020204030204" pitchFamily="34" charset="0"/>
                  <a:cs typeface="Calibri" panose="020F0502020204030204" pitchFamily="34" charset="0"/>
                </a:rPr>
                <a:t>tuyến nước bọt</a:t>
              </a:r>
              <a:r>
                <a:rPr lang="vi-VN" sz="2400">
                  <a:solidFill>
                    <a:srgbClr val="000000"/>
                  </a:solidFill>
                  <a:latin typeface="Calibri" panose="020F0502020204030204" pitchFamily="34" charset="0"/>
                  <a:cs typeface="Calibri" panose="020F0502020204030204" pitchFamily="34" charset="0"/>
                </a:rPr>
                <a:t> giúp biến đổi một phần tinh bột chín trong thức ăn thành đường maltose</a:t>
              </a:r>
              <a:r>
                <a:rPr lang="vi-VN" sz="2400" smtClean="0">
                  <a:solidFill>
                    <a:srgbClr val="000000"/>
                  </a:solidFill>
                  <a:latin typeface="Calibri" panose="020F0502020204030204" pitchFamily="34" charset="0"/>
                  <a:cs typeface="Calibri" panose="020F0502020204030204" pitchFamily="34" charset="0"/>
                </a:rPr>
                <a:t>.</a:t>
              </a:r>
              <a:endParaRPr lang="vi-VN" sz="2400">
                <a:solidFill>
                  <a:srgbClr val="000000"/>
                </a:solidFill>
                <a:latin typeface="Calibri" panose="020F0502020204030204" pitchFamily="34" charset="0"/>
                <a:cs typeface="Calibri" panose="020F0502020204030204" pitchFamily="34" charset="0"/>
              </a:endParaRPr>
            </a:p>
          </p:txBody>
        </p:sp>
      </p:grpSp>
      <p:grpSp>
        <p:nvGrpSpPr>
          <p:cNvPr id="28" name="Group 27"/>
          <p:cNvGrpSpPr/>
          <p:nvPr/>
        </p:nvGrpSpPr>
        <p:grpSpPr>
          <a:xfrm>
            <a:off x="680177" y="4816495"/>
            <a:ext cx="11023210" cy="1508105"/>
            <a:chOff x="676429" y="3780978"/>
            <a:chExt cx="11282835" cy="1508105"/>
          </a:xfrm>
        </p:grpSpPr>
        <p:sp>
          <p:nvSpPr>
            <p:cNvPr id="20" name="Freeform 12"/>
            <p:cNvSpPr/>
            <p:nvPr/>
          </p:nvSpPr>
          <p:spPr>
            <a:xfrm rot="5400000">
              <a:off x="675855" y="3876536"/>
              <a:ext cx="250978" cy="249829"/>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sp>
          <p:nvSpPr>
            <p:cNvPr id="22" name="TextBox 21"/>
            <p:cNvSpPr txBox="1"/>
            <p:nvPr/>
          </p:nvSpPr>
          <p:spPr>
            <a:xfrm>
              <a:off x="926259" y="3780978"/>
              <a:ext cx="11033005" cy="1508105"/>
            </a:xfrm>
            <a:prstGeom prst="rect">
              <a:avLst/>
            </a:prstGeom>
            <a:noFill/>
          </p:spPr>
          <p:txBody>
            <a:bodyPr wrap="square" rtlCol="0">
              <a:spAutoFit/>
            </a:bodyPr>
            <a:lstStyle/>
            <a:p>
              <a:r>
                <a:rPr lang="vi-VN" sz="2400">
                  <a:solidFill>
                    <a:srgbClr val="000000"/>
                  </a:solidFill>
                  <a:latin typeface="Calibri" panose="020F0502020204030204" pitchFamily="34" charset="0"/>
                  <a:cs typeface="Calibri" panose="020F0502020204030204" pitchFamily="34" charset="0"/>
                </a:rPr>
                <a:t>Sau đó, thức ăn được đẩy xuống </a:t>
              </a:r>
              <a:r>
                <a:rPr lang="vi-VN" sz="2400">
                  <a:solidFill>
                    <a:srgbClr val="FF0000"/>
                  </a:solidFill>
                  <a:latin typeface="Calibri" panose="020F0502020204030204" pitchFamily="34" charset="0"/>
                  <a:cs typeface="Calibri" panose="020F0502020204030204" pitchFamily="34" charset="0"/>
                </a:rPr>
                <a:t>thực quản </a:t>
              </a:r>
              <a:r>
                <a:rPr lang="vi-VN" sz="2400">
                  <a:solidFill>
                    <a:srgbClr val="000000"/>
                  </a:solidFill>
                  <a:latin typeface="Calibri" panose="020F0502020204030204" pitchFamily="34" charset="0"/>
                  <a:cs typeface="Calibri" panose="020F0502020204030204" pitchFamily="34" charset="0"/>
                </a:rPr>
                <a:t>và đưa tới dạ dày. </a:t>
              </a:r>
              <a:r>
                <a:rPr lang="vi-VN" sz="2400">
                  <a:solidFill>
                    <a:srgbClr val="FF0000"/>
                  </a:solidFill>
                  <a:latin typeface="Calibri" panose="020F0502020204030204" pitchFamily="34" charset="0"/>
                  <a:cs typeface="Calibri" panose="020F0502020204030204" pitchFamily="34" charset="0"/>
                </a:rPr>
                <a:t>Dạ dày </a:t>
              </a:r>
              <a:r>
                <a:rPr lang="vi-VN" sz="2400">
                  <a:solidFill>
                    <a:srgbClr val="000000"/>
                  </a:solidFill>
                  <a:latin typeface="Calibri" panose="020F0502020204030204" pitchFamily="34" charset="0"/>
                  <a:cs typeface="Calibri" panose="020F0502020204030204" pitchFamily="34" charset="0"/>
                </a:rPr>
                <a:t>co bóp giúp thức ăn được nhuyễn và thấm đều dịch vị. Enzyme pepsin trong dịch vị giúp biến đổi một phần protein trong thức ăn.</a:t>
              </a:r>
            </a:p>
            <a:p>
              <a:endParaRPr lang="en-US" sz="2000" b="1"/>
            </a:p>
          </p:txBody>
        </p:sp>
      </p:grpSp>
    </p:spTree>
    <p:extLst>
      <p:ext uri="{BB962C8B-B14F-4D97-AF65-F5344CB8AC3E}">
        <p14:creationId xmlns:p14="http://schemas.microsoft.com/office/powerpoint/2010/main" val="18515162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42" presetClass="entr" presetSubtype="0"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grpSp>
        <p:nvGrpSpPr>
          <p:cNvPr id="7" name="Group 7"/>
          <p:cNvGrpSpPr/>
          <p:nvPr/>
        </p:nvGrpSpPr>
        <p:grpSpPr>
          <a:xfrm>
            <a:off x="685621" y="1447800"/>
            <a:ext cx="11017765" cy="655064"/>
            <a:chOff x="0" y="0"/>
            <a:chExt cx="21640800" cy="2566332"/>
          </a:xfrm>
        </p:grpSpPr>
        <p:grpSp>
          <p:nvGrpSpPr>
            <p:cNvPr id="8" name="Group 8"/>
            <p:cNvGrpSpPr/>
            <p:nvPr/>
          </p:nvGrpSpPr>
          <p:grpSpPr>
            <a:xfrm>
              <a:off x="0" y="0"/>
              <a:ext cx="21640800" cy="2566332"/>
              <a:chOff x="0" y="0"/>
              <a:chExt cx="4274726" cy="506930"/>
            </a:xfrm>
          </p:grpSpPr>
          <p:sp>
            <p:nvSpPr>
              <p:cNvPr id="9" name="Freeform 9"/>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Rounded MT Bold" panose="020F0704030504030204" pitchFamily="34" charset="0"/>
                </a:endParaRPr>
              </a:p>
            </p:txBody>
          </p:sp>
        </p:grpSp>
        <p:sp>
          <p:nvSpPr>
            <p:cNvPr id="11" name="TextBox 11"/>
            <p:cNvSpPr txBox="1"/>
            <p:nvPr/>
          </p:nvSpPr>
          <p:spPr>
            <a:xfrm>
              <a:off x="495386" y="510619"/>
              <a:ext cx="20533179" cy="1612972"/>
            </a:xfrm>
            <a:prstGeom prst="rect">
              <a:avLst/>
            </a:prstGeom>
          </p:spPr>
          <p:txBody>
            <a:bodyPr lIns="0" tIns="0" rIns="0" bIns="0" rtlCol="0" anchor="t">
              <a:spAutoFit/>
            </a:bodyPr>
            <a:lstStyle/>
            <a:p>
              <a:pPr algn="just">
                <a:lnSpc>
                  <a:spcPct val="120000"/>
                </a:lnSpc>
              </a:pPr>
              <a:r>
                <a:rPr lang="vi-VN" sz="2400" b="1">
                  <a:solidFill>
                    <a:srgbClr val="000000"/>
                  </a:solidFill>
                  <a:latin typeface="+mj-lt"/>
                </a:rPr>
                <a:t>Thảo luận về sự phối hợp các cơ quan thể hiện chức năng của cả hệ tiêu hóa.</a:t>
              </a:r>
              <a:endParaRPr lang="en-US" sz="2400" b="1">
                <a:solidFill>
                  <a:srgbClr val="000000"/>
                </a:solidFill>
                <a:latin typeface="+mj-lt"/>
              </a:endParaRPr>
            </a:p>
          </p:txBody>
        </p:sp>
      </p:grpSp>
      <p:sp>
        <p:nvSpPr>
          <p:cNvPr id="12" name="TextBox 12"/>
          <p:cNvSpPr txBox="1"/>
          <p:nvPr/>
        </p:nvSpPr>
        <p:spPr>
          <a:xfrm>
            <a:off x="680176" y="2286000"/>
            <a:ext cx="11276191" cy="738664"/>
          </a:xfrm>
          <a:prstGeom prst="rect">
            <a:avLst/>
          </a:prstGeom>
        </p:spPr>
        <p:txBody>
          <a:bodyPr wrap="square" lIns="0" tIns="0" rIns="0" bIns="0" rtlCol="0" anchor="t">
            <a:spAutoFit/>
          </a:bodyPr>
          <a:lstStyle/>
          <a:p>
            <a:r>
              <a:rPr lang="vi-VN" sz="2400" smtClean="0">
                <a:solidFill>
                  <a:srgbClr val="000000"/>
                </a:solidFill>
                <a:latin typeface="Calibri" panose="020F0502020204030204" pitchFamily="34" charset="0"/>
                <a:cs typeface="Calibri" panose="020F0502020204030204" pitchFamily="34" charset="0"/>
              </a:rPr>
              <a:t>Quá trình tiêu hóa thức ăn trong hệ tiêu hóa trải qua sự </a:t>
            </a:r>
            <a:r>
              <a:rPr lang="vi-VN" sz="2400" smtClean="0">
                <a:solidFill>
                  <a:srgbClr val="FF0000"/>
                </a:solidFill>
                <a:latin typeface="Calibri" panose="020F0502020204030204" pitchFamily="34" charset="0"/>
                <a:cs typeface="Calibri" panose="020F0502020204030204" pitchFamily="34" charset="0"/>
              </a:rPr>
              <a:t>tiêu hóa cơ học </a:t>
            </a:r>
            <a:r>
              <a:rPr lang="vi-VN" sz="2400" smtClean="0">
                <a:solidFill>
                  <a:srgbClr val="000000"/>
                </a:solidFill>
                <a:latin typeface="Calibri" panose="020F0502020204030204" pitchFamily="34" charset="0"/>
                <a:cs typeface="Calibri" panose="020F0502020204030204" pitchFamily="34" charset="0"/>
              </a:rPr>
              <a:t>và </a:t>
            </a:r>
            <a:r>
              <a:rPr lang="vi-VN" sz="2400" smtClean="0">
                <a:solidFill>
                  <a:srgbClr val="FF0000"/>
                </a:solidFill>
                <a:latin typeface="Calibri" panose="020F0502020204030204" pitchFamily="34" charset="0"/>
                <a:cs typeface="Calibri" panose="020F0502020204030204" pitchFamily="34" charset="0"/>
              </a:rPr>
              <a:t>tiêu hóa hóa học </a:t>
            </a:r>
            <a:r>
              <a:rPr lang="vi-VN" sz="2400" smtClean="0">
                <a:solidFill>
                  <a:srgbClr val="000000"/>
                </a:solidFill>
                <a:latin typeface="Calibri" panose="020F0502020204030204" pitchFamily="34" charset="0"/>
                <a:cs typeface="Calibri" panose="020F0502020204030204" pitchFamily="34" charset="0"/>
              </a:rPr>
              <a:t>nhờ sự phối hợp các cơ quan trong hệ tiêu hóa:</a:t>
            </a:r>
            <a:endParaRPr lang="vi-VN" sz="2400">
              <a:solidFill>
                <a:srgbClr val="000000"/>
              </a:solidFill>
              <a:latin typeface="Calibri" panose="020F0502020204030204" pitchFamily="34" charset="0"/>
              <a:cs typeface="Calibri" panose="020F0502020204030204" pitchFamily="34" charset="0"/>
            </a:endParaRPr>
          </a:p>
        </p:txBody>
      </p:sp>
      <p:sp>
        <p:nvSpPr>
          <p:cNvPr id="18" name="TextBox 9"/>
          <p:cNvSpPr txBox="1"/>
          <p:nvPr/>
        </p:nvSpPr>
        <p:spPr>
          <a:xfrm>
            <a:off x="685622" y="984250"/>
            <a:ext cx="6584163" cy="395236"/>
          </a:xfrm>
          <a:prstGeom prst="rect">
            <a:avLst/>
          </a:prstGeom>
        </p:spPr>
        <p:txBody>
          <a:bodyPr lIns="0" tIns="0" rIns="0" bIns="0" rtlCol="0" anchor="t">
            <a:spAutoFit/>
          </a:bodyPr>
          <a:lstStyle/>
          <a:p>
            <a:pPr>
              <a:lnSpc>
                <a:spcPts val="3266"/>
              </a:lnSpc>
              <a:spcBef>
                <a:spcPct val="0"/>
              </a:spcBef>
            </a:pPr>
            <a:r>
              <a:rPr lang="en-US" sz="2300" b="1" smtClean="0">
                <a:solidFill>
                  <a:srgbClr val="000000"/>
                </a:solidFill>
                <a:latin typeface="+mj-lt"/>
              </a:rPr>
              <a:t>2. Quá trình tiêu hóa ở người</a:t>
            </a:r>
            <a:endParaRPr lang="en-US" sz="2300" b="1">
              <a:solidFill>
                <a:srgbClr val="000000"/>
              </a:solidFill>
              <a:latin typeface="+mj-lt"/>
            </a:endParaRPr>
          </a:p>
        </p:txBody>
      </p:sp>
      <p:grpSp>
        <p:nvGrpSpPr>
          <p:cNvPr id="21" name="Group 20"/>
          <p:cNvGrpSpPr/>
          <p:nvPr/>
        </p:nvGrpSpPr>
        <p:grpSpPr>
          <a:xfrm>
            <a:off x="680177" y="3154740"/>
            <a:ext cx="11023210" cy="1200329"/>
            <a:chOff x="684032" y="4545483"/>
            <a:chExt cx="11282835" cy="1200329"/>
          </a:xfrm>
        </p:grpSpPr>
        <p:sp>
          <p:nvSpPr>
            <p:cNvPr id="23" name="Freeform 12"/>
            <p:cNvSpPr/>
            <p:nvPr/>
          </p:nvSpPr>
          <p:spPr>
            <a:xfrm rot="5400000">
              <a:off x="683458" y="4608441"/>
              <a:ext cx="250978" cy="249829"/>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sp>
          <p:nvSpPr>
            <p:cNvPr id="24" name="TextBox 23"/>
            <p:cNvSpPr txBox="1"/>
            <p:nvPr/>
          </p:nvSpPr>
          <p:spPr>
            <a:xfrm>
              <a:off x="933862" y="4545483"/>
              <a:ext cx="11033005" cy="1200329"/>
            </a:xfrm>
            <a:prstGeom prst="rect">
              <a:avLst/>
            </a:prstGeom>
            <a:noFill/>
          </p:spPr>
          <p:txBody>
            <a:bodyPr wrap="square" rtlCol="0">
              <a:spAutoFit/>
            </a:bodyPr>
            <a:lstStyle/>
            <a:p>
              <a:r>
                <a:rPr lang="vi-VN" sz="2400">
                  <a:solidFill>
                    <a:srgbClr val="000000"/>
                  </a:solidFill>
                  <a:latin typeface="Calibri" panose="020F0502020204030204" pitchFamily="34" charset="0"/>
                  <a:cs typeface="Calibri" panose="020F0502020204030204" pitchFamily="34" charset="0"/>
                </a:rPr>
                <a:t>Thức ăn từ dạ dày được chuyển xuống </a:t>
              </a:r>
              <a:r>
                <a:rPr lang="vi-VN" sz="2400">
                  <a:solidFill>
                    <a:srgbClr val="FF0000"/>
                  </a:solidFill>
                  <a:latin typeface="Calibri" panose="020F0502020204030204" pitchFamily="34" charset="0"/>
                  <a:cs typeface="Calibri" panose="020F0502020204030204" pitchFamily="34" charset="0"/>
                </a:rPr>
                <a:t>ruột non</a:t>
              </a:r>
              <a:r>
                <a:rPr lang="vi-VN" sz="2400">
                  <a:solidFill>
                    <a:srgbClr val="000000"/>
                  </a:solidFill>
                  <a:latin typeface="Calibri" panose="020F0502020204030204" pitchFamily="34" charset="0"/>
                  <a:cs typeface="Calibri" panose="020F0502020204030204" pitchFamily="34" charset="0"/>
                </a:rPr>
                <a:t>, tại đây có ba loại dịch là dịch tụy, dịch mật và dịch ruột chứa các enzyme giúp biến đổi chất dinh dưỡng trong thức ăn thành những chất đơn giản mà cơ thể hấp thụ được</a:t>
              </a:r>
              <a:r>
                <a:rPr lang="vi-VN" sz="2400" smtClean="0">
                  <a:solidFill>
                    <a:srgbClr val="000000"/>
                  </a:solidFill>
                  <a:latin typeface="Calibri" panose="020F0502020204030204" pitchFamily="34" charset="0"/>
                  <a:cs typeface="Calibri" panose="020F0502020204030204" pitchFamily="34" charset="0"/>
                </a:rPr>
                <a:t>.</a:t>
              </a:r>
              <a:endParaRPr lang="vi-VN" sz="2400">
                <a:solidFill>
                  <a:srgbClr val="000000"/>
                </a:solidFill>
                <a:latin typeface="Calibri" panose="020F0502020204030204" pitchFamily="34" charset="0"/>
                <a:cs typeface="Calibri" panose="020F0502020204030204" pitchFamily="34" charset="0"/>
              </a:endParaRPr>
            </a:p>
          </p:txBody>
        </p:sp>
      </p:grpSp>
      <p:grpSp>
        <p:nvGrpSpPr>
          <p:cNvPr id="25" name="Group 24"/>
          <p:cNvGrpSpPr/>
          <p:nvPr/>
        </p:nvGrpSpPr>
        <p:grpSpPr>
          <a:xfrm>
            <a:off x="678817" y="4343400"/>
            <a:ext cx="11024570" cy="1200329"/>
            <a:chOff x="682672" y="5496031"/>
            <a:chExt cx="11273695" cy="1200329"/>
          </a:xfrm>
        </p:grpSpPr>
        <p:sp>
          <p:nvSpPr>
            <p:cNvPr id="26" name="TextBox 25"/>
            <p:cNvSpPr txBox="1"/>
            <p:nvPr/>
          </p:nvSpPr>
          <p:spPr>
            <a:xfrm>
              <a:off x="923362" y="5496031"/>
              <a:ext cx="11033005" cy="1200329"/>
            </a:xfrm>
            <a:prstGeom prst="rect">
              <a:avLst/>
            </a:prstGeom>
            <a:noFill/>
          </p:spPr>
          <p:txBody>
            <a:bodyPr wrap="square" rtlCol="0">
              <a:spAutoFit/>
            </a:bodyPr>
            <a:lstStyle/>
            <a:p>
              <a:r>
                <a:rPr lang="vi-VN" sz="2400" smtClean="0">
                  <a:solidFill>
                    <a:srgbClr val="000000"/>
                  </a:solidFill>
                  <a:latin typeface="Calibri" panose="020F0502020204030204" pitchFamily="34" charset="0"/>
                  <a:cs typeface="Calibri" panose="020F0502020204030204" pitchFamily="34" charset="0"/>
                </a:rPr>
                <a:t>Phần </a:t>
              </a:r>
              <a:r>
                <a:rPr lang="vi-VN" sz="2400">
                  <a:solidFill>
                    <a:srgbClr val="000000"/>
                  </a:solidFill>
                  <a:latin typeface="Calibri" panose="020F0502020204030204" pitchFamily="34" charset="0"/>
                  <a:cs typeface="Calibri" panose="020F0502020204030204" pitchFamily="34" charset="0"/>
                </a:rPr>
                <a:t>lớn chất dinh dưỡng đã được hấp thụ qua thành </a:t>
              </a:r>
              <a:r>
                <a:rPr lang="vi-VN" sz="2400">
                  <a:solidFill>
                    <a:srgbClr val="FF0000"/>
                  </a:solidFill>
                  <a:latin typeface="Calibri" panose="020F0502020204030204" pitchFamily="34" charset="0"/>
                  <a:cs typeface="Calibri" panose="020F0502020204030204" pitchFamily="34" charset="0"/>
                </a:rPr>
                <a:t>ruột non</a:t>
              </a:r>
              <a:r>
                <a:rPr lang="vi-VN" sz="2400">
                  <a:solidFill>
                    <a:srgbClr val="000000"/>
                  </a:solidFill>
                  <a:latin typeface="Calibri" panose="020F0502020204030204" pitchFamily="34" charset="0"/>
                  <a:cs typeface="Calibri" panose="020F0502020204030204" pitchFamily="34" charset="0"/>
                </a:rPr>
                <a:t>, thức ăn chuyển xuống </a:t>
              </a:r>
              <a:r>
                <a:rPr lang="vi-VN" sz="2400">
                  <a:solidFill>
                    <a:srgbClr val="FF0000"/>
                  </a:solidFill>
                  <a:latin typeface="Calibri" panose="020F0502020204030204" pitchFamily="34" charset="0"/>
                  <a:cs typeface="Calibri" panose="020F0502020204030204" pitchFamily="34" charset="0"/>
                </a:rPr>
                <a:t>ruột già </a:t>
              </a:r>
              <a:r>
                <a:rPr lang="vi-VN" sz="2400">
                  <a:solidFill>
                    <a:srgbClr val="000000"/>
                  </a:solidFill>
                  <a:latin typeface="Calibri" panose="020F0502020204030204" pitchFamily="34" charset="0"/>
                  <a:cs typeface="Calibri" panose="020F0502020204030204" pitchFamily="34" charset="0"/>
                </a:rPr>
                <a:t>sẽ hấp thụ thêm một số chất dinh dưỡng, chủ yếu hấp thụ lại nước, cô đặc chất bã. </a:t>
              </a:r>
            </a:p>
          </p:txBody>
        </p:sp>
        <p:sp>
          <p:nvSpPr>
            <p:cNvPr id="29" name="Freeform 12"/>
            <p:cNvSpPr/>
            <p:nvPr/>
          </p:nvSpPr>
          <p:spPr>
            <a:xfrm rot="5400000">
              <a:off x="682098" y="5575750"/>
              <a:ext cx="250978" cy="249829"/>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grpSp>
      <p:grpSp>
        <p:nvGrpSpPr>
          <p:cNvPr id="30" name="Group 29"/>
          <p:cNvGrpSpPr/>
          <p:nvPr/>
        </p:nvGrpSpPr>
        <p:grpSpPr>
          <a:xfrm>
            <a:off x="685621" y="5563334"/>
            <a:ext cx="11024570" cy="830997"/>
            <a:chOff x="682672" y="5496031"/>
            <a:chExt cx="11273695" cy="830997"/>
          </a:xfrm>
        </p:grpSpPr>
        <p:sp>
          <p:nvSpPr>
            <p:cNvPr id="31" name="TextBox 30"/>
            <p:cNvSpPr txBox="1"/>
            <p:nvPr/>
          </p:nvSpPr>
          <p:spPr>
            <a:xfrm>
              <a:off x="923362" y="5496031"/>
              <a:ext cx="11033005" cy="830997"/>
            </a:xfrm>
            <a:prstGeom prst="rect">
              <a:avLst/>
            </a:prstGeom>
            <a:noFill/>
          </p:spPr>
          <p:txBody>
            <a:bodyPr wrap="square" rtlCol="0">
              <a:spAutoFit/>
            </a:bodyPr>
            <a:lstStyle/>
            <a:p>
              <a:r>
                <a:rPr lang="vi-VN" sz="2400" smtClean="0">
                  <a:solidFill>
                    <a:srgbClr val="000000"/>
                  </a:solidFill>
                  <a:latin typeface="Calibri" panose="020F0502020204030204" pitchFamily="34" charset="0"/>
                  <a:cs typeface="Calibri" panose="020F0502020204030204" pitchFamily="34" charset="0"/>
                </a:rPr>
                <a:t>Hoạt </a:t>
              </a:r>
              <a:r>
                <a:rPr lang="vi-VN" sz="2400">
                  <a:solidFill>
                    <a:srgbClr val="000000"/>
                  </a:solidFill>
                  <a:latin typeface="Calibri" panose="020F0502020204030204" pitchFamily="34" charset="0"/>
                  <a:cs typeface="Calibri" panose="020F0502020204030204" pitchFamily="34" charset="0"/>
                </a:rPr>
                <a:t>động của một số vi khuẩn của </a:t>
              </a:r>
              <a:r>
                <a:rPr lang="vi-VN" sz="2400">
                  <a:solidFill>
                    <a:srgbClr val="FF0000"/>
                  </a:solidFill>
                  <a:latin typeface="Calibri" panose="020F0502020204030204" pitchFamily="34" charset="0"/>
                  <a:cs typeface="Calibri" panose="020F0502020204030204" pitchFamily="34" charset="0"/>
                </a:rPr>
                <a:t>ruột già </a:t>
              </a:r>
              <a:r>
                <a:rPr lang="vi-VN" sz="2400">
                  <a:solidFill>
                    <a:srgbClr val="000000"/>
                  </a:solidFill>
                  <a:latin typeface="Calibri" panose="020F0502020204030204" pitchFamily="34" charset="0"/>
                  <a:cs typeface="Calibri" panose="020F0502020204030204" pitchFamily="34" charset="0"/>
                </a:rPr>
                <a:t>phân giải những chất còn lại tạo thành phân và thải ra ngoài nhờ nhu động của ruột già theo cơ chế phản xạ qua hậu môn.</a:t>
              </a:r>
            </a:p>
          </p:txBody>
        </p:sp>
        <p:sp>
          <p:nvSpPr>
            <p:cNvPr id="32" name="Freeform 12"/>
            <p:cNvSpPr/>
            <p:nvPr/>
          </p:nvSpPr>
          <p:spPr>
            <a:xfrm rot="5400000">
              <a:off x="682098" y="5575750"/>
              <a:ext cx="250978" cy="249829"/>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grpSp>
    </p:spTree>
    <p:extLst>
      <p:ext uri="{BB962C8B-B14F-4D97-AF65-F5344CB8AC3E}">
        <p14:creationId xmlns:p14="http://schemas.microsoft.com/office/powerpoint/2010/main" val="13978758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F7AD">
                    <a:alpha val="100000"/>
                  </a:srgbClr>
                </a:gs>
                <a:gs pos="100000">
                  <a:srgbClr val="FFA9F9">
                    <a:alpha val="10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Rounded MT Bold" panose="020F0704030504030204" pitchFamily="34" charset="0"/>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99250" y="0"/>
            <a:ext cx="896579" cy="896813"/>
          </a:xfrm>
          <a:prstGeom prst="rect">
            <a:avLst/>
          </a:prstGeom>
        </p:spPr>
      </p:pic>
      <p:sp>
        <p:nvSpPr>
          <p:cNvPr id="6"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 </a:t>
            </a:r>
            <a:r>
              <a:rPr lang="en-US" sz="2800" b="1" smtClean="0">
                <a:solidFill>
                  <a:srgbClr val="000000"/>
                </a:solidFill>
                <a:latin typeface="+mj-lt"/>
              </a:rPr>
              <a:t>TIÊU HÓA Ở NGƯỜI</a:t>
            </a:r>
            <a:endParaRPr lang="en-US" sz="2800" b="1">
              <a:solidFill>
                <a:srgbClr val="000000"/>
              </a:solidFill>
              <a:latin typeface="+mj-lt"/>
            </a:endParaRPr>
          </a:p>
        </p:txBody>
      </p:sp>
      <p:grpSp>
        <p:nvGrpSpPr>
          <p:cNvPr id="7" name="Group 7"/>
          <p:cNvGrpSpPr/>
          <p:nvPr/>
        </p:nvGrpSpPr>
        <p:grpSpPr>
          <a:xfrm>
            <a:off x="685621" y="1447800"/>
            <a:ext cx="11017765" cy="655064"/>
            <a:chOff x="0" y="0"/>
            <a:chExt cx="21640800" cy="2566332"/>
          </a:xfrm>
        </p:grpSpPr>
        <p:grpSp>
          <p:nvGrpSpPr>
            <p:cNvPr id="8" name="Group 8"/>
            <p:cNvGrpSpPr/>
            <p:nvPr/>
          </p:nvGrpSpPr>
          <p:grpSpPr>
            <a:xfrm>
              <a:off x="0" y="0"/>
              <a:ext cx="21640800" cy="2566332"/>
              <a:chOff x="0" y="0"/>
              <a:chExt cx="4274726" cy="506930"/>
            </a:xfrm>
          </p:grpSpPr>
          <p:sp>
            <p:nvSpPr>
              <p:cNvPr id="9" name="Freeform 9"/>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1772"/>
                  </a:lnSpc>
                </a:pPr>
                <a:endParaRPr b="1">
                  <a:latin typeface="Arial Rounded MT Bold" panose="020F0704030504030204" pitchFamily="34" charset="0"/>
                </a:endParaRPr>
              </a:p>
            </p:txBody>
          </p:sp>
        </p:grpSp>
        <p:sp>
          <p:nvSpPr>
            <p:cNvPr id="11" name="TextBox 11"/>
            <p:cNvSpPr txBox="1"/>
            <p:nvPr/>
          </p:nvSpPr>
          <p:spPr>
            <a:xfrm>
              <a:off x="495386" y="510619"/>
              <a:ext cx="20533179" cy="1620506"/>
            </a:xfrm>
            <a:prstGeom prst="rect">
              <a:avLst/>
            </a:prstGeom>
          </p:spPr>
          <p:txBody>
            <a:bodyPr lIns="0" tIns="0" rIns="0" bIns="0" rtlCol="0" anchor="t">
              <a:spAutoFit/>
            </a:bodyPr>
            <a:lstStyle/>
            <a:p>
              <a:pPr algn="just">
                <a:lnSpc>
                  <a:spcPct val="120000"/>
                </a:lnSpc>
              </a:pPr>
              <a:r>
                <a:rPr lang="en-US" sz="2400" b="1" smtClean="0">
                  <a:solidFill>
                    <a:srgbClr val="000000"/>
                  </a:solidFill>
                  <a:latin typeface="+mj-lt"/>
                </a:rPr>
                <a:t>Nêu mối quan hệ giữa tiêu hóa và dinh dưỡng</a:t>
              </a:r>
              <a:endParaRPr lang="en-US" sz="2400" b="1">
                <a:solidFill>
                  <a:srgbClr val="000000"/>
                </a:solidFill>
                <a:latin typeface="+mj-lt"/>
              </a:endParaRPr>
            </a:p>
          </p:txBody>
        </p:sp>
      </p:grpSp>
      <p:sp>
        <p:nvSpPr>
          <p:cNvPr id="12" name="TextBox 12"/>
          <p:cNvSpPr txBox="1"/>
          <p:nvPr/>
        </p:nvSpPr>
        <p:spPr>
          <a:xfrm>
            <a:off x="680176" y="2286000"/>
            <a:ext cx="11276191" cy="413639"/>
          </a:xfrm>
          <a:prstGeom prst="rect">
            <a:avLst/>
          </a:prstGeom>
        </p:spPr>
        <p:txBody>
          <a:bodyPr wrap="square" lIns="0" tIns="0" rIns="0" bIns="0" rtlCol="0" anchor="t">
            <a:spAutoFit/>
          </a:bodyPr>
          <a:lstStyle/>
          <a:p>
            <a:pPr algn="just">
              <a:lnSpc>
                <a:spcPct val="120000"/>
              </a:lnSpc>
            </a:pPr>
            <a:r>
              <a:rPr lang="vi-VN" sz="2400">
                <a:latin typeface="Calibri" panose="020F0502020204030204" pitchFamily="34" charset="0"/>
                <a:cs typeface="Calibri" panose="020F0502020204030204" pitchFamily="34" charset="0"/>
              </a:rPr>
              <a:t>Mối quan hệ giữa tiêu hóa và dinh dưỡng:</a:t>
            </a:r>
            <a:endParaRPr lang="en-US" sz="4400" b="1">
              <a:solidFill>
                <a:srgbClr val="000000"/>
              </a:solidFill>
              <a:latin typeface="Calibri" panose="020F0502020204030204" pitchFamily="34" charset="0"/>
              <a:cs typeface="Calibri" panose="020F0502020204030204" pitchFamily="34" charset="0"/>
            </a:endParaRPr>
          </a:p>
        </p:txBody>
      </p:sp>
      <p:sp>
        <p:nvSpPr>
          <p:cNvPr id="18" name="TextBox 9"/>
          <p:cNvSpPr txBox="1"/>
          <p:nvPr/>
        </p:nvSpPr>
        <p:spPr>
          <a:xfrm>
            <a:off x="685622" y="984250"/>
            <a:ext cx="6584163" cy="395236"/>
          </a:xfrm>
          <a:prstGeom prst="rect">
            <a:avLst/>
          </a:prstGeom>
        </p:spPr>
        <p:txBody>
          <a:bodyPr lIns="0" tIns="0" rIns="0" bIns="0" rtlCol="0" anchor="t">
            <a:spAutoFit/>
          </a:bodyPr>
          <a:lstStyle/>
          <a:p>
            <a:pPr>
              <a:lnSpc>
                <a:spcPts val="3266"/>
              </a:lnSpc>
              <a:spcBef>
                <a:spcPct val="0"/>
              </a:spcBef>
            </a:pPr>
            <a:r>
              <a:rPr lang="en-US" sz="2300" b="1" smtClean="0">
                <a:solidFill>
                  <a:srgbClr val="000000"/>
                </a:solidFill>
                <a:latin typeface="+mj-lt"/>
              </a:rPr>
              <a:t>2. Quá trình tiêu hóa ở người</a:t>
            </a:r>
            <a:endParaRPr lang="en-US" sz="2300" b="1">
              <a:solidFill>
                <a:srgbClr val="000000"/>
              </a:solidFill>
              <a:latin typeface="+mj-lt"/>
            </a:endParaRPr>
          </a:p>
        </p:txBody>
      </p:sp>
      <p:grpSp>
        <p:nvGrpSpPr>
          <p:cNvPr id="21" name="Group 20"/>
          <p:cNvGrpSpPr/>
          <p:nvPr/>
        </p:nvGrpSpPr>
        <p:grpSpPr>
          <a:xfrm>
            <a:off x="680176" y="2895600"/>
            <a:ext cx="5375300" cy="960634"/>
            <a:chOff x="684032" y="4428284"/>
            <a:chExt cx="11532099" cy="1018529"/>
          </a:xfrm>
        </p:grpSpPr>
        <p:sp>
          <p:nvSpPr>
            <p:cNvPr id="23" name="Freeform 12"/>
            <p:cNvSpPr/>
            <p:nvPr/>
          </p:nvSpPr>
          <p:spPr>
            <a:xfrm rot="5400000">
              <a:off x="821334" y="4470564"/>
              <a:ext cx="278165" cy="552770"/>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sp>
          <p:nvSpPr>
            <p:cNvPr id="24" name="TextBox 23"/>
            <p:cNvSpPr txBox="1"/>
            <p:nvPr/>
          </p:nvSpPr>
          <p:spPr>
            <a:xfrm>
              <a:off x="1183126" y="4428284"/>
              <a:ext cx="11033005" cy="1018529"/>
            </a:xfrm>
            <a:prstGeom prst="rect">
              <a:avLst/>
            </a:prstGeom>
            <a:noFill/>
          </p:spPr>
          <p:txBody>
            <a:bodyPr wrap="square" rtlCol="0">
              <a:spAutoFit/>
            </a:bodyPr>
            <a:lstStyle/>
            <a:p>
              <a:r>
                <a:rPr lang="en-US" sz="2400" smtClean="0">
                  <a:solidFill>
                    <a:srgbClr val="000000"/>
                  </a:solidFill>
                  <a:latin typeface="Calibri" panose="020F0502020204030204" pitchFamily="34" charset="0"/>
                  <a:cs typeface="Calibri" panose="020F0502020204030204" pitchFamily="34" charset="0"/>
                </a:rPr>
                <a:t>Hoạt </a:t>
              </a:r>
              <a:r>
                <a:rPr lang="vi-VN" sz="2400">
                  <a:solidFill>
                    <a:srgbClr val="000000"/>
                  </a:solidFill>
                  <a:latin typeface="Calibri" panose="020F0502020204030204" pitchFamily="34" charset="0"/>
                  <a:cs typeface="Calibri" panose="020F0502020204030204" pitchFamily="34" charset="0"/>
                </a:rPr>
                <a:t>động của hệ tiêu hóa giúp biến đổi thức ăn thành các chất đơn giản tạo thuận lợi cho quá trình thu nhận, biến đổi và sử dụng chất dinh dưỡng trong dinh dưỡng. </a:t>
              </a:r>
            </a:p>
          </p:txBody>
        </p:sp>
      </p:grpSp>
      <p:pic>
        <p:nvPicPr>
          <p:cNvPr id="6147" name="Picture 3" descr="Ăn chậm nhai kỹ có tác dụng gì với người tiểu đườn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7954"/>
          <a:stretch/>
        </p:blipFill>
        <p:spPr bwMode="auto">
          <a:xfrm>
            <a:off x="5694190" y="2284615"/>
            <a:ext cx="6009196" cy="4311518"/>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680176" y="4971871"/>
            <a:ext cx="5375300" cy="1200329"/>
            <a:chOff x="684030" y="4428284"/>
            <a:chExt cx="11532101" cy="1272669"/>
          </a:xfrm>
        </p:grpSpPr>
        <p:sp>
          <p:nvSpPr>
            <p:cNvPr id="33" name="Freeform 12"/>
            <p:cNvSpPr/>
            <p:nvPr/>
          </p:nvSpPr>
          <p:spPr>
            <a:xfrm rot="5400000">
              <a:off x="821332" y="4371775"/>
              <a:ext cx="278165" cy="552770"/>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sp>
          <p:nvSpPr>
            <p:cNvPr id="34" name="TextBox 33"/>
            <p:cNvSpPr txBox="1"/>
            <p:nvPr/>
          </p:nvSpPr>
          <p:spPr>
            <a:xfrm>
              <a:off x="1183126" y="4428284"/>
              <a:ext cx="11033005" cy="1272669"/>
            </a:xfrm>
            <a:prstGeom prst="rect">
              <a:avLst/>
            </a:prstGeom>
            <a:noFill/>
          </p:spPr>
          <p:txBody>
            <a:bodyPr wrap="square" rtlCol="0">
              <a:spAutoFit/>
            </a:bodyPr>
            <a:lstStyle/>
            <a:p>
              <a:r>
                <a:rPr lang="vi-VN" sz="2400">
                  <a:solidFill>
                    <a:srgbClr val="000000"/>
                  </a:solidFill>
                  <a:latin typeface="Calibri" panose="020F0502020204030204" pitchFamily="34" charset="0"/>
                  <a:cs typeface="Calibri" panose="020F0502020204030204" pitchFamily="34" charset="0"/>
                </a:rPr>
                <a:t>Không có hoạt động tiêu hóa thì hoạt động dinh dưỡng không thể diễn ra một cách hiệu </a:t>
              </a:r>
              <a:r>
                <a:rPr lang="vi-VN" sz="2400" smtClean="0">
                  <a:solidFill>
                    <a:srgbClr val="000000"/>
                  </a:solidFill>
                  <a:latin typeface="Calibri" panose="020F0502020204030204" pitchFamily="34" charset="0"/>
                  <a:cs typeface="Calibri" panose="020F0502020204030204" pitchFamily="34" charset="0"/>
                </a:rPr>
                <a:t>quả</a:t>
              </a:r>
              <a:r>
                <a:rPr lang="en-US" sz="2400">
                  <a:solidFill>
                    <a:srgbClr val="000000"/>
                  </a:solidFill>
                  <a:latin typeface="Calibri" panose="020F0502020204030204" pitchFamily="34" charset="0"/>
                  <a:cs typeface="Calibri" panose="020F0502020204030204" pitchFamily="34" charset="0"/>
                </a:rPr>
                <a:t>.</a:t>
              </a:r>
              <a:endParaRPr lang="vi-VN" sz="2400">
                <a:solidFill>
                  <a:srgbClr val="000000"/>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143228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7"/>
                                        </p:tgtEl>
                                        <p:attrNameLst>
                                          <p:attrName>style.visibility</p:attrName>
                                        </p:attrNameLst>
                                      </p:cBhvr>
                                      <p:to>
                                        <p:strVal val="visible"/>
                                      </p:to>
                                    </p:set>
                                    <p:animEffect transition="in" filter="fade">
                                      <p:cBhvr>
                                        <p:cTn id="14" dur="1000"/>
                                        <p:tgtEl>
                                          <p:spTgt spid="6147"/>
                                        </p:tgtEl>
                                      </p:cBhvr>
                                    </p:animEffect>
                                    <p:anim calcmode="lin" valueType="num">
                                      <p:cBhvr>
                                        <p:cTn id="15" dur="1000" fill="hold"/>
                                        <p:tgtEl>
                                          <p:spTgt spid="6147"/>
                                        </p:tgtEl>
                                        <p:attrNameLst>
                                          <p:attrName>ppt_x</p:attrName>
                                        </p:attrNameLst>
                                      </p:cBhvr>
                                      <p:tavLst>
                                        <p:tav tm="0">
                                          <p:val>
                                            <p:strVal val="#ppt_x"/>
                                          </p:val>
                                        </p:tav>
                                        <p:tav tm="100000">
                                          <p:val>
                                            <p:strVal val="#ppt_x"/>
                                          </p:val>
                                        </p:tav>
                                      </p:tavLst>
                                    </p:anim>
                                    <p:anim calcmode="lin" valueType="num">
                                      <p:cBhvr>
                                        <p:cTn id="16" dur="1000" fill="hold"/>
                                        <p:tgtEl>
                                          <p:spTgt spid="614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5601" y="1991346"/>
            <a:ext cx="12737270" cy="8360281"/>
          </a:xfrm>
          <a:custGeom>
            <a:avLst/>
            <a:gdLst/>
            <a:ahLst/>
            <a:cxnLst/>
            <a:rect l="l" t="t" r="r" b="b"/>
            <a:pathLst>
              <a:path w="19110882" h="12543688">
                <a:moveTo>
                  <a:pt x="0" y="0"/>
                </a:moveTo>
                <a:lnTo>
                  <a:pt x="19110882" y="0"/>
                </a:lnTo>
                <a:lnTo>
                  <a:pt x="19110882" y="12543688"/>
                </a:lnTo>
                <a:lnTo>
                  <a:pt x="0" y="1254368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3854077" y="1828196"/>
            <a:ext cx="4477916" cy="2742486"/>
          </a:xfrm>
          <a:custGeom>
            <a:avLst/>
            <a:gdLst/>
            <a:ahLst/>
            <a:cxnLst/>
            <a:rect l="l" t="t" r="r" b="b"/>
            <a:pathLst>
              <a:path w="6718623" h="4114800">
                <a:moveTo>
                  <a:pt x="0" y="0"/>
                </a:moveTo>
                <a:lnTo>
                  <a:pt x="6718622" y="0"/>
                </a:lnTo>
                <a:lnTo>
                  <a:pt x="6718622"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a:off x="2896299" y="1601626"/>
            <a:ext cx="1508414" cy="1827374"/>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7513025" y="3429001"/>
            <a:ext cx="1242729" cy="1726013"/>
          </a:xfrm>
          <a:custGeom>
            <a:avLst/>
            <a:gdLst/>
            <a:ahLst/>
            <a:cxnLst/>
            <a:rect l="l" t="t" r="r" b="b"/>
            <a:pathLst>
              <a:path w="1864579" h="2589694">
                <a:moveTo>
                  <a:pt x="0" y="0"/>
                </a:moveTo>
                <a:lnTo>
                  <a:pt x="1864580" y="0"/>
                </a:lnTo>
                <a:lnTo>
                  <a:pt x="1864580" y="2589694"/>
                </a:lnTo>
                <a:lnTo>
                  <a:pt x="0" y="258969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6" name="Freeform 6"/>
          <p:cNvSpPr/>
          <p:nvPr/>
        </p:nvSpPr>
        <p:spPr>
          <a:xfrm>
            <a:off x="8134390" y="4570682"/>
            <a:ext cx="5325306" cy="4799350"/>
          </a:xfrm>
          <a:custGeom>
            <a:avLst/>
            <a:gdLst/>
            <a:ahLst/>
            <a:cxnLst/>
            <a:rect l="l" t="t" r="r" b="b"/>
            <a:pathLst>
              <a:path w="7990040" h="7200900">
                <a:moveTo>
                  <a:pt x="0" y="0"/>
                </a:moveTo>
                <a:lnTo>
                  <a:pt x="7990040" y="0"/>
                </a:lnTo>
                <a:lnTo>
                  <a:pt x="7990040" y="7200900"/>
                </a:lnTo>
                <a:lnTo>
                  <a:pt x="0" y="720090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7" name="Freeform 7"/>
          <p:cNvSpPr/>
          <p:nvPr/>
        </p:nvSpPr>
        <p:spPr>
          <a:xfrm>
            <a:off x="-1021453" y="-591614"/>
            <a:ext cx="4875530" cy="1646079"/>
          </a:xfrm>
          <a:custGeom>
            <a:avLst/>
            <a:gdLst/>
            <a:ahLst/>
            <a:cxnLst/>
            <a:rect l="l" t="t" r="r" b="b"/>
            <a:pathLst>
              <a:path w="7315200" h="2469762">
                <a:moveTo>
                  <a:pt x="0" y="0"/>
                </a:moveTo>
                <a:lnTo>
                  <a:pt x="7315200" y="0"/>
                </a:lnTo>
                <a:lnTo>
                  <a:pt x="7315200" y="2469762"/>
                </a:lnTo>
                <a:lnTo>
                  <a:pt x="0" y="246976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8" name="Freeform 8"/>
          <p:cNvSpPr/>
          <p:nvPr/>
        </p:nvSpPr>
        <p:spPr>
          <a:xfrm>
            <a:off x="257285" y="231426"/>
            <a:ext cx="1791124" cy="1556650"/>
          </a:xfrm>
          <a:custGeom>
            <a:avLst/>
            <a:gdLst/>
            <a:ahLst/>
            <a:cxnLst/>
            <a:rect l="l" t="t" r="r" b="b"/>
            <a:pathLst>
              <a:path w="2687386" h="2335582">
                <a:moveTo>
                  <a:pt x="0" y="0"/>
                </a:moveTo>
                <a:lnTo>
                  <a:pt x="2687386" y="0"/>
                </a:lnTo>
                <a:lnTo>
                  <a:pt x="2687386" y="2335583"/>
                </a:lnTo>
                <a:lnTo>
                  <a:pt x="0" y="2335583"/>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9" name="TextBox 9"/>
          <p:cNvSpPr txBox="1"/>
          <p:nvPr/>
        </p:nvSpPr>
        <p:spPr>
          <a:xfrm>
            <a:off x="4675800" y="2597842"/>
            <a:ext cx="2837226" cy="1282068"/>
          </a:xfrm>
          <a:prstGeom prst="rect">
            <a:avLst/>
          </a:prstGeom>
        </p:spPr>
        <p:txBody>
          <a:bodyPr lIns="0" tIns="0" rIns="0" bIns="0" rtlCol="0" anchor="t">
            <a:spAutoFit/>
          </a:bodyPr>
          <a:lstStyle/>
          <a:p>
            <a:pPr algn="ctr">
              <a:lnSpc>
                <a:spcPts val="4965"/>
              </a:lnSpc>
            </a:pPr>
            <a:r>
              <a:rPr lang="en-US" sz="4868">
                <a:solidFill>
                  <a:srgbClr val="000000"/>
                </a:solidFill>
                <a:latin typeface="Mongolian Baiti" panose="03000500000000000000" pitchFamily="66" charset="0"/>
                <a:cs typeface="Mongolian Baiti" panose="03000500000000000000" pitchFamily="66" charset="0"/>
              </a:rPr>
              <a:t>Question Time</a:t>
            </a:r>
          </a:p>
        </p:txBody>
      </p:sp>
      <p:sp>
        <p:nvSpPr>
          <p:cNvPr id="10" name="Freeform 8"/>
          <p:cNvSpPr/>
          <p:nvPr/>
        </p:nvSpPr>
        <p:spPr>
          <a:xfrm>
            <a:off x="328517" y="3879910"/>
            <a:ext cx="2260011" cy="3028801"/>
          </a:xfrm>
          <a:custGeom>
            <a:avLst/>
            <a:gdLst/>
            <a:ahLst/>
            <a:cxnLst/>
            <a:rect l="l" t="t" r="r" b="b"/>
            <a:pathLst>
              <a:path w="2993799" h="4020245">
                <a:moveTo>
                  <a:pt x="0" y="0"/>
                </a:moveTo>
                <a:lnTo>
                  <a:pt x="2993799" y="0"/>
                </a:lnTo>
                <a:lnTo>
                  <a:pt x="2993799" y="4020245"/>
                </a:lnTo>
                <a:lnTo>
                  <a:pt x="0" y="4020245"/>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Tree>
    <p:extLst>
      <p:ext uri="{BB962C8B-B14F-4D97-AF65-F5344CB8AC3E}">
        <p14:creationId xmlns:p14="http://schemas.microsoft.com/office/powerpoint/2010/main" val="4277882776"/>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himes.wav"/>
          </p:stSnd>
        </p:sndAc>
      </p:transition>
    </mc:Choice>
    <mc:Fallback xmlns="">
      <p:transition spd="slow">
        <p:split orient="vert"/>
        <p:sndAc>
          <p:stSnd>
            <p:snd r:embed="rId19" name="chimes.wav"/>
          </p:stSnd>
        </p:sndAc>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2"/>
          <p:cNvGrpSpPr/>
          <p:nvPr/>
        </p:nvGrpSpPr>
        <p:grpSpPr>
          <a:xfrm>
            <a:off x="-559737" y="-1160587"/>
            <a:ext cx="14780655" cy="2057400"/>
            <a:chOff x="0" y="0"/>
            <a:chExt cx="5840792" cy="812800"/>
          </a:xfrm>
        </p:grpSpPr>
        <p:sp>
          <p:nvSpPr>
            <p:cNvPr id="14"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15"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16"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sp>
        <p:nvSpPr>
          <p:cNvPr id="17"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cs typeface="Calibri" panose="020F0502020204030204" pitchFamily="34" charset="0"/>
              </a:rPr>
              <a:t>III. </a:t>
            </a:r>
            <a:r>
              <a:rPr lang="en-US" sz="2800" b="1" smtClean="0">
                <a:solidFill>
                  <a:srgbClr val="000000"/>
                </a:solidFill>
                <a:latin typeface="+mj-lt"/>
                <a:cs typeface="Calibri" panose="020F0502020204030204" pitchFamily="34" charset="0"/>
              </a:rPr>
              <a:t>MỘT SỐ BỆNH LIÊN QUAN VỀ ĐƯỜNG TIÊU HÓA</a:t>
            </a:r>
            <a:endParaRPr lang="en-US" sz="2800" b="1">
              <a:solidFill>
                <a:srgbClr val="000000"/>
              </a:solidFill>
              <a:latin typeface="+mj-lt"/>
              <a:cs typeface="Calibri" panose="020F0502020204030204" pitchFamily="34" charset="0"/>
            </a:endParaRPr>
          </a:p>
        </p:txBody>
      </p:sp>
      <p:pic>
        <p:nvPicPr>
          <p:cNvPr id="23" name="Picture 8" descr="Khi nào cần nhổ răng ? - Nha Khoa Việt Pháp"/>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85480" y="838647"/>
            <a:ext cx="4118514" cy="2731949"/>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p:cNvGrpSpPr/>
          <p:nvPr/>
        </p:nvGrpSpPr>
        <p:grpSpPr>
          <a:xfrm>
            <a:off x="828450" y="4800600"/>
            <a:ext cx="6183713" cy="1716427"/>
            <a:chOff x="828450" y="4800600"/>
            <a:chExt cx="6183713" cy="1716427"/>
          </a:xfrm>
        </p:grpSpPr>
        <p:pic>
          <p:nvPicPr>
            <p:cNvPr id="24" name="Picture 6"/>
            <p:cNvPicPr>
              <a:picLocks noChangeAspect="1"/>
            </p:cNvPicPr>
            <p:nvPr/>
          </p:nvPicPr>
          <p:blipFill>
            <a:blip r:embed="rId5"/>
            <a:srcRect/>
            <a:stretch>
              <a:fillRect/>
            </a:stretch>
          </p:blipFill>
          <p:spPr>
            <a:xfrm>
              <a:off x="828450" y="4800600"/>
              <a:ext cx="6183713" cy="1716427"/>
            </a:xfrm>
            <a:prstGeom prst="rect">
              <a:avLst/>
            </a:prstGeom>
          </p:spPr>
        </p:pic>
        <p:sp>
          <p:nvSpPr>
            <p:cNvPr id="25" name="TextBox 8"/>
            <p:cNvSpPr txBox="1"/>
            <p:nvPr/>
          </p:nvSpPr>
          <p:spPr>
            <a:xfrm>
              <a:off x="1969806" y="5231246"/>
              <a:ext cx="3523629" cy="849463"/>
            </a:xfrm>
            <a:prstGeom prst="rect">
              <a:avLst/>
            </a:prstGeom>
          </p:spPr>
          <p:txBody>
            <a:bodyPr lIns="0" tIns="0" rIns="0" bIns="0" rtlCol="0" anchor="t">
              <a:spAutoFit/>
            </a:bodyPr>
            <a:lstStyle/>
            <a:p>
              <a:pPr algn="ctr">
                <a:lnSpc>
                  <a:spcPct val="120000"/>
                </a:lnSpc>
              </a:pPr>
              <a:r>
                <a:rPr lang="en-US" sz="2300" b="1" smtClean="0">
                  <a:solidFill>
                    <a:srgbClr val="FFFFFF"/>
                  </a:solidFill>
                  <a:latin typeface="Arial" pitchFamily="34" charset="0"/>
                </a:rPr>
                <a:t>Sâu răng</a:t>
              </a:r>
              <a:endParaRPr lang="en-US" sz="2300" b="1">
                <a:solidFill>
                  <a:srgbClr val="FFFFFF"/>
                </a:solidFill>
                <a:latin typeface="Arial" pitchFamily="34" charset="0"/>
              </a:endParaRPr>
            </a:p>
            <a:p>
              <a:pPr algn="ctr">
                <a:lnSpc>
                  <a:spcPct val="120000"/>
                </a:lnSpc>
                <a:spcBef>
                  <a:spcPct val="0"/>
                </a:spcBef>
              </a:pPr>
              <a:r>
                <a:rPr lang="en-US" sz="2300" b="1" smtClean="0">
                  <a:solidFill>
                    <a:srgbClr val="FFFFFF"/>
                  </a:solidFill>
                  <a:latin typeface="Arial" pitchFamily="34" charset="0"/>
                </a:rPr>
                <a:t>(tổn thương mô răng)</a:t>
              </a:r>
              <a:endParaRPr lang="en-US" sz="2300" b="1">
                <a:solidFill>
                  <a:srgbClr val="FFFFFF"/>
                </a:solidFill>
                <a:latin typeface="Arial" pitchFamily="34" charset="0"/>
              </a:endParaRPr>
            </a:p>
          </p:txBody>
        </p:sp>
      </p:grpSp>
      <p:pic>
        <p:nvPicPr>
          <p:cNvPr id="26" name="Picture 2" descr="Sâu răng và phương pháp chữa trị sâu răng hiệu quả tại nhà"/>
          <p:cNvPicPr>
            <a:picLocks noChangeAspect="1" noChangeArrowheads="1"/>
          </p:cNvPicPr>
          <p:nvPr/>
        </p:nvPicPr>
        <p:blipFill rotWithShape="1">
          <a:blip r:embed="rId6">
            <a:extLst>
              <a:ext uri="{28A0092B-C50C-407E-A947-70E740481C1C}">
                <a14:useLocalDpi xmlns:a14="http://schemas.microsoft.com/office/drawing/2010/main" val="0"/>
              </a:ext>
            </a:extLst>
          </a:blip>
          <a:srcRect t="18491"/>
          <a:stretch/>
        </p:blipFill>
        <p:spPr bwMode="auto">
          <a:xfrm>
            <a:off x="526315" y="1031441"/>
            <a:ext cx="6399212" cy="34772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Mẹo Làm Liền Lỗ Răng Ngay Tại Nhà Không Cần Đến Nha Sĩ | Cooky.vn"/>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80805" y="3962400"/>
            <a:ext cx="422318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6923939" y="2770082"/>
            <a:ext cx="4680055" cy="1406019"/>
          </a:xfrm>
          <a:prstGeom prst="rect">
            <a:avLst/>
          </a:prstGeom>
        </p:spPr>
      </p:pic>
    </p:spTree>
    <p:extLst>
      <p:ext uri="{BB962C8B-B14F-4D97-AF65-F5344CB8AC3E}">
        <p14:creationId xmlns:p14="http://schemas.microsoft.com/office/powerpoint/2010/main" val="29633891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1000"/>
                                        <p:tgtEl>
                                          <p:spTgt spid="26"/>
                                        </p:tgtEl>
                                      </p:cBhvr>
                                    </p:animEffect>
                                    <p:anim calcmode="lin" valueType="num">
                                      <p:cBhvr>
                                        <p:cTn id="31" dur="1000" fill="hold"/>
                                        <p:tgtEl>
                                          <p:spTgt spid="26"/>
                                        </p:tgtEl>
                                        <p:attrNameLst>
                                          <p:attrName>ppt_x</p:attrName>
                                        </p:attrNameLst>
                                      </p:cBhvr>
                                      <p:tavLst>
                                        <p:tav tm="0">
                                          <p:val>
                                            <p:strVal val="#ppt_x"/>
                                          </p:val>
                                        </p:tav>
                                        <p:tav tm="100000">
                                          <p:val>
                                            <p:strVal val="#ppt_x"/>
                                          </p:val>
                                        </p:tav>
                                      </p:tavLst>
                                    </p:anim>
                                    <p:anim calcmode="lin" valueType="num">
                                      <p:cBhvr>
                                        <p:cTn id="3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1000"/>
                                        <p:tgtEl>
                                          <p:spTgt spid="28"/>
                                        </p:tgtEl>
                                      </p:cBhvr>
                                    </p:animEffect>
                                    <p:anim calcmode="lin" valueType="num">
                                      <p:cBhvr>
                                        <p:cTn id="43" dur="1000" fill="hold"/>
                                        <p:tgtEl>
                                          <p:spTgt spid="28"/>
                                        </p:tgtEl>
                                        <p:attrNameLst>
                                          <p:attrName>ppt_x</p:attrName>
                                        </p:attrNameLst>
                                      </p:cBhvr>
                                      <p:tavLst>
                                        <p:tav tm="0">
                                          <p:val>
                                            <p:strVal val="#ppt_x"/>
                                          </p:val>
                                        </p:tav>
                                        <p:tav tm="100000">
                                          <p:val>
                                            <p:strVal val="#ppt_x"/>
                                          </p:val>
                                        </p:tav>
                                      </p:tavLst>
                                    </p:anim>
                                    <p:anim calcmode="lin" valueType="num">
                                      <p:cBhvr>
                                        <p:cTn id="4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1000"/>
                                        <p:tgtEl>
                                          <p:spTgt spid="27"/>
                                        </p:tgtEl>
                                      </p:cBhvr>
                                    </p:animEffect>
                                    <p:anim calcmode="lin" valueType="num">
                                      <p:cBhvr>
                                        <p:cTn id="50" dur="1000" fill="hold"/>
                                        <p:tgtEl>
                                          <p:spTgt spid="27"/>
                                        </p:tgtEl>
                                        <p:attrNameLst>
                                          <p:attrName>ppt_x</p:attrName>
                                        </p:attrNameLst>
                                      </p:cBhvr>
                                      <p:tavLst>
                                        <p:tav tm="0">
                                          <p:val>
                                            <p:strVal val="#ppt_x"/>
                                          </p:val>
                                        </p:tav>
                                        <p:tav tm="100000">
                                          <p:val>
                                            <p:strVal val="#ppt_x"/>
                                          </p:val>
                                        </p:tav>
                                      </p:tavLst>
                                    </p:anim>
                                    <p:anim calcmode="lin" valueType="num">
                                      <p:cBhvr>
                                        <p:cTn id="5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4" name="Picture 24" descr="Mayo Clinic Q and A: Treating your peptic ulcer - Mayo Clinic News Network"/>
          <p:cNvPicPr>
            <a:picLocks noChangeAspect="1" noChangeArrowheads="1"/>
          </p:cNvPicPr>
          <p:nvPr/>
        </p:nvPicPr>
        <p:blipFill rotWithShape="1">
          <a:blip r:embed="rId2">
            <a:extLst>
              <a:ext uri="{28A0092B-C50C-407E-A947-70E740481C1C}">
                <a14:useLocalDpi xmlns:a14="http://schemas.microsoft.com/office/drawing/2010/main" val="0"/>
              </a:ext>
            </a:extLst>
          </a:blip>
          <a:srcRect l="852" t="1482" r="1692" b="5313"/>
          <a:stretch/>
        </p:blipFill>
        <p:spPr bwMode="auto">
          <a:xfrm>
            <a:off x="5404787" y="1082070"/>
            <a:ext cx="5105400" cy="27432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2"/>
          <p:cNvGrpSpPr/>
          <p:nvPr/>
        </p:nvGrpSpPr>
        <p:grpSpPr>
          <a:xfrm>
            <a:off x="-559737" y="-1160587"/>
            <a:ext cx="14780655" cy="2057400"/>
            <a:chOff x="0" y="0"/>
            <a:chExt cx="5840792" cy="812800"/>
          </a:xfrm>
        </p:grpSpPr>
        <p:sp>
          <p:nvSpPr>
            <p:cNvPr id="11"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12"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16"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622" y="0"/>
            <a:ext cx="896579" cy="896813"/>
          </a:xfrm>
          <a:prstGeom prst="rect">
            <a:avLst/>
          </a:prstGeom>
        </p:spPr>
      </p:pic>
      <p:sp>
        <p:nvSpPr>
          <p:cNvPr id="17" name="TextBox 6"/>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cs typeface="Calibri" panose="020F0502020204030204" pitchFamily="34" charset="0"/>
              </a:rPr>
              <a:t>III. </a:t>
            </a:r>
            <a:r>
              <a:rPr lang="en-US" sz="2800" b="1" smtClean="0">
                <a:solidFill>
                  <a:srgbClr val="000000"/>
                </a:solidFill>
                <a:latin typeface="+mj-lt"/>
                <a:cs typeface="Calibri" panose="020F0502020204030204" pitchFamily="34" charset="0"/>
              </a:rPr>
              <a:t>MỘT SỐ BỆNH LIÊN QUAN VỀ ĐƯỜNG TIÊU HÓA</a:t>
            </a:r>
            <a:endParaRPr lang="en-US" sz="2800" b="1">
              <a:solidFill>
                <a:srgbClr val="000000"/>
              </a:solidFill>
              <a:latin typeface="+mj-lt"/>
              <a:cs typeface="Calibri" panose="020F0502020204030204" pitchFamily="34" charset="0"/>
            </a:endParaRPr>
          </a:p>
        </p:txBody>
      </p:sp>
      <p:pic>
        <p:nvPicPr>
          <p:cNvPr id="27"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5614567" y="3073046"/>
            <a:ext cx="4925408" cy="1958360"/>
          </a:xfrm>
          <a:prstGeom prst="rect">
            <a:avLst/>
          </a:prstGeom>
        </p:spPr>
      </p:pic>
      <p:pic>
        <p:nvPicPr>
          <p:cNvPr id="28"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5760366" y="5118620"/>
            <a:ext cx="4749821" cy="1211520"/>
          </a:xfrm>
          <a:prstGeom prst="rect">
            <a:avLst/>
          </a:prstGeom>
        </p:spPr>
      </p:pic>
      <p:sp>
        <p:nvSpPr>
          <p:cNvPr id="29" name="TextBox 9"/>
          <p:cNvSpPr txBox="1"/>
          <p:nvPr/>
        </p:nvSpPr>
        <p:spPr>
          <a:xfrm>
            <a:off x="6212382" y="5299648"/>
            <a:ext cx="3845788" cy="794064"/>
          </a:xfrm>
          <a:prstGeom prst="rect">
            <a:avLst/>
          </a:prstGeom>
        </p:spPr>
        <p:txBody>
          <a:bodyPr wrap="square" lIns="0" tIns="0" rIns="0" bIns="0" rtlCol="0" anchor="t">
            <a:spAutoFit/>
          </a:bodyPr>
          <a:lstStyle/>
          <a:p>
            <a:pPr algn="ctr">
              <a:lnSpc>
                <a:spcPct val="120000"/>
              </a:lnSpc>
              <a:spcBef>
                <a:spcPct val="0"/>
              </a:spcBef>
            </a:pPr>
            <a:r>
              <a:rPr lang="en-US" sz="2300" b="1" smtClean="0">
                <a:solidFill>
                  <a:srgbClr val="FFFFFF"/>
                </a:solidFill>
                <a:latin typeface="Arial" pitchFamily="34" charset="0"/>
              </a:rPr>
              <a:t>Viêm loét dạ dày-tá tràng</a:t>
            </a:r>
            <a:endParaRPr lang="en-US" sz="2300" b="1">
              <a:solidFill>
                <a:srgbClr val="FFFFFF"/>
              </a:solidFill>
              <a:latin typeface="Arial" pitchFamily="34" charset="0"/>
            </a:endParaRPr>
          </a:p>
          <a:p>
            <a:pPr algn="ctr">
              <a:lnSpc>
                <a:spcPct val="120000"/>
              </a:lnSpc>
              <a:spcBef>
                <a:spcPct val="0"/>
              </a:spcBef>
            </a:pPr>
            <a:r>
              <a:rPr lang="en-US" sz="2000" b="1" smtClean="0">
                <a:solidFill>
                  <a:srgbClr val="FFFFFF"/>
                </a:solidFill>
                <a:latin typeface="Arial" pitchFamily="34" charset="0"/>
              </a:rPr>
              <a:t>(tổn thương niêm mạc dạ dày)</a:t>
            </a:r>
            <a:endParaRPr lang="en-US" sz="2000" b="1">
              <a:solidFill>
                <a:srgbClr val="FFFFFF"/>
              </a:solidFill>
              <a:latin typeface="Arial" pitchFamily="34" charset="0"/>
            </a:endParaRPr>
          </a:p>
        </p:txBody>
      </p:sp>
      <p:pic>
        <p:nvPicPr>
          <p:cNvPr id="10266" name="Picture 26" descr="https://i.pinimg.com/564x/31/96/27/319627b6200b8b3e1232be7bd39aa57d.jpg"/>
          <p:cNvPicPr>
            <a:picLocks noChangeAspect="1" noChangeArrowheads="1"/>
          </p:cNvPicPr>
          <p:nvPr/>
        </p:nvPicPr>
        <p:blipFill rotWithShape="1">
          <a:blip r:embed="rId10">
            <a:extLst>
              <a:ext uri="{28A0092B-C50C-407E-A947-70E740481C1C}">
                <a14:useLocalDpi xmlns:a14="http://schemas.microsoft.com/office/drawing/2010/main" val="0"/>
              </a:ext>
            </a:extLst>
          </a:blip>
          <a:srcRect l="10853" t="8472" r="11133" b="8691"/>
          <a:stretch/>
        </p:blipFill>
        <p:spPr bwMode="auto">
          <a:xfrm>
            <a:off x="573184" y="937537"/>
            <a:ext cx="4419599" cy="5866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62270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266"/>
                                        </p:tgtEl>
                                        <p:attrNameLst>
                                          <p:attrName>style.visibility</p:attrName>
                                        </p:attrNameLst>
                                      </p:cBhvr>
                                      <p:to>
                                        <p:strVal val="visible"/>
                                      </p:to>
                                    </p:set>
                                    <p:animEffect transition="in" filter="fade">
                                      <p:cBhvr>
                                        <p:cTn id="24" dur="1000"/>
                                        <p:tgtEl>
                                          <p:spTgt spid="10266"/>
                                        </p:tgtEl>
                                      </p:cBhvr>
                                    </p:animEffect>
                                    <p:anim calcmode="lin" valueType="num">
                                      <p:cBhvr>
                                        <p:cTn id="25" dur="1000" fill="hold"/>
                                        <p:tgtEl>
                                          <p:spTgt spid="10266"/>
                                        </p:tgtEl>
                                        <p:attrNameLst>
                                          <p:attrName>ppt_x</p:attrName>
                                        </p:attrNameLst>
                                      </p:cBhvr>
                                      <p:tavLst>
                                        <p:tav tm="0">
                                          <p:val>
                                            <p:strVal val="#ppt_x"/>
                                          </p:val>
                                        </p:tav>
                                        <p:tav tm="100000">
                                          <p:val>
                                            <p:strVal val="#ppt_x"/>
                                          </p:val>
                                        </p:tav>
                                      </p:tavLst>
                                    </p:anim>
                                    <p:anim calcmode="lin" valueType="num">
                                      <p:cBhvr>
                                        <p:cTn id="26" dur="1000" fill="hold"/>
                                        <p:tgtEl>
                                          <p:spTgt spid="1026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264"/>
                                        </p:tgtEl>
                                        <p:attrNameLst>
                                          <p:attrName>style.visibility</p:attrName>
                                        </p:attrNameLst>
                                      </p:cBhvr>
                                      <p:to>
                                        <p:strVal val="visible"/>
                                      </p:to>
                                    </p:set>
                                    <p:animEffect transition="in" filter="fade">
                                      <p:cBhvr>
                                        <p:cTn id="29" dur="1000"/>
                                        <p:tgtEl>
                                          <p:spTgt spid="10264"/>
                                        </p:tgtEl>
                                      </p:cBhvr>
                                    </p:animEffect>
                                    <p:anim calcmode="lin" valueType="num">
                                      <p:cBhvr>
                                        <p:cTn id="30" dur="1000" fill="hold"/>
                                        <p:tgtEl>
                                          <p:spTgt spid="10264"/>
                                        </p:tgtEl>
                                        <p:attrNameLst>
                                          <p:attrName>ppt_x</p:attrName>
                                        </p:attrNameLst>
                                      </p:cBhvr>
                                      <p:tavLst>
                                        <p:tav tm="0">
                                          <p:val>
                                            <p:strVal val="#ppt_x"/>
                                          </p:val>
                                        </p:tav>
                                        <p:tav tm="100000">
                                          <p:val>
                                            <p:strVal val="#ppt_x"/>
                                          </p:val>
                                        </p:tav>
                                      </p:tavLst>
                                    </p:anim>
                                    <p:anim calcmode="lin" valueType="num">
                                      <p:cBhvr>
                                        <p:cTn id="31" dur="1000" fill="hold"/>
                                        <p:tgtEl>
                                          <p:spTgt spid="102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Lấy tủy răng sữa có nguy hiểm không? Răng sữa nào cần lấy tủy?"/>
          <p:cNvPicPr>
            <a:picLocks noChangeAspect="1" noChangeArrowheads="1"/>
          </p:cNvPicPr>
          <p:nvPr/>
        </p:nvPicPr>
        <p:blipFill rotWithShape="1">
          <a:blip r:embed="rId2">
            <a:extLst>
              <a:ext uri="{28A0092B-C50C-407E-A947-70E740481C1C}">
                <a14:useLocalDpi xmlns:a14="http://schemas.microsoft.com/office/drawing/2010/main" val="0"/>
              </a:ext>
            </a:extLst>
          </a:blip>
          <a:srcRect l="9553" r="31239"/>
          <a:stretch/>
        </p:blipFill>
        <p:spPr bwMode="auto">
          <a:xfrm>
            <a:off x="7085012" y="2410232"/>
            <a:ext cx="3962400" cy="387025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622" y="0"/>
            <a:ext cx="896579" cy="896813"/>
          </a:xfrm>
          <a:prstGeom prst="rect">
            <a:avLst/>
          </a:prstGeom>
        </p:spPr>
      </p:pic>
      <p:grpSp>
        <p:nvGrpSpPr>
          <p:cNvPr id="6" name="Group 6"/>
          <p:cNvGrpSpPr/>
          <p:nvPr/>
        </p:nvGrpSpPr>
        <p:grpSpPr>
          <a:xfrm>
            <a:off x="685622" y="1419095"/>
            <a:ext cx="10437990" cy="1705106"/>
            <a:chOff x="0" y="-192881"/>
            <a:chExt cx="20827467" cy="4307683"/>
          </a:xfrm>
        </p:grpSpPr>
        <p:grpSp>
          <p:nvGrpSpPr>
            <p:cNvPr id="7" name="Group 7"/>
            <p:cNvGrpSpPr/>
            <p:nvPr/>
          </p:nvGrpSpPr>
          <p:grpSpPr>
            <a:xfrm>
              <a:off x="0" y="-192881"/>
              <a:ext cx="20728978" cy="4307683"/>
              <a:chOff x="0" y="-38100"/>
              <a:chExt cx="4094613" cy="850900"/>
            </a:xfrm>
          </p:grpSpPr>
          <p:sp>
            <p:nvSpPr>
              <p:cNvPr id="8" name="Freeform 8"/>
              <p:cNvSpPr/>
              <p:nvPr/>
            </p:nvSpPr>
            <p:spPr>
              <a:xfrm>
                <a:off x="0" y="0"/>
                <a:ext cx="4094613" cy="437469"/>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246823" y="386783"/>
              <a:ext cx="20580644" cy="1163793"/>
            </a:xfrm>
            <a:prstGeom prst="rect">
              <a:avLst/>
            </a:prstGeom>
          </p:spPr>
          <p:txBody>
            <a:bodyPr lIns="0" tIns="0" rIns="0" bIns="0" rtlCol="0" anchor="t">
              <a:spAutoFit/>
            </a:bodyPr>
            <a:lstStyle/>
            <a:p>
              <a:pPr algn="just">
                <a:lnSpc>
                  <a:spcPct val="120000"/>
                </a:lnSpc>
                <a:spcBef>
                  <a:spcPct val="0"/>
                </a:spcBef>
              </a:pPr>
              <a:r>
                <a:rPr lang="en-US" sz="2800" b="1" dirty="0" err="1"/>
                <a:t>Quan</a:t>
              </a:r>
              <a:r>
                <a:rPr lang="en-US" sz="2800" b="1" dirty="0"/>
                <a:t> </a:t>
              </a:r>
              <a:r>
                <a:rPr lang="en-US" sz="2800" b="1" dirty="0" err="1" smtClean="0"/>
                <a:t>sát</a:t>
              </a:r>
              <a:r>
                <a:rPr lang="en-US" sz="2800" b="1" dirty="0" smtClean="0"/>
                <a:t> </a:t>
              </a:r>
              <a:r>
                <a:rPr lang="en-US" sz="2800" b="1" dirty="0" err="1" smtClean="0"/>
                <a:t>hình</a:t>
              </a:r>
              <a:r>
                <a:rPr lang="en-US" sz="2800" b="1" dirty="0" smtClean="0"/>
                <a:t> </a:t>
              </a:r>
              <a:r>
                <a:rPr lang="en-US" sz="2800" b="1" dirty="0" err="1" smtClean="0"/>
                <a:t>sau</a:t>
              </a:r>
              <a:r>
                <a:rPr lang="en-US" sz="2800" b="1" dirty="0" smtClean="0"/>
                <a:t>, </a:t>
              </a:r>
              <a:r>
                <a:rPr lang="en-US" sz="2800" b="1" dirty="0" err="1"/>
                <a:t>thảo</a:t>
              </a:r>
              <a:r>
                <a:rPr lang="en-US" sz="2800" b="1" dirty="0"/>
                <a:t> </a:t>
              </a:r>
              <a:r>
                <a:rPr lang="en-US" sz="2800" b="1" dirty="0" err="1"/>
                <a:t>luận</a:t>
              </a:r>
              <a:r>
                <a:rPr lang="en-US" sz="2800" b="1" dirty="0"/>
                <a:t> </a:t>
              </a:r>
              <a:r>
                <a:rPr lang="en-US" sz="2800" b="1" dirty="0" err="1"/>
                <a:t>về</a:t>
              </a:r>
              <a:r>
                <a:rPr lang="en-US" sz="2800" b="1" dirty="0"/>
                <a:t> </a:t>
              </a:r>
              <a:r>
                <a:rPr lang="en-US" sz="2800" b="1" dirty="0" err="1"/>
                <a:t>các</a:t>
              </a:r>
              <a:r>
                <a:rPr lang="en-US" sz="2800" b="1" dirty="0"/>
                <a:t> </a:t>
              </a:r>
              <a:r>
                <a:rPr lang="en-US" sz="2800" b="1" dirty="0" err="1"/>
                <a:t>giai</a:t>
              </a:r>
              <a:r>
                <a:rPr lang="en-US" sz="2800" b="1" dirty="0"/>
                <a:t> </a:t>
              </a:r>
              <a:r>
                <a:rPr lang="en-US" sz="2800" b="1" dirty="0" err="1"/>
                <a:t>đoạn</a:t>
              </a:r>
              <a:r>
                <a:rPr lang="en-US" sz="2800" b="1" dirty="0"/>
                <a:t> </a:t>
              </a:r>
              <a:r>
                <a:rPr lang="en-US" sz="2800" b="1" dirty="0" err="1"/>
                <a:t>hình</a:t>
              </a:r>
              <a:r>
                <a:rPr lang="en-US" sz="2800" b="1" dirty="0"/>
                <a:t> </a:t>
              </a:r>
              <a:r>
                <a:rPr lang="en-US" sz="2800" b="1" dirty="0" err="1"/>
                <a:t>thành</a:t>
              </a:r>
              <a:r>
                <a:rPr lang="en-US" sz="2800" b="1" dirty="0"/>
                <a:t> </a:t>
              </a:r>
              <a:r>
                <a:rPr lang="en-US" sz="2800" b="1" dirty="0" err="1"/>
                <a:t>lỗ</a:t>
              </a:r>
              <a:r>
                <a:rPr lang="en-US" sz="2800" b="1" dirty="0"/>
                <a:t> </a:t>
              </a:r>
              <a:r>
                <a:rPr lang="en-US" sz="2800" b="1" dirty="0" err="1"/>
                <a:t>sâu</a:t>
              </a:r>
              <a:r>
                <a:rPr lang="en-US" sz="2800" b="1" dirty="0"/>
                <a:t> </a:t>
              </a:r>
              <a:r>
                <a:rPr lang="en-US" sz="2800" b="1" dirty="0" err="1" smtClean="0"/>
                <a:t>răng</a:t>
              </a:r>
              <a:r>
                <a:rPr lang="en-US" sz="2800" b="1" dirty="0" smtClean="0"/>
                <a:t>.</a:t>
              </a:r>
              <a:endParaRPr lang="en-US" sz="2800" b="1" dirty="0">
                <a:solidFill>
                  <a:srgbClr val="000000"/>
                </a:solidFill>
                <a:latin typeface="Arial Rounded MT Bold" panose="020F0704030504030204" pitchFamily="34" charset="0"/>
              </a:endParaRPr>
            </a:p>
          </p:txBody>
        </p:sp>
      </p:grpSp>
      <p:sp>
        <p:nvSpPr>
          <p:cNvPr id="21"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ĐƯỜNG TIÊU HÓA</a:t>
            </a:r>
            <a:endParaRPr lang="en-US" sz="2800" b="1">
              <a:solidFill>
                <a:srgbClr val="000000"/>
              </a:solidFill>
              <a:latin typeface="+mj-lt"/>
            </a:endParaRPr>
          </a:p>
        </p:txBody>
      </p:sp>
      <p:sp>
        <p:nvSpPr>
          <p:cNvPr id="22" name="TextBox 22"/>
          <p:cNvSpPr txBox="1"/>
          <p:nvPr/>
        </p:nvSpPr>
        <p:spPr>
          <a:xfrm>
            <a:off x="685622" y="984250"/>
            <a:ext cx="6584163" cy="398635"/>
          </a:xfrm>
          <a:prstGeom prst="rect">
            <a:avLst/>
          </a:prstGeom>
        </p:spPr>
        <p:txBody>
          <a:bodyPr lIns="0" tIns="0" rIns="0" bIns="0" rtlCol="0" anchor="t">
            <a:spAutoFit/>
          </a:bodyPr>
          <a:lstStyle/>
          <a:p>
            <a:pPr>
              <a:lnSpc>
                <a:spcPts val="3266"/>
              </a:lnSpc>
              <a:spcBef>
                <a:spcPct val="0"/>
              </a:spcBef>
            </a:pPr>
            <a:r>
              <a:rPr lang="en-US" sz="2400" b="1" dirty="0" smtClean="0">
                <a:solidFill>
                  <a:srgbClr val="000000"/>
                </a:solidFill>
                <a:latin typeface="+mj-lt"/>
              </a:rPr>
              <a:t>1. </a:t>
            </a:r>
            <a:r>
              <a:rPr lang="en-US" sz="2400" b="1" dirty="0" err="1" smtClean="0">
                <a:solidFill>
                  <a:srgbClr val="000000"/>
                </a:solidFill>
                <a:latin typeface="+mj-lt"/>
              </a:rPr>
              <a:t>Sâu</a:t>
            </a:r>
            <a:r>
              <a:rPr lang="en-US" sz="2400" b="1" dirty="0" smtClean="0">
                <a:solidFill>
                  <a:srgbClr val="000000"/>
                </a:solidFill>
                <a:latin typeface="+mj-lt"/>
              </a:rPr>
              <a:t> </a:t>
            </a:r>
            <a:r>
              <a:rPr lang="en-US" sz="2400" b="1" dirty="0" err="1" smtClean="0">
                <a:solidFill>
                  <a:srgbClr val="000000"/>
                </a:solidFill>
                <a:latin typeface="+mj-lt"/>
              </a:rPr>
              <a:t>răng</a:t>
            </a:r>
            <a:endParaRPr lang="en-US" sz="2400" b="1" dirty="0">
              <a:solidFill>
                <a:srgbClr val="000000"/>
              </a:solidFill>
              <a:latin typeface="+mj-lt"/>
            </a:endParaRPr>
          </a:p>
        </p:txBody>
      </p:sp>
      <p:sp>
        <p:nvSpPr>
          <p:cNvPr id="23" name="TextBox 23"/>
          <p:cNvSpPr txBox="1"/>
          <p:nvPr/>
        </p:nvSpPr>
        <p:spPr>
          <a:xfrm>
            <a:off x="686326" y="2958332"/>
            <a:ext cx="6398686" cy="1061829"/>
          </a:xfrm>
          <a:prstGeom prst="rect">
            <a:avLst/>
          </a:prstGeom>
        </p:spPr>
        <p:txBody>
          <a:bodyPr wrap="square" lIns="0" tIns="0" rIns="0" bIns="0" rtlCol="0" anchor="t">
            <a:spAutoFit/>
          </a:bodyPr>
          <a:lstStyle/>
          <a:p>
            <a:pPr>
              <a:spcBef>
                <a:spcPct val="0"/>
              </a:spcBef>
            </a:pPr>
            <a:r>
              <a:rPr lang="vi-VN" sz="2300" u="sng">
                <a:latin typeface="Calibri" panose="020F0502020204030204" pitchFamily="34" charset="0"/>
                <a:cs typeface="Calibri" panose="020F0502020204030204" pitchFamily="34" charset="0"/>
              </a:rPr>
              <a:t>Giai đoạn l: </a:t>
            </a:r>
            <a:r>
              <a:rPr lang="vi-VN" sz="2300">
                <a:latin typeface="Calibri" panose="020F0502020204030204" pitchFamily="34" charset="0"/>
                <a:cs typeface="Calibri" panose="020F0502020204030204" pitchFamily="34" charset="0"/>
              </a:rPr>
              <a:t>Triệu chứng ban đầu là răng đổi màu ở một vài vùng trên mặt nhai hoặc kế giữa hai răng. Lúc này người bệnh chưa cảm thấy đau hay buốt.</a:t>
            </a:r>
            <a:endParaRPr lang="en-US" sz="2300" b="1">
              <a:solidFill>
                <a:srgbClr val="000000"/>
              </a:solidFill>
              <a:latin typeface="Calibri" panose="020F0502020204030204" pitchFamily="34" charset="0"/>
              <a:cs typeface="Calibri" panose="020F0502020204030204" pitchFamily="34" charset="0"/>
            </a:endParaRPr>
          </a:p>
        </p:txBody>
      </p:sp>
      <p:sp>
        <p:nvSpPr>
          <p:cNvPr id="27" name="TextBox 23"/>
          <p:cNvSpPr txBox="1"/>
          <p:nvPr/>
        </p:nvSpPr>
        <p:spPr>
          <a:xfrm>
            <a:off x="685620" y="4655403"/>
            <a:ext cx="6399392" cy="1061829"/>
          </a:xfrm>
          <a:prstGeom prst="rect">
            <a:avLst/>
          </a:prstGeom>
        </p:spPr>
        <p:txBody>
          <a:bodyPr wrap="square" lIns="0" tIns="0" rIns="0" bIns="0" rtlCol="0" anchor="t">
            <a:spAutoFit/>
          </a:bodyPr>
          <a:lstStyle/>
          <a:p>
            <a:pPr>
              <a:spcBef>
                <a:spcPct val="0"/>
              </a:spcBef>
            </a:pPr>
            <a:r>
              <a:rPr lang="vi-VN" sz="2300" u="sng" dirty="0">
                <a:latin typeface="Calibri" panose="020F0502020204030204" pitchFamily="34" charset="0"/>
                <a:cs typeface="Calibri" panose="020F0502020204030204" pitchFamily="34" charset="0"/>
              </a:rPr>
              <a:t>Giai đoạn 2: </a:t>
            </a:r>
            <a:r>
              <a:rPr lang="vi-VN" sz="2300" dirty="0">
                <a:latin typeface="Calibri" panose="020F0502020204030204" pitchFamily="34" charset="0"/>
                <a:cs typeface="Calibri" panose="020F0502020204030204" pitchFamily="34" charset="0"/>
              </a:rPr>
              <a:t>Những vùng đổi màu trên răng biến đổi thành màu sắc tối hơn (màu nâu hoặc màu đen). Lỗ sâu ở răng xuất hiện.</a:t>
            </a:r>
            <a:endParaRPr lang="en-US" sz="2300" b="1" dirty="0">
              <a:solidFill>
                <a:srgbClr val="000000"/>
              </a:solidFill>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268"/>
                                        </p:tgtEl>
                                        <p:attrNameLst>
                                          <p:attrName>style.visibility</p:attrName>
                                        </p:attrNameLst>
                                      </p:cBhvr>
                                      <p:to>
                                        <p:strVal val="visible"/>
                                      </p:to>
                                    </p:set>
                                    <p:animEffect transition="in" filter="fade">
                                      <p:cBhvr>
                                        <p:cTn id="14" dur="1000"/>
                                        <p:tgtEl>
                                          <p:spTgt spid="11268"/>
                                        </p:tgtEl>
                                      </p:cBhvr>
                                    </p:animEffect>
                                    <p:anim calcmode="lin" valueType="num">
                                      <p:cBhvr>
                                        <p:cTn id="15" dur="1000" fill="hold"/>
                                        <p:tgtEl>
                                          <p:spTgt spid="11268"/>
                                        </p:tgtEl>
                                        <p:attrNameLst>
                                          <p:attrName>ppt_x</p:attrName>
                                        </p:attrNameLst>
                                      </p:cBhvr>
                                      <p:tavLst>
                                        <p:tav tm="0">
                                          <p:val>
                                            <p:strVal val="#ppt_x"/>
                                          </p:val>
                                        </p:tav>
                                        <p:tav tm="100000">
                                          <p:val>
                                            <p:strVal val="#ppt_x"/>
                                          </p:val>
                                        </p:tav>
                                      </p:tavLst>
                                    </p:anim>
                                    <p:anim calcmode="lin" valueType="num">
                                      <p:cBhvr>
                                        <p:cTn id="16"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Lấy tủy răng sữa có nguy hiểm không? Răng sữa nào cần lấy tủy?"/>
          <p:cNvPicPr>
            <a:picLocks noChangeAspect="1" noChangeArrowheads="1"/>
          </p:cNvPicPr>
          <p:nvPr/>
        </p:nvPicPr>
        <p:blipFill rotWithShape="1">
          <a:blip r:embed="rId2">
            <a:extLst>
              <a:ext uri="{28A0092B-C50C-407E-A947-70E740481C1C}">
                <a14:useLocalDpi xmlns:a14="http://schemas.microsoft.com/office/drawing/2010/main" val="0"/>
              </a:ext>
            </a:extLst>
          </a:blip>
          <a:srcRect l="9553" r="31239"/>
          <a:stretch/>
        </p:blipFill>
        <p:spPr bwMode="auto">
          <a:xfrm>
            <a:off x="7085012" y="2362200"/>
            <a:ext cx="3962400" cy="387025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622" y="0"/>
            <a:ext cx="896579" cy="896813"/>
          </a:xfrm>
          <a:prstGeom prst="rect">
            <a:avLst/>
          </a:prstGeom>
        </p:spPr>
      </p:pic>
      <p:sp>
        <p:nvSpPr>
          <p:cNvPr id="21"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ĐƯƠNG TIÊU HÓA</a:t>
            </a:r>
            <a:endParaRPr lang="en-US" sz="2800" b="1">
              <a:solidFill>
                <a:srgbClr val="000000"/>
              </a:solidFill>
              <a:latin typeface="+mj-lt"/>
            </a:endParaRPr>
          </a:p>
        </p:txBody>
      </p:sp>
      <p:sp>
        <p:nvSpPr>
          <p:cNvPr id="22" name="TextBox 22"/>
          <p:cNvSpPr txBox="1"/>
          <p:nvPr/>
        </p:nvSpPr>
        <p:spPr>
          <a:xfrm>
            <a:off x="685622" y="984250"/>
            <a:ext cx="6584163" cy="398635"/>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1. Sâu răng</a:t>
            </a:r>
            <a:endParaRPr lang="en-US" sz="2400" b="1">
              <a:solidFill>
                <a:srgbClr val="000000"/>
              </a:solidFill>
              <a:latin typeface="+mj-lt"/>
            </a:endParaRPr>
          </a:p>
        </p:txBody>
      </p:sp>
      <p:sp>
        <p:nvSpPr>
          <p:cNvPr id="28" name="TextBox 23"/>
          <p:cNvSpPr txBox="1"/>
          <p:nvPr/>
        </p:nvSpPr>
        <p:spPr>
          <a:xfrm>
            <a:off x="685620" y="2762422"/>
            <a:ext cx="6399392" cy="1415772"/>
          </a:xfrm>
          <a:prstGeom prst="rect">
            <a:avLst/>
          </a:prstGeom>
        </p:spPr>
        <p:txBody>
          <a:bodyPr wrap="square" lIns="0" tIns="0" rIns="0" bIns="0" rtlCol="0" anchor="t">
            <a:spAutoFit/>
          </a:bodyPr>
          <a:lstStyle/>
          <a:p>
            <a:pPr>
              <a:spcBef>
                <a:spcPct val="0"/>
              </a:spcBef>
            </a:pPr>
            <a:r>
              <a:rPr lang="vi-VN" sz="2300" u="sng" dirty="0">
                <a:latin typeface="Calibri" panose="020F0502020204030204" pitchFamily="34" charset="0"/>
                <a:cs typeface="Calibri" panose="020F0502020204030204" pitchFamily="34" charset="0"/>
              </a:rPr>
              <a:t>Giai đoạn 3: </a:t>
            </a:r>
            <a:r>
              <a:rPr lang="vi-VN" sz="2300" dirty="0">
                <a:latin typeface="Calibri" panose="020F0502020204030204" pitchFamily="34" charset="0"/>
                <a:cs typeface="Calibri" panose="020F0502020204030204" pitchFamily="34" charset="0"/>
              </a:rPr>
              <a:t>Lỗ sâu răng tăng dần kích thước, có thể toàn bộ mặt nhai. Người bệnh cảm thấy khó chịu, đau khi thức ăn bám vào lỗ sâu, cảm thấy buốt khi ăn thức ăn nóng hoặc lạnh.</a:t>
            </a:r>
            <a:endParaRPr lang="en-US" sz="2300" dirty="0">
              <a:latin typeface="Calibri" panose="020F0502020204030204" pitchFamily="34" charset="0"/>
              <a:cs typeface="Calibri" panose="020F0502020204030204" pitchFamily="34" charset="0"/>
            </a:endParaRPr>
          </a:p>
        </p:txBody>
      </p:sp>
      <p:sp>
        <p:nvSpPr>
          <p:cNvPr id="29" name="TextBox 23"/>
          <p:cNvSpPr txBox="1"/>
          <p:nvPr/>
        </p:nvSpPr>
        <p:spPr>
          <a:xfrm>
            <a:off x="685620" y="4530526"/>
            <a:ext cx="6584165" cy="1061829"/>
          </a:xfrm>
          <a:prstGeom prst="rect">
            <a:avLst/>
          </a:prstGeom>
        </p:spPr>
        <p:txBody>
          <a:bodyPr wrap="square" lIns="0" tIns="0" rIns="0" bIns="0" rtlCol="0" anchor="t">
            <a:spAutoFit/>
          </a:bodyPr>
          <a:lstStyle/>
          <a:p>
            <a:pPr>
              <a:spcBef>
                <a:spcPct val="0"/>
              </a:spcBef>
            </a:pPr>
            <a:r>
              <a:rPr lang="vi-VN" sz="2300" u="sng" dirty="0">
                <a:latin typeface="Calibri" panose="020F0502020204030204" pitchFamily="34" charset="0"/>
                <a:cs typeface="Calibri" panose="020F0502020204030204" pitchFamily="34" charset="0"/>
              </a:rPr>
              <a:t>Giai đoạn 4: </a:t>
            </a:r>
            <a:r>
              <a:rPr lang="vi-VN" sz="2300" dirty="0">
                <a:latin typeface="Calibri" panose="020F0502020204030204" pitchFamily="34" charset="0"/>
                <a:cs typeface="Calibri" panose="020F0502020204030204" pitchFamily="34" charset="0"/>
              </a:rPr>
              <a:t>Tuỷ răng đã bị viêm, người bệnh bị đau răng kéo dài, cường độ đau gia tăng. Khi bị viêm tủy thì việc điều trị sẽ kéo dài và tốn kém. </a:t>
            </a:r>
            <a:endParaRPr lang="en-US" sz="2300" dirty="0">
              <a:latin typeface="Calibri" panose="020F0502020204030204" pitchFamily="34" charset="0"/>
              <a:cs typeface="Calibri" panose="020F0502020204030204" pitchFamily="34" charset="0"/>
            </a:endParaRPr>
          </a:p>
        </p:txBody>
      </p:sp>
      <p:sp>
        <p:nvSpPr>
          <p:cNvPr id="11" name="Rectangle 10"/>
          <p:cNvSpPr/>
          <p:nvPr/>
        </p:nvSpPr>
        <p:spPr>
          <a:xfrm>
            <a:off x="674508" y="6043803"/>
            <a:ext cx="10220504" cy="830997"/>
          </a:xfrm>
          <a:prstGeom prst="rect">
            <a:avLst/>
          </a:prstGeom>
        </p:spPr>
        <p:txBody>
          <a:bodyPr wrap="square">
            <a:spAutoFit/>
          </a:bodyPr>
          <a:lstStyle/>
          <a:p>
            <a:pPr>
              <a:spcBef>
                <a:spcPct val="0"/>
              </a:spcBef>
            </a:pPr>
            <a:r>
              <a:rPr lang="vi-VN" sz="2400" b="1" i="1" dirty="0">
                <a:solidFill>
                  <a:srgbClr val="C00000"/>
                </a:solidFill>
                <a:latin typeface="Calibri" panose="020F0502020204030204" pitchFamily="34" charset="0"/>
                <a:cs typeface="Calibri" panose="020F0502020204030204" pitchFamily="34" charset="0"/>
              </a:rPr>
              <a:t>Nếu không chữa tủy thì bệnh sẽ diễn biến nghiêm trọng hơn, có thể dẫn đến vỡ cụt thân răng, mất chức năng của răng.</a:t>
            </a:r>
            <a:endParaRPr lang="en-US" sz="2400" b="1" i="1" dirty="0">
              <a:solidFill>
                <a:srgbClr val="C00000"/>
              </a:solidFill>
              <a:latin typeface="Calibri" panose="020F0502020204030204" pitchFamily="34" charset="0"/>
              <a:cs typeface="Calibri" panose="020F0502020204030204" pitchFamily="34" charset="0"/>
            </a:endParaRPr>
          </a:p>
        </p:txBody>
      </p:sp>
      <p:grpSp>
        <p:nvGrpSpPr>
          <p:cNvPr id="17" name="Group 6"/>
          <p:cNvGrpSpPr/>
          <p:nvPr/>
        </p:nvGrpSpPr>
        <p:grpSpPr>
          <a:xfrm>
            <a:off x="685622" y="1419095"/>
            <a:ext cx="10437990" cy="1705106"/>
            <a:chOff x="0" y="-192881"/>
            <a:chExt cx="20827467" cy="4307683"/>
          </a:xfrm>
        </p:grpSpPr>
        <p:grpSp>
          <p:nvGrpSpPr>
            <p:cNvPr id="18" name="Group 7"/>
            <p:cNvGrpSpPr/>
            <p:nvPr/>
          </p:nvGrpSpPr>
          <p:grpSpPr>
            <a:xfrm>
              <a:off x="0" y="-192881"/>
              <a:ext cx="20728978" cy="4307683"/>
              <a:chOff x="0" y="-38100"/>
              <a:chExt cx="4094613" cy="850900"/>
            </a:xfrm>
          </p:grpSpPr>
          <p:sp>
            <p:nvSpPr>
              <p:cNvPr id="23" name="Freeform 8"/>
              <p:cNvSpPr/>
              <p:nvPr/>
            </p:nvSpPr>
            <p:spPr>
              <a:xfrm>
                <a:off x="0" y="0"/>
                <a:ext cx="4094613" cy="437469"/>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24"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20" name="TextBox 10"/>
            <p:cNvSpPr txBox="1"/>
            <p:nvPr/>
          </p:nvSpPr>
          <p:spPr>
            <a:xfrm>
              <a:off x="246823" y="386783"/>
              <a:ext cx="20580644" cy="1163793"/>
            </a:xfrm>
            <a:prstGeom prst="rect">
              <a:avLst/>
            </a:prstGeom>
          </p:spPr>
          <p:txBody>
            <a:bodyPr lIns="0" tIns="0" rIns="0" bIns="0" rtlCol="0" anchor="t">
              <a:spAutoFit/>
            </a:bodyPr>
            <a:lstStyle/>
            <a:p>
              <a:pPr algn="just">
                <a:lnSpc>
                  <a:spcPct val="120000"/>
                </a:lnSpc>
                <a:spcBef>
                  <a:spcPct val="0"/>
                </a:spcBef>
              </a:pPr>
              <a:r>
                <a:rPr lang="en-US" sz="2800" b="1" dirty="0" err="1"/>
                <a:t>Quan</a:t>
              </a:r>
              <a:r>
                <a:rPr lang="en-US" sz="2800" b="1" dirty="0"/>
                <a:t> </a:t>
              </a:r>
              <a:r>
                <a:rPr lang="en-US" sz="2800" b="1" dirty="0" err="1" smtClean="0"/>
                <a:t>sát</a:t>
              </a:r>
              <a:r>
                <a:rPr lang="en-US" sz="2800" b="1" dirty="0" smtClean="0"/>
                <a:t> </a:t>
              </a:r>
              <a:r>
                <a:rPr lang="en-US" sz="2800" b="1" dirty="0" err="1" smtClean="0"/>
                <a:t>hình</a:t>
              </a:r>
              <a:r>
                <a:rPr lang="en-US" sz="2800" b="1" dirty="0" smtClean="0"/>
                <a:t> </a:t>
              </a:r>
              <a:r>
                <a:rPr lang="en-US" sz="2800" b="1" dirty="0" err="1" smtClean="0"/>
                <a:t>sau</a:t>
              </a:r>
              <a:r>
                <a:rPr lang="en-US" sz="2800" b="1" dirty="0" smtClean="0"/>
                <a:t>, </a:t>
              </a:r>
              <a:r>
                <a:rPr lang="en-US" sz="2800" b="1" dirty="0" err="1"/>
                <a:t>thảo</a:t>
              </a:r>
              <a:r>
                <a:rPr lang="en-US" sz="2800" b="1" dirty="0"/>
                <a:t> </a:t>
              </a:r>
              <a:r>
                <a:rPr lang="en-US" sz="2800" b="1" dirty="0" err="1"/>
                <a:t>luận</a:t>
              </a:r>
              <a:r>
                <a:rPr lang="en-US" sz="2800" b="1" dirty="0"/>
                <a:t> </a:t>
              </a:r>
              <a:r>
                <a:rPr lang="en-US" sz="2800" b="1" dirty="0" err="1"/>
                <a:t>về</a:t>
              </a:r>
              <a:r>
                <a:rPr lang="en-US" sz="2800" b="1" dirty="0"/>
                <a:t> </a:t>
              </a:r>
              <a:r>
                <a:rPr lang="en-US" sz="2800" b="1" dirty="0" err="1"/>
                <a:t>các</a:t>
              </a:r>
              <a:r>
                <a:rPr lang="en-US" sz="2800" b="1" dirty="0"/>
                <a:t> </a:t>
              </a:r>
              <a:r>
                <a:rPr lang="en-US" sz="2800" b="1" dirty="0" err="1"/>
                <a:t>giai</a:t>
              </a:r>
              <a:r>
                <a:rPr lang="en-US" sz="2800" b="1" dirty="0"/>
                <a:t> </a:t>
              </a:r>
              <a:r>
                <a:rPr lang="en-US" sz="2800" b="1" dirty="0" err="1"/>
                <a:t>đoạn</a:t>
              </a:r>
              <a:r>
                <a:rPr lang="en-US" sz="2800" b="1" dirty="0"/>
                <a:t> </a:t>
              </a:r>
              <a:r>
                <a:rPr lang="en-US" sz="2800" b="1" dirty="0" err="1"/>
                <a:t>hình</a:t>
              </a:r>
              <a:r>
                <a:rPr lang="en-US" sz="2800" b="1" dirty="0"/>
                <a:t> </a:t>
              </a:r>
              <a:r>
                <a:rPr lang="en-US" sz="2800" b="1" dirty="0" err="1"/>
                <a:t>thành</a:t>
              </a:r>
              <a:r>
                <a:rPr lang="en-US" sz="2800" b="1" dirty="0"/>
                <a:t> </a:t>
              </a:r>
              <a:r>
                <a:rPr lang="en-US" sz="2800" b="1" dirty="0" err="1"/>
                <a:t>lỗ</a:t>
              </a:r>
              <a:r>
                <a:rPr lang="en-US" sz="2800" b="1" dirty="0"/>
                <a:t> </a:t>
              </a:r>
              <a:r>
                <a:rPr lang="en-US" sz="2800" b="1" dirty="0" err="1"/>
                <a:t>sâu</a:t>
              </a:r>
              <a:r>
                <a:rPr lang="en-US" sz="2800" b="1" dirty="0"/>
                <a:t> </a:t>
              </a:r>
              <a:r>
                <a:rPr lang="en-US" sz="2800" b="1" dirty="0" err="1" smtClean="0"/>
                <a:t>răng</a:t>
              </a:r>
              <a:r>
                <a:rPr lang="en-US" sz="2800" b="1" dirty="0" smtClean="0"/>
                <a:t>.</a:t>
              </a:r>
              <a:endParaRPr lang="en-US" sz="2800" b="1" dirty="0">
                <a:solidFill>
                  <a:srgbClr val="000000"/>
                </a:solidFill>
                <a:latin typeface="Arial Rounded MT Bold" panose="020F0704030504030204" pitchFamily="34" charset="0"/>
              </a:endParaRPr>
            </a:p>
          </p:txBody>
        </p:sp>
      </p:grpSp>
    </p:spTree>
    <p:extLst>
      <p:ext uri="{BB962C8B-B14F-4D97-AF65-F5344CB8AC3E}">
        <p14:creationId xmlns:p14="http://schemas.microsoft.com/office/powerpoint/2010/main" val="371414070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grpSp>
        <p:nvGrpSpPr>
          <p:cNvPr id="8" name="Group 8"/>
          <p:cNvGrpSpPr/>
          <p:nvPr/>
        </p:nvGrpSpPr>
        <p:grpSpPr>
          <a:xfrm>
            <a:off x="685622" y="1532797"/>
            <a:ext cx="10817582" cy="1515203"/>
            <a:chOff x="0" y="0"/>
            <a:chExt cx="21640800" cy="3030405"/>
          </a:xfrm>
        </p:grpSpPr>
        <p:grpSp>
          <p:nvGrpSpPr>
            <p:cNvPr id="9" name="Group 9"/>
            <p:cNvGrpSpPr/>
            <p:nvPr/>
          </p:nvGrpSpPr>
          <p:grpSpPr>
            <a:xfrm>
              <a:off x="815061" y="554958"/>
              <a:ext cx="20825739" cy="2475447"/>
              <a:chOff x="0" y="0"/>
              <a:chExt cx="4113726" cy="488977"/>
            </a:xfrm>
          </p:grpSpPr>
          <p:sp>
            <p:nvSpPr>
              <p:cNvPr id="10" name="Freeform 10"/>
              <p:cNvSpPr/>
              <p:nvPr/>
            </p:nvSpPr>
            <p:spPr>
              <a:xfrm>
                <a:off x="0" y="0"/>
                <a:ext cx="4113726" cy="488977"/>
              </a:xfrm>
              <a:custGeom>
                <a:avLst/>
                <a:gdLst/>
                <a:ahLst/>
                <a:cxnLst/>
                <a:rect l="l" t="t" r="r" b="b"/>
                <a:pathLst>
                  <a:path w="4113726" h="488977">
                    <a:moveTo>
                      <a:pt x="0" y="0"/>
                    </a:moveTo>
                    <a:lnTo>
                      <a:pt x="4113726" y="0"/>
                    </a:lnTo>
                    <a:lnTo>
                      <a:pt x="4113726" y="488977"/>
                    </a:lnTo>
                    <a:lnTo>
                      <a:pt x="0" y="48897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1630123" cy="1734173"/>
            </a:xfrm>
            <a:prstGeom prst="rect">
              <a:avLst/>
            </a:prstGeom>
          </p:spPr>
        </p:pic>
        <p:sp>
          <p:nvSpPr>
            <p:cNvPr id="13" name="TextBox 13"/>
            <p:cNvSpPr txBox="1"/>
            <p:nvPr/>
          </p:nvSpPr>
          <p:spPr>
            <a:xfrm>
              <a:off x="1793625" y="944196"/>
              <a:ext cx="19246662" cy="1698925"/>
            </a:xfrm>
            <a:prstGeom prst="rect">
              <a:avLst/>
            </a:prstGeom>
          </p:spPr>
          <p:txBody>
            <a:bodyPr wrap="square" lIns="0" tIns="0" rIns="0" bIns="0" rtlCol="0" anchor="t">
              <a:spAutoFit/>
            </a:bodyPr>
            <a:lstStyle/>
            <a:p>
              <a:pPr>
                <a:lnSpc>
                  <a:spcPct val="120000"/>
                </a:lnSpc>
                <a:spcBef>
                  <a:spcPct val="0"/>
                </a:spcBef>
              </a:pPr>
              <a:r>
                <a:rPr lang="en-US" sz="2400" b="1">
                  <a:solidFill>
                    <a:srgbClr val="000000"/>
                  </a:solidFill>
                  <a:latin typeface="Calibri" panose="020F0502020204030204" pitchFamily="34" charset="0"/>
                  <a:cs typeface="Calibri" panose="020F0502020204030204" pitchFamily="34" charset="0"/>
                </a:rPr>
                <a:t>Đề xuất một số biện pháp giúp phòng chống sâu răng </a:t>
              </a:r>
              <a:r>
                <a:rPr lang="vi-VN" sz="2400" b="1">
                  <a:solidFill>
                    <a:srgbClr val="000000"/>
                  </a:solidFill>
                  <a:latin typeface="Calibri" panose="020F0502020204030204" pitchFamily="34" charset="0"/>
                  <a:cs typeface="Calibri" panose="020F0502020204030204" pitchFamily="34" charset="0"/>
                </a:rPr>
                <a:t>và các việc nên làm để hạn chế những ảnh hướng tới sức khoẻ khi đã bị sâu răng.</a:t>
              </a:r>
              <a:endParaRPr lang="en-US" sz="2400" b="1">
                <a:solidFill>
                  <a:srgbClr val="000000"/>
                </a:solidFill>
                <a:latin typeface="Calibri" panose="020F0502020204030204" pitchFamily="34" charset="0"/>
                <a:cs typeface="Calibri" panose="020F0502020204030204" pitchFamily="34" charset="0"/>
              </a:endParaRPr>
            </a:p>
          </p:txBody>
        </p:sp>
      </p:grpSp>
      <p:sp>
        <p:nvSpPr>
          <p:cNvPr id="14"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ĐƯỜNG TIÊU HÓA</a:t>
            </a:r>
            <a:endParaRPr lang="en-US" sz="2800" b="1">
              <a:solidFill>
                <a:srgbClr val="000000"/>
              </a:solidFill>
              <a:latin typeface="+mj-lt"/>
            </a:endParaRPr>
          </a:p>
        </p:txBody>
      </p:sp>
      <p:grpSp>
        <p:nvGrpSpPr>
          <p:cNvPr id="20" name="Group 19"/>
          <p:cNvGrpSpPr/>
          <p:nvPr/>
        </p:nvGrpSpPr>
        <p:grpSpPr>
          <a:xfrm>
            <a:off x="4580034" y="3621690"/>
            <a:ext cx="6923170" cy="2626710"/>
            <a:chOff x="4580034" y="3621690"/>
            <a:chExt cx="6923170" cy="2626710"/>
          </a:xfrm>
        </p:grpSpPr>
        <p:grpSp>
          <p:nvGrpSpPr>
            <p:cNvPr id="17" name="Group 11"/>
            <p:cNvGrpSpPr/>
            <p:nvPr/>
          </p:nvGrpSpPr>
          <p:grpSpPr>
            <a:xfrm>
              <a:off x="4580034" y="3621690"/>
              <a:ext cx="6923170" cy="2626710"/>
              <a:chOff x="0" y="0"/>
              <a:chExt cx="2819674" cy="786498"/>
            </a:xfrm>
          </p:grpSpPr>
          <p:sp>
            <p:nvSpPr>
              <p:cNvPr id="18" name="Freeform 12"/>
              <p:cNvSpPr/>
              <p:nvPr/>
            </p:nvSpPr>
            <p:spPr>
              <a:xfrm>
                <a:off x="0" y="0"/>
                <a:ext cx="2819674" cy="786498"/>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9"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5" name="Rectangle 14"/>
            <p:cNvSpPr/>
            <p:nvPr/>
          </p:nvSpPr>
          <p:spPr>
            <a:xfrm>
              <a:off x="4699891" y="3809999"/>
              <a:ext cx="6652322" cy="2215991"/>
            </a:xfrm>
            <a:prstGeom prst="rect">
              <a:avLst/>
            </a:prstGeom>
          </p:spPr>
          <p:txBody>
            <a:bodyPr wrap="square">
              <a:spAutoFit/>
            </a:bodyPr>
            <a:lstStyle/>
            <a:p>
              <a:pPr>
                <a:lnSpc>
                  <a:spcPct val="120000"/>
                </a:lnSpc>
                <a:spcBef>
                  <a:spcPct val="0"/>
                </a:spcBef>
              </a:pPr>
              <a:r>
                <a:rPr lang="vi-VN" sz="2300" b="1">
                  <a:solidFill>
                    <a:srgbClr val="000000"/>
                  </a:solidFill>
                  <a:latin typeface="Calibri" panose="020F0502020204030204" pitchFamily="34" charset="0"/>
                  <a:cs typeface="Calibri" panose="020F0502020204030204" pitchFamily="34" charset="0"/>
                </a:rPr>
                <a:t>- Đánh răng đúng cách buổi sáng sau khi ngủ dậy và buổi tối trước khi đi ngủ.</a:t>
              </a:r>
            </a:p>
            <a:p>
              <a:pPr>
                <a:lnSpc>
                  <a:spcPct val="120000"/>
                </a:lnSpc>
                <a:spcBef>
                  <a:spcPct val="0"/>
                </a:spcBef>
              </a:pPr>
              <a:r>
                <a:rPr lang="vi-VN" sz="2300" b="1">
                  <a:solidFill>
                    <a:srgbClr val="000000"/>
                  </a:solidFill>
                  <a:latin typeface="Calibri" panose="020F0502020204030204" pitchFamily="34" charset="0"/>
                  <a:cs typeface="Calibri" panose="020F0502020204030204" pitchFamily="34" charset="0"/>
                </a:rPr>
                <a:t>- Lấy sạch mảng bám trên răng,</a:t>
              </a:r>
            </a:p>
            <a:p>
              <a:pPr>
                <a:lnSpc>
                  <a:spcPct val="120000"/>
                </a:lnSpc>
                <a:spcBef>
                  <a:spcPct val="0"/>
                </a:spcBef>
              </a:pPr>
              <a:r>
                <a:rPr lang="vi-VN" sz="2300" b="1">
                  <a:solidFill>
                    <a:srgbClr val="000000"/>
                  </a:solidFill>
                  <a:latin typeface="Calibri" panose="020F0502020204030204" pitchFamily="34" charset="0"/>
                  <a:cs typeface="Calibri" panose="020F0502020204030204" pitchFamily="34" charset="0"/>
                </a:rPr>
                <a:t>- Hạn chế ăn đồ ngọt, vệ sinh răng sạch sẽ sau khi ăn.</a:t>
              </a:r>
            </a:p>
            <a:p>
              <a:pPr>
                <a:lnSpc>
                  <a:spcPct val="120000"/>
                </a:lnSpc>
                <a:spcBef>
                  <a:spcPct val="0"/>
                </a:spcBef>
              </a:pPr>
              <a:r>
                <a:rPr lang="vi-VN" sz="2300" b="1">
                  <a:solidFill>
                    <a:srgbClr val="000000"/>
                  </a:solidFill>
                  <a:latin typeface="Calibri" panose="020F0502020204030204" pitchFamily="34" charset="0"/>
                  <a:cs typeface="Calibri" panose="020F0502020204030204" pitchFamily="34" charset="0"/>
                </a:rPr>
                <a:t>- Khám răng định kỳ 4 đến </a:t>
              </a:r>
              <a:r>
                <a:rPr lang="en-US" sz="2300" b="1" smtClean="0">
                  <a:solidFill>
                    <a:srgbClr val="000000"/>
                  </a:solidFill>
                  <a:latin typeface="Calibri" panose="020F0502020204030204" pitchFamily="34" charset="0"/>
                  <a:cs typeface="Calibri" panose="020F0502020204030204" pitchFamily="34" charset="0"/>
                </a:rPr>
                <a:t>6</a:t>
              </a:r>
              <a:r>
                <a:rPr lang="vi-VN" sz="2300" b="1" smtClean="0">
                  <a:solidFill>
                    <a:srgbClr val="000000"/>
                  </a:solidFill>
                  <a:latin typeface="Calibri" panose="020F0502020204030204" pitchFamily="34" charset="0"/>
                  <a:cs typeface="Calibri" panose="020F0502020204030204" pitchFamily="34" charset="0"/>
                </a:rPr>
                <a:t> </a:t>
              </a:r>
              <a:r>
                <a:rPr lang="vi-VN" sz="2300" b="1">
                  <a:solidFill>
                    <a:srgbClr val="000000"/>
                  </a:solidFill>
                  <a:latin typeface="Calibri" panose="020F0502020204030204" pitchFamily="34" charset="0"/>
                  <a:cs typeface="Calibri" panose="020F0502020204030204" pitchFamily="34" charset="0"/>
                </a:rPr>
                <a:t>tháng một lần</a:t>
              </a:r>
              <a:r>
                <a:rPr lang="vi-VN" sz="2300" b="1" smtClean="0">
                  <a:solidFill>
                    <a:srgbClr val="000000"/>
                  </a:solidFill>
                  <a:latin typeface="Calibri" panose="020F0502020204030204" pitchFamily="34" charset="0"/>
                  <a:cs typeface="Calibri" panose="020F0502020204030204" pitchFamily="34" charset="0"/>
                </a:rPr>
                <a:t>.</a:t>
              </a:r>
              <a:endParaRPr lang="vi-VN" sz="2300" b="1">
                <a:solidFill>
                  <a:srgbClr val="000000"/>
                </a:solidFill>
                <a:latin typeface="Calibri" panose="020F0502020204030204" pitchFamily="34" charset="0"/>
                <a:cs typeface="Calibri" panose="020F0502020204030204" pitchFamily="34" charset="0"/>
              </a:endParaRPr>
            </a:p>
          </p:txBody>
        </p:sp>
      </p:grpSp>
      <p:pic>
        <p:nvPicPr>
          <p:cNvPr id="16388" name="Picture 4" descr="Hàm răng bị vi khuẩn 'tàn phá' như thế nào? - Cetec Dental Lab"/>
          <p:cNvPicPr>
            <a:picLocks noChangeAspect="1" noChangeArrowheads="1"/>
          </p:cNvPicPr>
          <p:nvPr/>
        </p:nvPicPr>
        <p:blipFill>
          <a:blip r:embed="rId6">
            <a:clrChange>
              <a:clrFrom>
                <a:srgbClr val="FFF8AA"/>
              </a:clrFrom>
              <a:clrTo>
                <a:srgbClr val="FFF8AA">
                  <a:alpha val="0"/>
                </a:srgbClr>
              </a:clrTo>
            </a:clrChange>
            <a:extLst>
              <a:ext uri="{28A0092B-C50C-407E-A947-70E740481C1C}">
                <a14:useLocalDpi xmlns:a14="http://schemas.microsoft.com/office/drawing/2010/main" val="0"/>
              </a:ext>
            </a:extLst>
          </a:blip>
          <a:srcRect/>
          <a:stretch>
            <a:fillRect/>
          </a:stretch>
        </p:blipFill>
        <p:spPr bwMode="auto">
          <a:xfrm>
            <a:off x="227012" y="3174827"/>
            <a:ext cx="4202031" cy="3418926"/>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2"/>
          <p:cNvSpPr txBox="1"/>
          <p:nvPr/>
        </p:nvSpPr>
        <p:spPr>
          <a:xfrm>
            <a:off x="685622" y="984250"/>
            <a:ext cx="6584163" cy="398635"/>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1. Sâu răng</a:t>
            </a:r>
            <a:endParaRPr lang="en-US" sz="2400" b="1">
              <a:solidFill>
                <a:srgbClr val="000000"/>
              </a:solidFill>
              <a:latin typeface="+mj-lt"/>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388"/>
                                        </p:tgtEl>
                                        <p:attrNameLst>
                                          <p:attrName>style.visibility</p:attrName>
                                        </p:attrNameLst>
                                      </p:cBhvr>
                                      <p:to>
                                        <p:strVal val="visible"/>
                                      </p:to>
                                    </p:set>
                                    <p:animEffect transition="in" filter="fade">
                                      <p:cBhvr>
                                        <p:cTn id="21" dur="1000"/>
                                        <p:tgtEl>
                                          <p:spTgt spid="16388"/>
                                        </p:tgtEl>
                                      </p:cBhvr>
                                    </p:animEffect>
                                    <p:anim calcmode="lin" valueType="num">
                                      <p:cBhvr>
                                        <p:cTn id="22" dur="1000" fill="hold"/>
                                        <p:tgtEl>
                                          <p:spTgt spid="16388"/>
                                        </p:tgtEl>
                                        <p:attrNameLst>
                                          <p:attrName>ppt_x</p:attrName>
                                        </p:attrNameLst>
                                      </p:cBhvr>
                                      <p:tavLst>
                                        <p:tav tm="0">
                                          <p:val>
                                            <p:strVal val="#ppt_x"/>
                                          </p:val>
                                        </p:tav>
                                        <p:tav tm="100000">
                                          <p:val>
                                            <p:strVal val="#ppt_x"/>
                                          </p:val>
                                        </p:tav>
                                      </p:tavLst>
                                    </p:anim>
                                    <p:anim calcmode="lin" valueType="num">
                                      <p:cBhvr>
                                        <p:cTn id="23" dur="1000" fill="hold"/>
                                        <p:tgtEl>
                                          <p:spTgt spid="163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ƯỚNG DẪN VỆ SINH RĂNG MIỆ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6612" y="3102987"/>
            <a:ext cx="3503790" cy="373403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622" y="0"/>
            <a:ext cx="896579" cy="896813"/>
          </a:xfrm>
          <a:prstGeom prst="rect">
            <a:avLst/>
          </a:prstGeom>
        </p:spPr>
      </p:pic>
      <p:grpSp>
        <p:nvGrpSpPr>
          <p:cNvPr id="8" name="Group 8"/>
          <p:cNvGrpSpPr/>
          <p:nvPr/>
        </p:nvGrpSpPr>
        <p:grpSpPr>
          <a:xfrm>
            <a:off x="685622" y="1524000"/>
            <a:ext cx="10817582" cy="1515203"/>
            <a:chOff x="0" y="0"/>
            <a:chExt cx="21640800" cy="3030405"/>
          </a:xfrm>
        </p:grpSpPr>
        <p:grpSp>
          <p:nvGrpSpPr>
            <p:cNvPr id="9" name="Group 9"/>
            <p:cNvGrpSpPr/>
            <p:nvPr/>
          </p:nvGrpSpPr>
          <p:grpSpPr>
            <a:xfrm>
              <a:off x="815061" y="554958"/>
              <a:ext cx="20825739" cy="2475447"/>
              <a:chOff x="0" y="0"/>
              <a:chExt cx="4113726" cy="488977"/>
            </a:xfrm>
          </p:grpSpPr>
          <p:sp>
            <p:nvSpPr>
              <p:cNvPr id="10" name="Freeform 10"/>
              <p:cNvSpPr/>
              <p:nvPr/>
            </p:nvSpPr>
            <p:spPr>
              <a:xfrm>
                <a:off x="0" y="0"/>
                <a:ext cx="4113726" cy="488977"/>
              </a:xfrm>
              <a:custGeom>
                <a:avLst/>
                <a:gdLst/>
                <a:ahLst/>
                <a:cxnLst/>
                <a:rect l="l" t="t" r="r" b="b"/>
                <a:pathLst>
                  <a:path w="4113726" h="488977">
                    <a:moveTo>
                      <a:pt x="0" y="0"/>
                    </a:moveTo>
                    <a:lnTo>
                      <a:pt x="4113726" y="0"/>
                    </a:lnTo>
                    <a:lnTo>
                      <a:pt x="4113726" y="488977"/>
                    </a:lnTo>
                    <a:lnTo>
                      <a:pt x="0" y="48897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0" y="0"/>
              <a:ext cx="1630123" cy="1734173"/>
            </a:xfrm>
            <a:prstGeom prst="rect">
              <a:avLst/>
            </a:prstGeom>
          </p:spPr>
        </p:pic>
        <p:sp>
          <p:nvSpPr>
            <p:cNvPr id="13" name="TextBox 13"/>
            <p:cNvSpPr txBox="1"/>
            <p:nvPr/>
          </p:nvSpPr>
          <p:spPr>
            <a:xfrm>
              <a:off x="1793625" y="944196"/>
              <a:ext cx="19246662" cy="1698925"/>
            </a:xfrm>
            <a:prstGeom prst="rect">
              <a:avLst/>
            </a:prstGeom>
          </p:spPr>
          <p:txBody>
            <a:bodyPr wrap="square" lIns="0" tIns="0" rIns="0" bIns="0" rtlCol="0" anchor="t">
              <a:spAutoFit/>
            </a:bodyPr>
            <a:lstStyle/>
            <a:p>
              <a:pPr>
                <a:lnSpc>
                  <a:spcPct val="120000"/>
                </a:lnSpc>
                <a:spcBef>
                  <a:spcPct val="0"/>
                </a:spcBef>
              </a:pPr>
              <a:r>
                <a:rPr lang="en-US" sz="2400" b="1">
                  <a:solidFill>
                    <a:srgbClr val="000000"/>
                  </a:solidFill>
                  <a:latin typeface="Calibri" panose="020F0502020204030204" pitchFamily="34" charset="0"/>
                  <a:cs typeface="Calibri" panose="020F0502020204030204" pitchFamily="34" charset="0"/>
                </a:rPr>
                <a:t>Đề xuất một số biện pháp giúp phòng chống sâu răng </a:t>
              </a:r>
              <a:r>
                <a:rPr lang="vi-VN" sz="2400" b="1">
                  <a:solidFill>
                    <a:srgbClr val="000000"/>
                  </a:solidFill>
                  <a:latin typeface="Calibri" panose="020F0502020204030204" pitchFamily="34" charset="0"/>
                  <a:cs typeface="Calibri" panose="020F0502020204030204" pitchFamily="34" charset="0"/>
                </a:rPr>
                <a:t>và các việc nên làm để hạn chế những ảnh hướng tới sức khoẻ khi đã bị sâu răng.</a:t>
              </a:r>
              <a:endParaRPr lang="en-US" sz="2400" b="1">
                <a:solidFill>
                  <a:srgbClr val="000000"/>
                </a:solidFill>
                <a:latin typeface="Calibri" panose="020F0502020204030204" pitchFamily="34" charset="0"/>
                <a:cs typeface="Calibri" panose="020F0502020204030204" pitchFamily="34" charset="0"/>
              </a:endParaRPr>
            </a:p>
          </p:txBody>
        </p:sp>
      </p:grpSp>
      <p:sp>
        <p:nvSpPr>
          <p:cNvPr id="14"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ĐƯỜNG TIÊU HÓA</a:t>
            </a:r>
            <a:endParaRPr lang="en-US" sz="2800" b="1">
              <a:solidFill>
                <a:srgbClr val="000000"/>
              </a:solidFill>
              <a:latin typeface="+mj-lt"/>
            </a:endParaRPr>
          </a:p>
        </p:txBody>
      </p:sp>
      <p:grpSp>
        <p:nvGrpSpPr>
          <p:cNvPr id="6" name="Group 5"/>
          <p:cNvGrpSpPr/>
          <p:nvPr/>
        </p:nvGrpSpPr>
        <p:grpSpPr>
          <a:xfrm>
            <a:off x="4580034" y="3619037"/>
            <a:ext cx="7074160" cy="2626710"/>
            <a:chOff x="4580034" y="3619037"/>
            <a:chExt cx="7074160" cy="2626710"/>
          </a:xfrm>
        </p:grpSpPr>
        <p:grpSp>
          <p:nvGrpSpPr>
            <p:cNvPr id="17" name="Group 11"/>
            <p:cNvGrpSpPr/>
            <p:nvPr/>
          </p:nvGrpSpPr>
          <p:grpSpPr>
            <a:xfrm>
              <a:off x="4580034" y="3619037"/>
              <a:ext cx="6923170" cy="2626710"/>
              <a:chOff x="0" y="0"/>
              <a:chExt cx="2819674" cy="786498"/>
            </a:xfrm>
          </p:grpSpPr>
          <p:sp>
            <p:nvSpPr>
              <p:cNvPr id="18" name="Freeform 12"/>
              <p:cNvSpPr/>
              <p:nvPr/>
            </p:nvSpPr>
            <p:spPr>
              <a:xfrm>
                <a:off x="0" y="0"/>
                <a:ext cx="2819674" cy="786498"/>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9"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6" name="Rectangle 15"/>
            <p:cNvSpPr/>
            <p:nvPr/>
          </p:nvSpPr>
          <p:spPr>
            <a:xfrm>
              <a:off x="4747826" y="3680959"/>
              <a:ext cx="6906368" cy="2502865"/>
            </a:xfrm>
            <a:prstGeom prst="rect">
              <a:avLst/>
            </a:prstGeom>
          </p:spPr>
          <p:txBody>
            <a:bodyPr wrap="square">
              <a:spAutoFit/>
            </a:bodyPr>
            <a:lstStyle/>
            <a:p>
              <a:pPr>
                <a:lnSpc>
                  <a:spcPct val="120000"/>
                </a:lnSpc>
                <a:spcBef>
                  <a:spcPct val="0"/>
                </a:spcBef>
              </a:pPr>
              <a:r>
                <a:rPr lang="vi-VN" sz="2200" b="1" dirty="0">
                  <a:solidFill>
                    <a:srgbClr val="000000"/>
                  </a:solidFill>
                  <a:latin typeface="Calibri" panose="020F0502020204030204" pitchFamily="34" charset="0"/>
                  <a:cs typeface="Calibri" panose="020F0502020204030204" pitchFamily="34" charset="0"/>
                </a:rPr>
                <a:t>Các việc nên làm để hạn chế những ảnh hưởng tới sức khoẻ khi đã bị sâu răng:</a:t>
              </a:r>
            </a:p>
            <a:p>
              <a:pPr>
                <a:lnSpc>
                  <a:spcPct val="120000"/>
                </a:lnSpc>
                <a:spcBef>
                  <a:spcPct val="0"/>
                </a:spcBef>
              </a:pPr>
              <a:r>
                <a:rPr lang="vi-VN" sz="2200" b="1" dirty="0">
                  <a:solidFill>
                    <a:srgbClr val="000000"/>
                  </a:solidFill>
                  <a:latin typeface="Calibri" panose="020F0502020204030204" pitchFamily="34" charset="0"/>
                  <a:cs typeface="Calibri" panose="020F0502020204030204" pitchFamily="34" charset="0"/>
                </a:rPr>
                <a:t>- Hạn chế ăn đồ quá nóng hoặc quá lạnh.</a:t>
              </a:r>
            </a:p>
            <a:p>
              <a:pPr>
                <a:lnSpc>
                  <a:spcPct val="120000"/>
                </a:lnSpc>
                <a:spcBef>
                  <a:spcPct val="0"/>
                </a:spcBef>
              </a:pPr>
              <a:r>
                <a:rPr lang="vi-VN" sz="2200" b="1" dirty="0">
                  <a:solidFill>
                    <a:srgbClr val="000000"/>
                  </a:solidFill>
                  <a:latin typeface="Calibri" panose="020F0502020204030204" pitchFamily="34" charset="0"/>
                  <a:cs typeface="Calibri" panose="020F0502020204030204" pitchFamily="34" charset="0"/>
                </a:rPr>
                <a:t>- Vệ sinh răng miệng đúng cách (đánh răng, súc miệng bằng các dung dịch vệ sinh răng miệng).</a:t>
              </a:r>
            </a:p>
            <a:p>
              <a:pPr>
                <a:lnSpc>
                  <a:spcPct val="120000"/>
                </a:lnSpc>
                <a:spcBef>
                  <a:spcPct val="0"/>
                </a:spcBef>
              </a:pPr>
              <a:r>
                <a:rPr lang="vi-VN" sz="2200" b="1" dirty="0">
                  <a:solidFill>
                    <a:srgbClr val="000000"/>
                  </a:solidFill>
                  <a:latin typeface="Calibri" panose="020F0502020204030204" pitchFamily="34" charset="0"/>
                  <a:cs typeface="Calibri" panose="020F0502020204030204" pitchFamily="34" charset="0"/>
                </a:rPr>
                <a:t>- Điều trị vùng răng bị sâu ngay khi phát hiện.</a:t>
              </a:r>
            </a:p>
          </p:txBody>
        </p:sp>
      </p:grpSp>
      <p:sp>
        <p:nvSpPr>
          <p:cNvPr id="20" name="TextBox 22"/>
          <p:cNvSpPr txBox="1"/>
          <p:nvPr/>
        </p:nvSpPr>
        <p:spPr>
          <a:xfrm>
            <a:off x="685622" y="984250"/>
            <a:ext cx="6584163" cy="398635"/>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1. Sâu răng</a:t>
            </a:r>
            <a:endParaRPr lang="en-US" sz="2400" b="1">
              <a:solidFill>
                <a:srgbClr val="000000"/>
              </a:solidFill>
              <a:latin typeface="+mj-lt"/>
            </a:endParaRPr>
          </a:p>
        </p:txBody>
      </p:sp>
    </p:spTree>
    <p:extLst>
      <p:ext uri="{BB962C8B-B14F-4D97-AF65-F5344CB8AC3E}">
        <p14:creationId xmlns:p14="http://schemas.microsoft.com/office/powerpoint/2010/main" val="1583143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386"/>
                                        </p:tgtEl>
                                        <p:attrNameLst>
                                          <p:attrName>style.visibility</p:attrName>
                                        </p:attrNameLst>
                                      </p:cBhvr>
                                      <p:to>
                                        <p:strVal val="visible"/>
                                      </p:to>
                                    </p:set>
                                    <p:animEffect transition="in" filter="fade">
                                      <p:cBhvr>
                                        <p:cTn id="14" dur="1000"/>
                                        <p:tgtEl>
                                          <p:spTgt spid="16386"/>
                                        </p:tgtEl>
                                      </p:cBhvr>
                                    </p:animEffect>
                                    <p:anim calcmode="lin" valueType="num">
                                      <p:cBhvr>
                                        <p:cTn id="15" dur="1000" fill="hold"/>
                                        <p:tgtEl>
                                          <p:spTgt spid="16386"/>
                                        </p:tgtEl>
                                        <p:attrNameLst>
                                          <p:attrName>ppt_x</p:attrName>
                                        </p:attrNameLst>
                                      </p:cBhvr>
                                      <p:tavLst>
                                        <p:tav tm="0">
                                          <p:val>
                                            <p:strVal val="#ppt_x"/>
                                          </p:val>
                                        </p:tav>
                                        <p:tav tm="100000">
                                          <p:val>
                                            <p:strVal val="#ppt_x"/>
                                          </p:val>
                                        </p:tav>
                                      </p:tavLst>
                                    </p:anim>
                                    <p:anim calcmode="lin" valueType="num">
                                      <p:cBhvr>
                                        <p:cTn id="16"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mj-lt"/>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sp>
        <p:nvSpPr>
          <p:cNvPr id="21"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ĐƯỜNG TIÊU HÓA</a:t>
            </a:r>
            <a:endParaRPr lang="en-US" sz="2800" b="1">
              <a:solidFill>
                <a:srgbClr val="000000"/>
              </a:solidFill>
              <a:latin typeface="+mj-lt"/>
            </a:endParaRPr>
          </a:p>
        </p:txBody>
      </p:sp>
      <p:sp>
        <p:nvSpPr>
          <p:cNvPr id="22" name="TextBox 22"/>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2. Viêm loét dạ dày- tá tràng</a:t>
            </a:r>
            <a:endParaRPr lang="en-US" sz="2400" b="1">
              <a:solidFill>
                <a:srgbClr val="000000"/>
              </a:solidFill>
              <a:latin typeface="+mj-lt"/>
            </a:endParaRPr>
          </a:p>
        </p:txBody>
      </p:sp>
      <p:sp>
        <p:nvSpPr>
          <p:cNvPr id="20" name="TextBox 9"/>
          <p:cNvSpPr txBox="1"/>
          <p:nvPr/>
        </p:nvSpPr>
        <p:spPr>
          <a:xfrm>
            <a:off x="685622" y="1436986"/>
            <a:ext cx="1999463" cy="1754288"/>
          </a:xfrm>
          <a:prstGeom prst="rect">
            <a:avLst/>
          </a:prstGeom>
        </p:spPr>
        <p:txBody>
          <a:bodyPr lIns="50800" tIns="50800" rIns="50800" bIns="50800" rtlCol="0" anchor="ctr"/>
          <a:lstStyle/>
          <a:p>
            <a:pPr algn="ctr">
              <a:lnSpc>
                <a:spcPct val="120000"/>
              </a:lnSpc>
            </a:pPr>
            <a:endParaRPr b="1">
              <a:latin typeface="+mj-lt"/>
            </a:endParaRPr>
          </a:p>
        </p:txBody>
      </p:sp>
      <p:grpSp>
        <p:nvGrpSpPr>
          <p:cNvPr id="24" name="Group 11"/>
          <p:cNvGrpSpPr/>
          <p:nvPr/>
        </p:nvGrpSpPr>
        <p:grpSpPr>
          <a:xfrm>
            <a:off x="685620" y="2986450"/>
            <a:ext cx="5796179" cy="3642950"/>
            <a:chOff x="0" y="0"/>
            <a:chExt cx="2137363" cy="1040067"/>
          </a:xfrm>
        </p:grpSpPr>
        <p:sp>
          <p:nvSpPr>
            <p:cNvPr id="25" name="Freeform 12"/>
            <p:cNvSpPr/>
            <p:nvPr/>
          </p:nvSpPr>
          <p:spPr>
            <a:xfrm>
              <a:off x="0" y="0"/>
              <a:ext cx="2137363" cy="1040067"/>
            </a:xfrm>
            <a:custGeom>
              <a:avLst/>
              <a:gdLst/>
              <a:ahLst/>
              <a:cxnLst/>
              <a:rect l="l" t="t" r="r" b="b"/>
              <a:pathLst>
                <a:path w="2137363" h="1040067">
                  <a:moveTo>
                    <a:pt x="48654" y="0"/>
                  </a:moveTo>
                  <a:lnTo>
                    <a:pt x="2088710" y="0"/>
                  </a:lnTo>
                  <a:cubicBezTo>
                    <a:pt x="2115580" y="0"/>
                    <a:pt x="2137363" y="21783"/>
                    <a:pt x="2137363" y="48654"/>
                  </a:cubicBezTo>
                  <a:lnTo>
                    <a:pt x="2137363" y="991414"/>
                  </a:lnTo>
                  <a:cubicBezTo>
                    <a:pt x="2137363" y="1018284"/>
                    <a:pt x="2115580" y="1040067"/>
                    <a:pt x="2088710" y="1040067"/>
                  </a:cubicBezTo>
                  <a:lnTo>
                    <a:pt x="48654" y="1040067"/>
                  </a:lnTo>
                  <a:cubicBezTo>
                    <a:pt x="21783" y="1040067"/>
                    <a:pt x="0" y="1018284"/>
                    <a:pt x="0" y="991414"/>
                  </a:cubicBezTo>
                  <a:lnTo>
                    <a:pt x="0" y="48654"/>
                  </a:lnTo>
                  <a:cubicBezTo>
                    <a:pt x="0" y="21783"/>
                    <a:pt x="21783" y="0"/>
                    <a:pt x="48654" y="0"/>
                  </a:cubicBezTo>
                  <a:close/>
                </a:path>
              </a:pathLst>
            </a:custGeom>
            <a:solidFill>
              <a:srgbClr val="C1FF72"/>
            </a:solidFill>
          </p:spPr>
        </p:sp>
        <p:sp>
          <p:nvSpPr>
            <p:cNvPr id="26"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mj-lt"/>
              </a:endParaRPr>
            </a:p>
          </p:txBody>
        </p:sp>
      </p:grpSp>
      <p:grpSp>
        <p:nvGrpSpPr>
          <p:cNvPr id="28" name="Group 14"/>
          <p:cNvGrpSpPr/>
          <p:nvPr/>
        </p:nvGrpSpPr>
        <p:grpSpPr>
          <a:xfrm>
            <a:off x="6627812" y="3191274"/>
            <a:ext cx="5183618" cy="3184641"/>
            <a:chOff x="0" y="0"/>
            <a:chExt cx="10369936" cy="6369281"/>
          </a:xfrm>
        </p:grpSpPr>
        <p:pic>
          <p:nvPicPr>
            <p:cNvPr id="29"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0"/>
              <a:ext cx="3942157" cy="2927052"/>
            </a:xfrm>
            <a:prstGeom prst="rect">
              <a:avLst/>
            </a:prstGeom>
          </p:spPr>
        </p:pic>
        <p:pic>
          <p:nvPicPr>
            <p:cNvPr id="30"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163131" y="0"/>
              <a:ext cx="2765244" cy="3093979"/>
            </a:xfrm>
            <a:prstGeom prst="rect">
              <a:avLst/>
            </a:prstGeom>
          </p:spPr>
        </p:pic>
        <p:pic>
          <p:nvPicPr>
            <p:cNvPr id="31"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0" y="3371552"/>
              <a:ext cx="3327772" cy="2853565"/>
            </a:xfrm>
            <a:prstGeom prst="rect">
              <a:avLst/>
            </a:prstGeom>
          </p:spPr>
        </p:pic>
        <p:pic>
          <p:nvPicPr>
            <p:cNvPr id="32"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971079" y="1926525"/>
              <a:ext cx="4795856" cy="4142421"/>
            </a:xfrm>
            <a:prstGeom prst="rect">
              <a:avLst/>
            </a:prstGeom>
          </p:spPr>
        </p:pic>
        <p:pic>
          <p:nvPicPr>
            <p:cNvPr id="33"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046778" y="3227387"/>
              <a:ext cx="3323158" cy="3141894"/>
            </a:xfrm>
            <a:prstGeom prst="rect">
              <a:avLst/>
            </a:prstGeom>
          </p:spPr>
        </p:pic>
        <p:pic>
          <p:nvPicPr>
            <p:cNvPr id="34" name="Picture 20"/>
            <p:cNvPicPr>
              <a:picLocks noChangeAspect="1"/>
            </p:cNvPicPr>
            <p:nvPr/>
          </p:nvPicPr>
          <p:blipFill>
            <a:blip r:embed="rId14"/>
            <a:srcRect/>
            <a:stretch>
              <a:fillRect/>
            </a:stretch>
          </p:blipFill>
          <p:spPr>
            <a:xfrm>
              <a:off x="4234257" y="383250"/>
              <a:ext cx="2192901" cy="1894118"/>
            </a:xfrm>
            <a:prstGeom prst="rect">
              <a:avLst/>
            </a:prstGeom>
          </p:spPr>
        </p:pic>
      </p:grpSp>
      <p:sp>
        <p:nvSpPr>
          <p:cNvPr id="35" name="TextBox 23"/>
          <p:cNvSpPr txBox="1"/>
          <p:nvPr/>
        </p:nvSpPr>
        <p:spPr>
          <a:xfrm>
            <a:off x="685621" y="2475820"/>
            <a:ext cx="10817582" cy="396391"/>
          </a:xfrm>
          <a:prstGeom prst="rect">
            <a:avLst/>
          </a:prstGeom>
        </p:spPr>
        <p:txBody>
          <a:bodyPr lIns="0" tIns="0" rIns="0" bIns="0" rtlCol="0" anchor="t">
            <a:spAutoFit/>
          </a:bodyPr>
          <a:lstStyle/>
          <a:p>
            <a:pPr>
              <a:lnSpc>
                <a:spcPct val="120000"/>
              </a:lnSpc>
              <a:spcBef>
                <a:spcPct val="0"/>
              </a:spcBef>
            </a:pPr>
            <a:r>
              <a:rPr lang="en-US" sz="2300" b="1" dirty="0" err="1" smtClean="0">
                <a:solidFill>
                  <a:srgbClr val="000000"/>
                </a:solidFill>
                <a:latin typeface="+mj-lt"/>
              </a:rPr>
              <a:t>Những</a:t>
            </a:r>
            <a:r>
              <a:rPr lang="en-US" sz="2300" b="1" dirty="0" smtClean="0">
                <a:solidFill>
                  <a:srgbClr val="000000"/>
                </a:solidFill>
                <a:latin typeface="+mj-lt"/>
              </a:rPr>
              <a:t> </a:t>
            </a:r>
            <a:r>
              <a:rPr lang="en-US" sz="2300" b="1" dirty="0" err="1" smtClean="0">
                <a:solidFill>
                  <a:srgbClr val="000000"/>
                </a:solidFill>
                <a:latin typeface="+mj-lt"/>
              </a:rPr>
              <a:t>thực</a:t>
            </a:r>
            <a:r>
              <a:rPr lang="en-US" sz="2300" b="1" dirty="0" smtClean="0">
                <a:solidFill>
                  <a:srgbClr val="000000"/>
                </a:solidFill>
                <a:latin typeface="+mj-lt"/>
              </a:rPr>
              <a:t> </a:t>
            </a:r>
            <a:r>
              <a:rPr lang="en-US" sz="2300" b="1" dirty="0" err="1" smtClean="0">
                <a:solidFill>
                  <a:srgbClr val="000000"/>
                </a:solidFill>
                <a:latin typeface="+mj-lt"/>
              </a:rPr>
              <a:t>phẩm</a:t>
            </a:r>
            <a:r>
              <a:rPr lang="en-US" sz="2300" b="1" dirty="0" smtClean="0">
                <a:solidFill>
                  <a:srgbClr val="000000"/>
                </a:solidFill>
                <a:latin typeface="+mj-lt"/>
              </a:rPr>
              <a:t> </a:t>
            </a:r>
            <a:r>
              <a:rPr lang="en-US" sz="2300" b="1" dirty="0" err="1" smtClean="0">
                <a:solidFill>
                  <a:srgbClr val="000000"/>
                </a:solidFill>
                <a:latin typeface="+mj-lt"/>
              </a:rPr>
              <a:t>nên</a:t>
            </a:r>
            <a:r>
              <a:rPr lang="en-US" sz="2300" b="1" dirty="0" smtClean="0">
                <a:solidFill>
                  <a:srgbClr val="000000"/>
                </a:solidFill>
                <a:latin typeface="+mj-lt"/>
              </a:rPr>
              <a:t> </a:t>
            </a:r>
            <a:r>
              <a:rPr lang="en-US" sz="2300" b="1" dirty="0" err="1" smtClean="0">
                <a:solidFill>
                  <a:srgbClr val="000000"/>
                </a:solidFill>
                <a:latin typeface="+mj-lt"/>
              </a:rPr>
              <a:t>ăn</a:t>
            </a:r>
            <a:endParaRPr lang="en-US" sz="2300" b="1" dirty="0">
              <a:solidFill>
                <a:srgbClr val="000000"/>
              </a:solidFill>
              <a:latin typeface="+mj-lt"/>
            </a:endParaRPr>
          </a:p>
        </p:txBody>
      </p:sp>
      <p:sp>
        <p:nvSpPr>
          <p:cNvPr id="36" name="TextBox 24"/>
          <p:cNvSpPr txBox="1"/>
          <p:nvPr/>
        </p:nvSpPr>
        <p:spPr>
          <a:xfrm>
            <a:off x="855356" y="3118423"/>
            <a:ext cx="5498214" cy="3385542"/>
          </a:xfrm>
          <a:prstGeom prst="rect">
            <a:avLst/>
          </a:prstGeom>
        </p:spPr>
        <p:txBody>
          <a:bodyPr wrap="square" lIns="0" tIns="0" rIns="0" bIns="0" rtlCol="0" anchor="t">
            <a:spAutoFit/>
          </a:bodyPr>
          <a:lstStyle/>
          <a:p>
            <a:r>
              <a:rPr lang="en-US" sz="2000" b="1" dirty="0" smtClean="0">
                <a:solidFill>
                  <a:srgbClr val="000000"/>
                </a:solidFill>
                <a:latin typeface="Calibri" panose="020F0502020204030204" pitchFamily="34" charset="0"/>
                <a:cs typeface="Calibri" panose="020F0502020204030204" pitchFamily="34" charset="0"/>
              </a:rPr>
              <a:t>. </a:t>
            </a:r>
            <a:r>
              <a:rPr lang="vi-VN" sz="2000" b="1" dirty="0" smtClean="0">
                <a:solidFill>
                  <a:srgbClr val="000000"/>
                </a:solidFill>
                <a:latin typeface="Calibri" panose="020F0502020204030204" pitchFamily="34" charset="0"/>
                <a:cs typeface="Calibri" panose="020F0502020204030204" pitchFamily="34" charset="0"/>
              </a:rPr>
              <a:t>Protein </a:t>
            </a:r>
            <a:r>
              <a:rPr lang="vi-VN" sz="2000" b="1" dirty="0">
                <a:solidFill>
                  <a:srgbClr val="000000"/>
                </a:solidFill>
                <a:latin typeface="Calibri" panose="020F0502020204030204" pitchFamily="34" charset="0"/>
                <a:cs typeface="Calibri" panose="020F0502020204030204" pitchFamily="34" charset="0"/>
              </a:rPr>
              <a:t>nạc: Thịt gia cầm bỏ da, thịt bò, cá, trứng, đậu phụ, đậu Hà Lan… là những nguồn cung cấp protein ít chất béo tốt cho người bệnh viêm loét dạ dày-tá tràng.</a:t>
            </a:r>
          </a:p>
          <a:p>
            <a:r>
              <a:rPr lang="en-US" sz="2000" b="1" dirty="0" smtClean="0">
                <a:solidFill>
                  <a:srgbClr val="000000"/>
                </a:solidFill>
                <a:latin typeface="Calibri" panose="020F0502020204030204" pitchFamily="34" charset="0"/>
                <a:cs typeface="Calibri" panose="020F0502020204030204" pitchFamily="34" charset="0"/>
              </a:rPr>
              <a:t>. </a:t>
            </a:r>
            <a:r>
              <a:rPr lang="vi-VN" sz="2000" b="1" dirty="0" smtClean="0">
                <a:solidFill>
                  <a:srgbClr val="000000"/>
                </a:solidFill>
                <a:latin typeface="Calibri" panose="020F0502020204030204" pitchFamily="34" charset="0"/>
                <a:cs typeface="Calibri" panose="020F0502020204030204" pitchFamily="34" charset="0"/>
              </a:rPr>
              <a:t>Rau</a:t>
            </a:r>
            <a:r>
              <a:rPr lang="en-US" sz="2000" b="1" dirty="0" smtClean="0">
                <a:solidFill>
                  <a:srgbClr val="000000"/>
                </a:solidFill>
                <a:latin typeface="Calibri" panose="020F0502020204030204" pitchFamily="34" charset="0"/>
                <a:cs typeface="Calibri" panose="020F0502020204030204" pitchFamily="34" charset="0"/>
              </a:rPr>
              <a:t>, </a:t>
            </a:r>
            <a:r>
              <a:rPr lang="en-US" sz="2000" b="1" dirty="0" err="1" smtClean="0">
                <a:solidFill>
                  <a:srgbClr val="000000"/>
                </a:solidFill>
                <a:latin typeface="Calibri" panose="020F0502020204030204" pitchFamily="34" charset="0"/>
                <a:cs typeface="Calibri" panose="020F0502020204030204" pitchFamily="34" charset="0"/>
              </a:rPr>
              <a:t>trái</a:t>
            </a:r>
            <a:r>
              <a:rPr lang="en-US" sz="2000" b="1" dirty="0" smtClean="0">
                <a:solidFill>
                  <a:srgbClr val="000000"/>
                </a:solidFill>
                <a:latin typeface="Calibri" panose="020F0502020204030204" pitchFamily="34" charset="0"/>
                <a:cs typeface="Calibri" panose="020F0502020204030204" pitchFamily="34" charset="0"/>
              </a:rPr>
              <a:t> </a:t>
            </a:r>
            <a:r>
              <a:rPr lang="en-US" sz="2000" b="1" dirty="0" err="1" smtClean="0">
                <a:solidFill>
                  <a:srgbClr val="000000"/>
                </a:solidFill>
                <a:latin typeface="Calibri" panose="020F0502020204030204" pitchFamily="34" charset="0"/>
                <a:cs typeface="Calibri" panose="020F0502020204030204" pitchFamily="34" charset="0"/>
              </a:rPr>
              <a:t>cây</a:t>
            </a:r>
            <a:r>
              <a:rPr lang="vi-VN" sz="2000" b="1" dirty="0" smtClean="0">
                <a:solidFill>
                  <a:srgbClr val="000000"/>
                </a:solidFill>
                <a:latin typeface="Calibri" panose="020F0502020204030204" pitchFamily="34" charset="0"/>
                <a:cs typeface="Calibri" panose="020F0502020204030204" pitchFamily="34" charset="0"/>
              </a:rPr>
              <a:t>: </a:t>
            </a:r>
            <a:r>
              <a:rPr lang="vi-VN" sz="2000" b="1" dirty="0">
                <a:solidFill>
                  <a:srgbClr val="000000"/>
                </a:solidFill>
                <a:latin typeface="Calibri" panose="020F0502020204030204" pitchFamily="34" charset="0"/>
                <a:cs typeface="Calibri" panose="020F0502020204030204" pitchFamily="34" charset="0"/>
              </a:rPr>
              <a:t>Các loại rau lá xanh, rau màu đỏ tươi và cam, rau họ </a:t>
            </a:r>
            <a:r>
              <a:rPr lang="vi-VN" sz="2000" b="1" dirty="0" smtClean="0">
                <a:solidFill>
                  <a:srgbClr val="000000"/>
                </a:solidFill>
                <a:latin typeface="Calibri" panose="020F0502020204030204" pitchFamily="34" charset="0"/>
                <a:cs typeface="Calibri" panose="020F0502020204030204" pitchFamily="34" charset="0"/>
              </a:rPr>
              <a:t>cải</a:t>
            </a:r>
            <a:r>
              <a:rPr lang="en-US" sz="2000" b="1" dirty="0" smtClean="0">
                <a:solidFill>
                  <a:srgbClr val="000000"/>
                </a:solidFill>
                <a:latin typeface="Calibri" panose="020F0502020204030204" pitchFamily="34" charset="0"/>
                <a:cs typeface="Calibri" panose="020F0502020204030204" pitchFamily="34" charset="0"/>
              </a:rPr>
              <a:t>, </a:t>
            </a:r>
            <a:r>
              <a:rPr lang="en-US" sz="2000" b="1" dirty="0" err="1" smtClean="0">
                <a:solidFill>
                  <a:srgbClr val="000000"/>
                </a:solidFill>
                <a:latin typeface="Calibri" panose="020F0502020204030204" pitchFamily="34" charset="0"/>
                <a:cs typeface="Calibri" panose="020F0502020204030204" pitchFamily="34" charset="0"/>
              </a:rPr>
              <a:t>quả</a:t>
            </a:r>
            <a:r>
              <a:rPr lang="en-US" sz="2000" b="1" dirty="0" smtClean="0">
                <a:solidFill>
                  <a:srgbClr val="000000"/>
                </a:solidFill>
                <a:latin typeface="Calibri" panose="020F0502020204030204" pitchFamily="34" charset="0"/>
                <a:cs typeface="Calibri" panose="020F0502020204030204" pitchFamily="34" charset="0"/>
              </a:rPr>
              <a:t> </a:t>
            </a:r>
            <a:r>
              <a:rPr lang="en-US" sz="2000" b="1" dirty="0" err="1" smtClean="0">
                <a:solidFill>
                  <a:srgbClr val="000000"/>
                </a:solidFill>
                <a:latin typeface="Calibri" panose="020F0502020204030204" pitchFamily="34" charset="0"/>
                <a:cs typeface="Calibri" panose="020F0502020204030204" pitchFamily="34" charset="0"/>
              </a:rPr>
              <a:t>mọng</a:t>
            </a:r>
            <a:r>
              <a:rPr lang="en-US" sz="2000" b="1" dirty="0" smtClean="0">
                <a:solidFill>
                  <a:srgbClr val="000000"/>
                </a:solidFill>
                <a:latin typeface="Calibri" panose="020F0502020204030204" pitchFamily="34" charset="0"/>
                <a:cs typeface="Calibri" panose="020F0502020204030204" pitchFamily="34" charset="0"/>
              </a:rPr>
              <a:t> </a:t>
            </a:r>
            <a:r>
              <a:rPr lang="vi-VN" sz="2000" b="1" dirty="0" smtClean="0">
                <a:solidFill>
                  <a:srgbClr val="000000"/>
                </a:solidFill>
                <a:latin typeface="Calibri" panose="020F0502020204030204" pitchFamily="34" charset="0"/>
                <a:cs typeface="Calibri" panose="020F0502020204030204" pitchFamily="34" charset="0"/>
              </a:rPr>
              <a:t>chứa </a:t>
            </a:r>
            <a:r>
              <a:rPr lang="vi-VN" sz="2000" b="1" dirty="0">
                <a:solidFill>
                  <a:srgbClr val="000000"/>
                </a:solidFill>
                <a:latin typeface="Calibri" panose="020F0502020204030204" pitchFamily="34" charset="0"/>
                <a:cs typeface="Calibri" panose="020F0502020204030204" pitchFamily="34" charset="0"/>
              </a:rPr>
              <a:t>nhiều vitamin và chất chống oxy hóa đặc biệt tốt cho sức khỏe tổng thể và bệnh viêm loét dạ dày - tá </a:t>
            </a:r>
            <a:r>
              <a:rPr lang="vi-VN" sz="2000" b="1" dirty="0" smtClean="0">
                <a:solidFill>
                  <a:srgbClr val="000000"/>
                </a:solidFill>
                <a:latin typeface="Calibri" panose="020F0502020204030204" pitchFamily="34" charset="0"/>
                <a:cs typeface="Calibri" panose="020F0502020204030204" pitchFamily="34" charset="0"/>
              </a:rPr>
              <a:t>tràng</a:t>
            </a:r>
            <a:endParaRPr lang="vi-VN" sz="2000" b="1" dirty="0">
              <a:solidFill>
                <a:srgbClr val="000000"/>
              </a:solidFill>
              <a:latin typeface="Calibri" panose="020F0502020204030204" pitchFamily="34" charset="0"/>
              <a:cs typeface="Calibri" panose="020F0502020204030204" pitchFamily="34" charset="0"/>
            </a:endParaRPr>
          </a:p>
          <a:p>
            <a:r>
              <a:rPr lang="en-US" sz="2000" b="1" dirty="0" smtClean="0">
                <a:solidFill>
                  <a:srgbClr val="000000"/>
                </a:solidFill>
                <a:latin typeface="Calibri" panose="020F0502020204030204" pitchFamily="34" charset="0"/>
                <a:cs typeface="Calibri" panose="020F0502020204030204" pitchFamily="34" charset="0"/>
              </a:rPr>
              <a:t>. </a:t>
            </a:r>
            <a:r>
              <a:rPr lang="vi-VN" sz="2000" b="1" dirty="0" smtClean="0">
                <a:solidFill>
                  <a:srgbClr val="000000"/>
                </a:solidFill>
                <a:latin typeface="Calibri" panose="020F0502020204030204" pitchFamily="34" charset="0"/>
                <a:cs typeface="Calibri" panose="020F0502020204030204" pitchFamily="34" charset="0"/>
              </a:rPr>
              <a:t>Các </a:t>
            </a:r>
            <a:r>
              <a:rPr lang="vi-VN" sz="2000" b="1" dirty="0">
                <a:solidFill>
                  <a:srgbClr val="000000"/>
                </a:solidFill>
                <a:latin typeface="Calibri" panose="020F0502020204030204" pitchFamily="34" charset="0"/>
                <a:cs typeface="Calibri" panose="020F0502020204030204" pitchFamily="34" charset="0"/>
              </a:rPr>
              <a:t>loại thảo mộc và gia vị</a:t>
            </a:r>
            <a:r>
              <a:rPr lang="vi-VN" sz="2000" b="1" dirty="0" smtClean="0">
                <a:solidFill>
                  <a:srgbClr val="000000"/>
                </a:solidFill>
                <a:latin typeface="Calibri" panose="020F0502020204030204" pitchFamily="34" charset="0"/>
                <a:cs typeface="Calibri" panose="020F0502020204030204" pitchFamily="34" charset="0"/>
              </a:rPr>
              <a:t>: hầu </a:t>
            </a:r>
            <a:r>
              <a:rPr lang="vi-VN" sz="2000" b="1" dirty="0">
                <a:solidFill>
                  <a:srgbClr val="000000"/>
                </a:solidFill>
                <a:latin typeface="Calibri" panose="020F0502020204030204" pitchFamily="34" charset="0"/>
                <a:cs typeface="Calibri" panose="020F0502020204030204" pitchFamily="34" charset="0"/>
              </a:rPr>
              <a:t>hết các loại thảo mộc và gia vị nhẹ vì chúng là nguồn cung cấp chất chống oxy hóa. </a:t>
            </a:r>
            <a:endParaRPr lang="en-US" sz="2000" b="1" dirty="0" smtClean="0">
              <a:solidFill>
                <a:srgbClr val="000000"/>
              </a:solidFill>
              <a:latin typeface="Calibri" panose="020F0502020204030204" pitchFamily="34" charset="0"/>
              <a:cs typeface="Calibri" panose="020F0502020204030204" pitchFamily="34" charset="0"/>
            </a:endParaRPr>
          </a:p>
        </p:txBody>
      </p:sp>
      <p:grpSp>
        <p:nvGrpSpPr>
          <p:cNvPr id="69" name="Group 6"/>
          <p:cNvGrpSpPr/>
          <p:nvPr/>
        </p:nvGrpSpPr>
        <p:grpSpPr>
          <a:xfrm>
            <a:off x="685622" y="1432558"/>
            <a:ext cx="10515696" cy="1853148"/>
            <a:chOff x="0" y="-192881"/>
            <a:chExt cx="21640800" cy="4307683"/>
          </a:xfrm>
        </p:grpSpPr>
        <p:grpSp>
          <p:nvGrpSpPr>
            <p:cNvPr id="70" name="Group 7"/>
            <p:cNvGrpSpPr/>
            <p:nvPr/>
          </p:nvGrpSpPr>
          <p:grpSpPr>
            <a:xfrm>
              <a:off x="0" y="-192881"/>
              <a:ext cx="21640800" cy="4307683"/>
              <a:chOff x="0" y="-38100"/>
              <a:chExt cx="4274726" cy="850900"/>
            </a:xfrm>
          </p:grpSpPr>
          <p:sp>
            <p:nvSpPr>
              <p:cNvPr id="72" name="Freeform 8"/>
              <p:cNvSpPr/>
              <p:nvPr/>
            </p:nvSpPr>
            <p:spPr>
              <a:xfrm>
                <a:off x="0" y="0"/>
                <a:ext cx="4274726" cy="444010"/>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73"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mj-lt"/>
                </a:endParaRPr>
              </a:p>
            </p:txBody>
          </p:sp>
        </p:grpSp>
        <p:sp>
          <p:nvSpPr>
            <p:cNvPr id="71" name="TextBox 10"/>
            <p:cNvSpPr txBox="1"/>
            <p:nvPr/>
          </p:nvSpPr>
          <p:spPr>
            <a:xfrm>
              <a:off x="530077" y="196806"/>
              <a:ext cx="20580644" cy="1645496"/>
            </a:xfrm>
            <a:prstGeom prst="rect">
              <a:avLst/>
            </a:prstGeom>
          </p:spPr>
          <p:txBody>
            <a:bodyPr lIns="0" tIns="0" rIns="0" bIns="0" rtlCol="0" anchor="t">
              <a:spAutoFit/>
            </a:bodyPr>
            <a:lstStyle/>
            <a:p>
              <a:pPr algn="just">
                <a:spcBef>
                  <a:spcPct val="0"/>
                </a:spcBef>
              </a:pPr>
              <a:r>
                <a:rPr lang="vi-VN" sz="2300" b="1" dirty="0">
                  <a:solidFill>
                    <a:srgbClr val="000000"/>
                  </a:solidFill>
                  <a:latin typeface="+mj-lt"/>
                </a:rPr>
                <a:t>Người bị bệnh viêm loét dạ dày - tá tràng nên và không nên sử dụng các loại thức ăn đồ uống nào? Em hãy kể tên và giải thích</a:t>
              </a:r>
              <a:endParaRPr lang="en-US" sz="2300" b="1" dirty="0">
                <a:solidFill>
                  <a:srgbClr val="000000"/>
                </a:solidFill>
                <a:latin typeface="+mj-lt"/>
              </a:endParaRPr>
            </a:p>
          </p:txBody>
        </p:sp>
      </p:grpSp>
    </p:spTree>
    <p:extLst>
      <p:ext uri="{BB962C8B-B14F-4D97-AF65-F5344CB8AC3E}">
        <p14:creationId xmlns:p14="http://schemas.microsoft.com/office/powerpoint/2010/main" val="6513258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anim calcmode="lin" valueType="num">
                                      <p:cBhvr>
                                        <p:cTn id="25" dur="1000" fill="hold"/>
                                        <p:tgtEl>
                                          <p:spTgt spid="24"/>
                                        </p:tgtEl>
                                        <p:attrNameLst>
                                          <p:attrName>ppt_x</p:attrName>
                                        </p:attrNameLst>
                                      </p:cBhvr>
                                      <p:tavLst>
                                        <p:tav tm="0">
                                          <p:val>
                                            <p:strVal val="#ppt_x"/>
                                          </p:val>
                                        </p:tav>
                                        <p:tav tm="100000">
                                          <p:val>
                                            <p:strVal val="#ppt_x"/>
                                          </p:val>
                                        </p:tav>
                                      </p:tavLst>
                                    </p:anim>
                                    <p:anim calcmode="lin" valueType="num">
                                      <p:cBhvr>
                                        <p:cTn id="26" dur="1000" fill="hold"/>
                                        <p:tgtEl>
                                          <p:spTgt spid="2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mj-lt"/>
              </a:endParaRPr>
            </a:p>
          </p:txBody>
        </p:sp>
      </p:grpSp>
      <p:pic>
        <p:nvPicPr>
          <p:cNvPr id="5"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85622" y="0"/>
            <a:ext cx="896579" cy="896813"/>
          </a:xfrm>
          <a:prstGeom prst="rect">
            <a:avLst/>
          </a:prstGeom>
        </p:spPr>
      </p:pic>
      <p:sp>
        <p:nvSpPr>
          <p:cNvPr id="21"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ĐƯỜNG TIÊU HÓA</a:t>
            </a:r>
            <a:endParaRPr lang="en-US" sz="2800" b="1">
              <a:solidFill>
                <a:srgbClr val="000000"/>
              </a:solidFill>
              <a:latin typeface="+mj-lt"/>
            </a:endParaRPr>
          </a:p>
        </p:txBody>
      </p:sp>
      <p:sp>
        <p:nvSpPr>
          <p:cNvPr id="22" name="TextBox 22"/>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2. Viêm loét dạ dày- tá tràng</a:t>
            </a:r>
            <a:endParaRPr lang="en-US" sz="2400" b="1">
              <a:solidFill>
                <a:srgbClr val="000000"/>
              </a:solidFill>
              <a:latin typeface="+mj-lt"/>
            </a:endParaRPr>
          </a:p>
        </p:txBody>
      </p:sp>
      <p:grpSp>
        <p:nvGrpSpPr>
          <p:cNvPr id="16" name="Group 6"/>
          <p:cNvGrpSpPr/>
          <p:nvPr/>
        </p:nvGrpSpPr>
        <p:grpSpPr>
          <a:xfrm>
            <a:off x="685622" y="1433308"/>
            <a:ext cx="10515696" cy="1836413"/>
            <a:chOff x="0" y="-192881"/>
            <a:chExt cx="21640800" cy="4307683"/>
          </a:xfrm>
        </p:grpSpPr>
        <p:grpSp>
          <p:nvGrpSpPr>
            <p:cNvPr id="17" name="Group 7"/>
            <p:cNvGrpSpPr/>
            <p:nvPr/>
          </p:nvGrpSpPr>
          <p:grpSpPr>
            <a:xfrm>
              <a:off x="0" y="-192881"/>
              <a:ext cx="21640800" cy="4307683"/>
              <a:chOff x="0" y="-38100"/>
              <a:chExt cx="4274726" cy="850900"/>
            </a:xfrm>
          </p:grpSpPr>
          <p:sp>
            <p:nvSpPr>
              <p:cNvPr id="19" name="Freeform 8"/>
              <p:cNvSpPr/>
              <p:nvPr/>
            </p:nvSpPr>
            <p:spPr>
              <a:xfrm>
                <a:off x="0" y="-3"/>
                <a:ext cx="4274726" cy="459833"/>
              </a:xfrm>
              <a:custGeom>
                <a:avLst/>
                <a:gdLst/>
                <a:ahLst/>
                <a:cxnLst/>
                <a:rect l="l" t="t" r="r" b="b"/>
                <a:pathLst>
                  <a:path w="4274726" h="516715">
                    <a:moveTo>
                      <a:pt x="24327" y="0"/>
                    </a:moveTo>
                    <a:lnTo>
                      <a:pt x="4250399" y="0"/>
                    </a:lnTo>
                    <a:cubicBezTo>
                      <a:pt x="4263834" y="0"/>
                      <a:pt x="4274726" y="10891"/>
                      <a:pt x="4274726" y="24327"/>
                    </a:cubicBezTo>
                    <a:lnTo>
                      <a:pt x="4274726" y="492388"/>
                    </a:lnTo>
                    <a:cubicBezTo>
                      <a:pt x="4274726" y="498840"/>
                      <a:pt x="4272163" y="505028"/>
                      <a:pt x="4267601" y="509590"/>
                    </a:cubicBezTo>
                    <a:cubicBezTo>
                      <a:pt x="4263039" y="514152"/>
                      <a:pt x="4256851" y="516715"/>
                      <a:pt x="4250399" y="516715"/>
                    </a:cubicBezTo>
                    <a:lnTo>
                      <a:pt x="24327" y="516715"/>
                    </a:lnTo>
                    <a:cubicBezTo>
                      <a:pt x="10891" y="516715"/>
                      <a:pt x="0" y="505824"/>
                      <a:pt x="0" y="492388"/>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20"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mj-lt"/>
                </a:endParaRPr>
              </a:p>
            </p:txBody>
          </p:sp>
        </p:grpSp>
        <p:sp>
          <p:nvSpPr>
            <p:cNvPr id="18" name="TextBox 10"/>
            <p:cNvSpPr txBox="1"/>
            <p:nvPr/>
          </p:nvSpPr>
          <p:spPr>
            <a:xfrm>
              <a:off x="530077" y="223634"/>
              <a:ext cx="20580644" cy="1660492"/>
            </a:xfrm>
            <a:prstGeom prst="rect">
              <a:avLst/>
            </a:prstGeom>
          </p:spPr>
          <p:txBody>
            <a:bodyPr lIns="0" tIns="0" rIns="0" bIns="0" rtlCol="0" anchor="t">
              <a:spAutoFit/>
            </a:bodyPr>
            <a:lstStyle/>
            <a:p>
              <a:pPr algn="just">
                <a:spcBef>
                  <a:spcPct val="0"/>
                </a:spcBef>
              </a:pPr>
              <a:r>
                <a:rPr lang="vi-VN" sz="2300" b="1" dirty="0">
                  <a:solidFill>
                    <a:srgbClr val="000000"/>
                  </a:solidFill>
                  <a:latin typeface="+mj-lt"/>
                </a:rPr>
                <a:t>Người bị bệnh viêm loét dạ dày - tá tràng nên và không nên sử dụng các loại thức ăn đồ uống nào? Em hãy kể tên và giải thích</a:t>
              </a:r>
              <a:endParaRPr lang="en-US" sz="2300" b="1" dirty="0">
                <a:solidFill>
                  <a:srgbClr val="000000"/>
                </a:solidFill>
                <a:latin typeface="+mj-lt"/>
              </a:endParaRPr>
            </a:p>
          </p:txBody>
        </p:sp>
      </p:grpSp>
      <p:grpSp>
        <p:nvGrpSpPr>
          <p:cNvPr id="24" name="Group 11"/>
          <p:cNvGrpSpPr/>
          <p:nvPr/>
        </p:nvGrpSpPr>
        <p:grpSpPr>
          <a:xfrm>
            <a:off x="685620" y="2878857"/>
            <a:ext cx="7008992" cy="3751652"/>
            <a:chOff x="0" y="-47625"/>
            <a:chExt cx="2137363" cy="1056331"/>
          </a:xfrm>
        </p:grpSpPr>
        <p:sp>
          <p:nvSpPr>
            <p:cNvPr id="25" name="Freeform 12"/>
            <p:cNvSpPr/>
            <p:nvPr/>
          </p:nvSpPr>
          <p:spPr>
            <a:xfrm>
              <a:off x="0" y="0"/>
              <a:ext cx="2137363" cy="1008706"/>
            </a:xfrm>
            <a:custGeom>
              <a:avLst/>
              <a:gdLst/>
              <a:ahLst/>
              <a:cxnLst/>
              <a:rect l="l" t="t" r="r" b="b"/>
              <a:pathLst>
                <a:path w="2137363" h="1040067">
                  <a:moveTo>
                    <a:pt x="48654" y="0"/>
                  </a:moveTo>
                  <a:lnTo>
                    <a:pt x="2088710" y="0"/>
                  </a:lnTo>
                  <a:cubicBezTo>
                    <a:pt x="2115580" y="0"/>
                    <a:pt x="2137363" y="21783"/>
                    <a:pt x="2137363" y="48654"/>
                  </a:cubicBezTo>
                  <a:lnTo>
                    <a:pt x="2137363" y="991414"/>
                  </a:lnTo>
                  <a:cubicBezTo>
                    <a:pt x="2137363" y="1018284"/>
                    <a:pt x="2115580" y="1040067"/>
                    <a:pt x="2088710" y="1040067"/>
                  </a:cubicBezTo>
                  <a:lnTo>
                    <a:pt x="48654" y="1040067"/>
                  </a:lnTo>
                  <a:cubicBezTo>
                    <a:pt x="21783" y="1040067"/>
                    <a:pt x="0" y="1018284"/>
                    <a:pt x="0" y="991414"/>
                  </a:cubicBezTo>
                  <a:lnTo>
                    <a:pt x="0" y="48654"/>
                  </a:lnTo>
                  <a:cubicBezTo>
                    <a:pt x="0" y="21783"/>
                    <a:pt x="21783" y="0"/>
                    <a:pt x="48654" y="0"/>
                  </a:cubicBezTo>
                  <a:close/>
                </a:path>
              </a:pathLst>
            </a:custGeom>
            <a:solidFill>
              <a:srgbClr val="C1FF72"/>
            </a:solidFill>
          </p:spPr>
        </p:sp>
        <p:sp>
          <p:nvSpPr>
            <p:cNvPr id="26"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mj-lt"/>
              </a:endParaRPr>
            </a:p>
          </p:txBody>
        </p:sp>
      </p:grpSp>
      <p:sp>
        <p:nvSpPr>
          <p:cNvPr id="35" name="TextBox 23"/>
          <p:cNvSpPr txBox="1"/>
          <p:nvPr/>
        </p:nvSpPr>
        <p:spPr>
          <a:xfrm>
            <a:off x="685620" y="2507941"/>
            <a:ext cx="10817582" cy="424732"/>
          </a:xfrm>
          <a:prstGeom prst="rect">
            <a:avLst/>
          </a:prstGeom>
        </p:spPr>
        <p:txBody>
          <a:bodyPr lIns="0" tIns="0" rIns="0" bIns="0" rtlCol="0" anchor="t">
            <a:spAutoFit/>
          </a:bodyPr>
          <a:lstStyle/>
          <a:p>
            <a:pPr>
              <a:lnSpc>
                <a:spcPct val="120000"/>
              </a:lnSpc>
              <a:spcBef>
                <a:spcPct val="0"/>
              </a:spcBef>
            </a:pPr>
            <a:r>
              <a:rPr lang="en-US" sz="2300" b="1" dirty="0" err="1" smtClean="0">
                <a:solidFill>
                  <a:srgbClr val="000000"/>
                </a:solidFill>
                <a:latin typeface="+mj-lt"/>
              </a:rPr>
              <a:t>Những</a:t>
            </a:r>
            <a:r>
              <a:rPr lang="en-US" sz="2300" b="1" dirty="0" smtClean="0">
                <a:solidFill>
                  <a:srgbClr val="000000"/>
                </a:solidFill>
                <a:latin typeface="+mj-lt"/>
              </a:rPr>
              <a:t> </a:t>
            </a:r>
            <a:r>
              <a:rPr lang="en-US" sz="2300" b="1" dirty="0" err="1" smtClean="0">
                <a:solidFill>
                  <a:srgbClr val="000000"/>
                </a:solidFill>
                <a:latin typeface="+mj-lt"/>
              </a:rPr>
              <a:t>thực</a:t>
            </a:r>
            <a:r>
              <a:rPr lang="en-US" sz="2300" b="1" dirty="0" smtClean="0">
                <a:solidFill>
                  <a:srgbClr val="000000"/>
                </a:solidFill>
                <a:latin typeface="+mj-lt"/>
              </a:rPr>
              <a:t> </a:t>
            </a:r>
            <a:r>
              <a:rPr lang="en-US" sz="2300" b="1" dirty="0" err="1" smtClean="0">
                <a:solidFill>
                  <a:srgbClr val="000000"/>
                </a:solidFill>
                <a:latin typeface="+mj-lt"/>
              </a:rPr>
              <a:t>phẩm</a:t>
            </a:r>
            <a:r>
              <a:rPr lang="en-US" sz="2300" b="1" dirty="0" smtClean="0">
                <a:solidFill>
                  <a:srgbClr val="000000"/>
                </a:solidFill>
                <a:latin typeface="+mj-lt"/>
              </a:rPr>
              <a:t> </a:t>
            </a:r>
            <a:r>
              <a:rPr lang="en-US" sz="2300" b="1" dirty="0" err="1" smtClean="0">
                <a:solidFill>
                  <a:srgbClr val="000000"/>
                </a:solidFill>
                <a:latin typeface="+mj-lt"/>
              </a:rPr>
              <a:t>cần</a:t>
            </a:r>
            <a:r>
              <a:rPr lang="en-US" sz="2300" b="1" dirty="0" smtClean="0">
                <a:solidFill>
                  <a:srgbClr val="000000"/>
                </a:solidFill>
                <a:latin typeface="+mj-lt"/>
              </a:rPr>
              <a:t> </a:t>
            </a:r>
            <a:r>
              <a:rPr lang="en-US" sz="2300" b="1" dirty="0" err="1" smtClean="0">
                <a:solidFill>
                  <a:srgbClr val="000000"/>
                </a:solidFill>
                <a:latin typeface="+mj-lt"/>
              </a:rPr>
              <a:t>hạn</a:t>
            </a:r>
            <a:r>
              <a:rPr lang="en-US" sz="2300" b="1" dirty="0" smtClean="0">
                <a:solidFill>
                  <a:srgbClr val="000000"/>
                </a:solidFill>
                <a:latin typeface="+mj-lt"/>
              </a:rPr>
              <a:t> </a:t>
            </a:r>
            <a:r>
              <a:rPr lang="en-US" sz="2300" b="1" dirty="0" err="1" smtClean="0">
                <a:solidFill>
                  <a:srgbClr val="000000"/>
                </a:solidFill>
                <a:latin typeface="+mj-lt"/>
              </a:rPr>
              <a:t>chế</a:t>
            </a:r>
            <a:endParaRPr lang="en-US" sz="2300" b="1" dirty="0">
              <a:solidFill>
                <a:srgbClr val="000000"/>
              </a:solidFill>
              <a:latin typeface="+mj-lt"/>
            </a:endParaRPr>
          </a:p>
        </p:txBody>
      </p:sp>
      <p:sp>
        <p:nvSpPr>
          <p:cNvPr id="36" name="TextBox 24"/>
          <p:cNvSpPr txBox="1"/>
          <p:nvPr/>
        </p:nvSpPr>
        <p:spPr>
          <a:xfrm>
            <a:off x="799216" y="3121855"/>
            <a:ext cx="6781800" cy="3508653"/>
          </a:xfrm>
          <a:prstGeom prst="rect">
            <a:avLst/>
          </a:prstGeom>
        </p:spPr>
        <p:txBody>
          <a:bodyPr wrap="square" lIns="0" tIns="0" rIns="0" bIns="0" rtlCol="0" anchor="t">
            <a:spAutoFit/>
          </a:bodyPr>
          <a:lstStyle/>
          <a:p>
            <a:pPr>
              <a:spcBef>
                <a:spcPct val="0"/>
              </a:spcBef>
            </a:pPr>
            <a:r>
              <a:rPr lang="en-US" sz="1900" b="1" dirty="0" smtClean="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Rượu</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bia</a:t>
            </a:r>
            <a:r>
              <a:rPr lang="vi-VN"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vì</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chúng</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là</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chất</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kích</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thích</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dạ</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dày</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và</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sẽ</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làm</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chậm</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quá</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trình</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chữa</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lành</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vết</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loét</a:t>
            </a:r>
            <a:r>
              <a:rPr lang="en-US" sz="1900" b="1" dirty="0">
                <a:solidFill>
                  <a:srgbClr val="000000"/>
                </a:solidFill>
                <a:latin typeface="Calibri" panose="020F0502020204030204" pitchFamily="34" charset="0"/>
                <a:cs typeface="Calibri" panose="020F0502020204030204" pitchFamily="34" charset="0"/>
              </a:rPr>
              <a:t>.</a:t>
            </a:r>
          </a:p>
          <a:p>
            <a:pPr>
              <a:spcBef>
                <a:spcPct val="0"/>
              </a:spcBef>
            </a:pPr>
            <a:r>
              <a:rPr lang="en-US" sz="1900" b="1" dirty="0" smtClean="0">
                <a:solidFill>
                  <a:srgbClr val="000000"/>
                </a:solidFill>
                <a:latin typeface="Calibri" panose="020F0502020204030204" pitchFamily="34" charset="0"/>
                <a:cs typeface="Calibri" panose="020F0502020204030204" pitchFamily="34" charset="0"/>
              </a:rPr>
              <a:t>-Caffeine</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vì</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chúng</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có</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thể</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làm</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tăng</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sản</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xuất</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axit</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trong</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dạ</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dày</a:t>
            </a:r>
            <a:r>
              <a:rPr lang="en-US" sz="1900" b="1" dirty="0">
                <a:solidFill>
                  <a:srgbClr val="000000"/>
                </a:solidFill>
                <a:latin typeface="Calibri" panose="020F0502020204030204" pitchFamily="34" charset="0"/>
                <a:cs typeface="Calibri" panose="020F0502020204030204" pitchFamily="34" charset="0"/>
              </a:rPr>
              <a:t>.</a:t>
            </a:r>
          </a:p>
          <a:p>
            <a:pPr>
              <a:spcBef>
                <a:spcPct val="0"/>
              </a:spcBef>
            </a:pPr>
            <a:r>
              <a:rPr lang="en-US" sz="1900" b="1" dirty="0" smtClean="0">
                <a:solidFill>
                  <a:srgbClr val="000000"/>
                </a:solidFill>
                <a:latin typeface="Calibri" panose="020F0502020204030204" pitchFamily="34" charset="0"/>
                <a:cs typeface="Calibri" panose="020F0502020204030204" pitchFamily="34" charset="0"/>
              </a:rPr>
              <a:t>-</a:t>
            </a:r>
            <a:r>
              <a:rPr lang="en-US" sz="1900" b="1" dirty="0" err="1" smtClean="0">
                <a:solidFill>
                  <a:srgbClr val="000000"/>
                </a:solidFill>
                <a:latin typeface="Calibri" panose="020F0502020204030204" pitchFamily="34" charset="0"/>
                <a:cs typeface="Calibri" panose="020F0502020204030204" pitchFamily="34" charset="0"/>
              </a:rPr>
              <a:t>Thực</a:t>
            </a:r>
            <a:r>
              <a:rPr lang="en-US" sz="1900" b="1" dirty="0" smtClean="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phẩm</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giàu</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chất</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béo</a:t>
            </a:r>
            <a:r>
              <a:rPr lang="vi-VN" sz="1900" b="1" dirty="0">
                <a:solidFill>
                  <a:srgbClr val="000000"/>
                </a:solidFill>
                <a:latin typeface="Calibri" panose="020F0502020204030204" pitchFamily="34" charset="0"/>
                <a:cs typeface="Calibri" panose="020F0502020204030204" pitchFamily="34" charset="0"/>
              </a:rPr>
              <a:t>: có thể làm tăng axit dạ dày và kích hoạt trào ngược. Không </a:t>
            </a:r>
            <a:r>
              <a:rPr lang="vi-VN" sz="1900" b="1" dirty="0" smtClean="0">
                <a:solidFill>
                  <a:srgbClr val="000000"/>
                </a:solidFill>
                <a:latin typeface="Calibri" panose="020F0502020204030204" pitchFamily="34" charset="0"/>
                <a:cs typeface="Calibri" panose="020F0502020204030204" pitchFamily="34" charset="0"/>
              </a:rPr>
              <a:t>nên </a:t>
            </a:r>
            <a:r>
              <a:rPr lang="vi-VN" sz="1900" b="1" dirty="0">
                <a:solidFill>
                  <a:srgbClr val="000000"/>
                </a:solidFill>
                <a:latin typeface="Calibri" panose="020F0502020204030204" pitchFamily="34" charset="0"/>
                <a:cs typeface="Calibri" panose="020F0502020204030204" pitchFamily="34" charset="0"/>
              </a:rPr>
              <a:t>ăn các loại thịt tẩm nhiều gia vị, xúc xích, các loại thịt chiên rán.</a:t>
            </a:r>
            <a:endParaRPr lang="en-US" sz="1900" b="1" dirty="0">
              <a:solidFill>
                <a:srgbClr val="000000"/>
              </a:solidFill>
              <a:latin typeface="Calibri" panose="020F0502020204030204" pitchFamily="34" charset="0"/>
              <a:cs typeface="Calibri" panose="020F0502020204030204" pitchFamily="34" charset="0"/>
            </a:endParaRPr>
          </a:p>
          <a:p>
            <a:pPr>
              <a:spcBef>
                <a:spcPct val="0"/>
              </a:spcBef>
            </a:pP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Thức</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ăn</a:t>
            </a:r>
            <a:r>
              <a:rPr lang="en-US" sz="1900" b="1" dirty="0">
                <a:solidFill>
                  <a:srgbClr val="000000"/>
                </a:solidFill>
                <a:latin typeface="Calibri" panose="020F0502020204030204" pitchFamily="34" charset="0"/>
                <a:cs typeface="Calibri" panose="020F0502020204030204" pitchFamily="34" charset="0"/>
              </a:rPr>
              <a:t> cay: </a:t>
            </a:r>
            <a:r>
              <a:rPr lang="en-US" sz="1900" b="1" dirty="0" err="1">
                <a:solidFill>
                  <a:srgbClr val="000000"/>
                </a:solidFill>
                <a:latin typeface="Calibri" panose="020F0502020204030204" pitchFamily="34" charset="0"/>
                <a:cs typeface="Calibri" panose="020F0502020204030204" pitchFamily="34" charset="0"/>
              </a:rPr>
              <a:t>thức</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ăn</a:t>
            </a:r>
            <a:r>
              <a:rPr lang="en-US" sz="1900" b="1" dirty="0">
                <a:solidFill>
                  <a:srgbClr val="000000"/>
                </a:solidFill>
                <a:latin typeface="Calibri" panose="020F0502020204030204" pitchFamily="34" charset="0"/>
                <a:cs typeface="Calibri" panose="020F0502020204030204" pitchFamily="34" charset="0"/>
              </a:rPr>
              <a:t> cay </a:t>
            </a:r>
            <a:r>
              <a:rPr lang="en-US" sz="1900" b="1" dirty="0" err="1" smtClean="0">
                <a:solidFill>
                  <a:srgbClr val="000000"/>
                </a:solidFill>
                <a:latin typeface="Calibri" panose="020F0502020204030204" pitchFamily="34" charset="0"/>
                <a:cs typeface="Calibri" panose="020F0502020204030204" pitchFamily="34" charset="0"/>
              </a:rPr>
              <a:t>không</a:t>
            </a:r>
            <a:r>
              <a:rPr lang="en-US" sz="1900" b="1" dirty="0" smtClean="0">
                <a:solidFill>
                  <a:srgbClr val="000000"/>
                </a:solidFill>
                <a:latin typeface="Calibri" panose="020F0502020204030204" pitchFamily="34" charset="0"/>
                <a:cs typeface="Calibri" panose="020F0502020204030204" pitchFamily="34" charset="0"/>
              </a:rPr>
              <a:t> </a:t>
            </a:r>
            <a:r>
              <a:rPr lang="en-US" sz="1900" b="1" dirty="0" err="1" smtClean="0">
                <a:solidFill>
                  <a:srgbClr val="000000"/>
                </a:solidFill>
                <a:latin typeface="Calibri" panose="020F0502020204030204" pitchFamily="34" charset="0"/>
                <a:cs typeface="Calibri" panose="020F0502020204030204" pitchFamily="34" charset="0"/>
              </a:rPr>
              <a:t>gây</a:t>
            </a:r>
            <a:r>
              <a:rPr lang="en-US" sz="1900" b="1" dirty="0" smtClean="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loét</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Tuy</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nhiên</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chúng</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có</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thể</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làm</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trầm</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trọng</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thêm</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các</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triệu</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chứng</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của</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bệnh</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viêm</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loét</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dạ</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dày</a:t>
            </a:r>
            <a:r>
              <a:rPr lang="en-US" sz="1900" b="1" dirty="0">
                <a:solidFill>
                  <a:srgbClr val="000000"/>
                </a:solidFill>
                <a:latin typeface="Calibri" panose="020F0502020204030204" pitchFamily="34" charset="0"/>
                <a:cs typeface="Calibri" panose="020F0502020204030204" pitchFamily="34" charset="0"/>
              </a:rPr>
              <a:t> - </a:t>
            </a:r>
            <a:r>
              <a:rPr lang="en-US" sz="1900" b="1" dirty="0" err="1">
                <a:solidFill>
                  <a:srgbClr val="000000"/>
                </a:solidFill>
                <a:latin typeface="Calibri" panose="020F0502020204030204" pitchFamily="34" charset="0"/>
                <a:cs typeface="Calibri" panose="020F0502020204030204" pitchFamily="34" charset="0"/>
              </a:rPr>
              <a:t>tá</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tràng</a:t>
            </a:r>
            <a:r>
              <a:rPr lang="en-US" sz="1900" b="1" dirty="0">
                <a:solidFill>
                  <a:srgbClr val="000000"/>
                </a:solidFill>
                <a:latin typeface="Calibri" panose="020F0502020204030204" pitchFamily="34" charset="0"/>
                <a:cs typeface="Calibri" panose="020F0502020204030204" pitchFamily="34" charset="0"/>
              </a:rPr>
              <a:t>.</a:t>
            </a:r>
          </a:p>
          <a:p>
            <a:pPr>
              <a:spcBef>
                <a:spcPct val="0"/>
              </a:spcBef>
            </a:pPr>
            <a:r>
              <a:rPr lang="en-US" sz="1900" b="1" dirty="0">
                <a:solidFill>
                  <a:srgbClr val="000000"/>
                </a:solidFill>
                <a:latin typeface="Calibri" panose="020F0502020204030204" pitchFamily="34" charset="0"/>
                <a:cs typeface="Calibri" panose="020F0502020204030204" pitchFamily="34" charset="0"/>
              </a:rPr>
              <a:t>-</a:t>
            </a:r>
            <a:r>
              <a:rPr lang="vi-VN" sz="1900" b="1" dirty="0">
                <a:solidFill>
                  <a:srgbClr val="000000"/>
                </a:solidFill>
                <a:latin typeface="Calibri" panose="020F0502020204030204" pitchFamily="34" charset="0"/>
                <a:cs typeface="Calibri" panose="020F0502020204030204" pitchFamily="34" charset="0"/>
              </a:rPr>
              <a:t>Thức ăn mặn: thúc đẩy sự phát triển của vi khuẩn HP</a:t>
            </a:r>
            <a:endParaRPr lang="en-US" sz="1900" b="1" dirty="0">
              <a:solidFill>
                <a:srgbClr val="000000"/>
              </a:solidFill>
              <a:latin typeface="Calibri" panose="020F0502020204030204" pitchFamily="34" charset="0"/>
              <a:cs typeface="Calibri" panose="020F0502020204030204" pitchFamily="34" charset="0"/>
            </a:endParaRPr>
          </a:p>
          <a:p>
            <a:pPr>
              <a:spcBef>
                <a:spcPct val="0"/>
              </a:spcBef>
            </a:pPr>
            <a:r>
              <a:rPr lang="en-US" sz="1900" b="1" dirty="0">
                <a:solidFill>
                  <a:srgbClr val="000000"/>
                </a:solidFill>
                <a:latin typeface="Calibri" panose="020F0502020204030204" pitchFamily="34" charset="0"/>
                <a:cs typeface="Calibri" panose="020F0502020204030204" pitchFamily="34" charset="0"/>
              </a:rPr>
              <a:t>-</a:t>
            </a:r>
            <a:r>
              <a:rPr lang="vi-VN" sz="1900" b="1" dirty="0">
                <a:solidFill>
                  <a:srgbClr val="000000"/>
                </a:solidFill>
                <a:latin typeface="Calibri" panose="020F0502020204030204" pitchFamily="34" charset="0"/>
                <a:cs typeface="Calibri" panose="020F0502020204030204" pitchFamily="34" charset="0"/>
              </a:rPr>
              <a:t>Socola: S</a:t>
            </a:r>
            <a:r>
              <a:rPr lang="en-US" sz="1900" b="1" dirty="0">
                <a:solidFill>
                  <a:srgbClr val="000000"/>
                </a:solidFill>
                <a:latin typeface="Calibri" panose="020F0502020204030204" pitchFamily="34" charset="0"/>
                <a:cs typeface="Calibri" panose="020F0502020204030204" pitchFamily="34" charset="0"/>
              </a:rPr>
              <a:t>o</a:t>
            </a:r>
            <a:r>
              <a:rPr lang="vi-VN" sz="1900" b="1" dirty="0">
                <a:solidFill>
                  <a:srgbClr val="000000"/>
                </a:solidFill>
                <a:latin typeface="Calibri" panose="020F0502020204030204" pitchFamily="34" charset="0"/>
                <a:cs typeface="Calibri" panose="020F0502020204030204" pitchFamily="34" charset="0"/>
              </a:rPr>
              <a:t>c</a:t>
            </a:r>
            <a:r>
              <a:rPr lang="en-US" sz="1900" b="1" dirty="0">
                <a:solidFill>
                  <a:srgbClr val="000000"/>
                </a:solidFill>
                <a:latin typeface="Calibri" panose="020F0502020204030204" pitchFamily="34" charset="0"/>
                <a:cs typeface="Calibri" panose="020F0502020204030204" pitchFamily="34" charset="0"/>
              </a:rPr>
              <a:t>o</a:t>
            </a:r>
            <a:r>
              <a:rPr lang="vi-VN" sz="1900" b="1" dirty="0">
                <a:solidFill>
                  <a:srgbClr val="000000"/>
                </a:solidFill>
                <a:latin typeface="Calibri" panose="020F0502020204030204" pitchFamily="34" charset="0"/>
                <a:cs typeface="Calibri" panose="020F0502020204030204" pitchFamily="34" charset="0"/>
              </a:rPr>
              <a:t>la có thể làm tăng sản xuất acid trong dạ dày và một số người nhận thấy rằng nó gây ra các triệu chứng trào ngược.</a:t>
            </a:r>
          </a:p>
        </p:txBody>
      </p:sp>
      <p:pic>
        <p:nvPicPr>
          <p:cNvPr id="12290" name="Picture 2" descr="Bị viêm loét dạ dày – tá tràng nên và không nên ăn gì?"/>
          <p:cNvPicPr>
            <a:picLocks noChangeAspect="1" noChangeArrowheads="1"/>
          </p:cNvPicPr>
          <p:nvPr/>
        </p:nvPicPr>
        <p:blipFill>
          <a:blip r:embed="rId5">
            <a:clrChange>
              <a:clrFrom>
                <a:srgbClr val="FEFEFC"/>
              </a:clrFrom>
              <a:clrTo>
                <a:srgbClr val="FEFEFC">
                  <a:alpha val="0"/>
                </a:srgbClr>
              </a:clrTo>
            </a:clrChange>
            <a:extLst>
              <a:ext uri="{28A0092B-C50C-407E-A947-70E740481C1C}">
                <a14:useLocalDpi xmlns:a14="http://schemas.microsoft.com/office/drawing/2010/main" val="0"/>
              </a:ext>
            </a:extLst>
          </a:blip>
          <a:srcRect/>
          <a:stretch>
            <a:fillRect/>
          </a:stretch>
        </p:blipFill>
        <p:spPr bwMode="auto">
          <a:xfrm>
            <a:off x="7694611" y="3377209"/>
            <a:ext cx="4459970" cy="290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0049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290"/>
                                        </p:tgtEl>
                                        <p:attrNameLst>
                                          <p:attrName>style.visibility</p:attrName>
                                        </p:attrNameLst>
                                      </p:cBhvr>
                                      <p:to>
                                        <p:strVal val="visible"/>
                                      </p:to>
                                    </p:set>
                                    <p:animEffect transition="in" filter="fade">
                                      <p:cBhvr>
                                        <p:cTn id="22" dur="1000"/>
                                        <p:tgtEl>
                                          <p:spTgt spid="12290"/>
                                        </p:tgtEl>
                                      </p:cBhvr>
                                    </p:animEffect>
                                    <p:anim calcmode="lin" valueType="num">
                                      <p:cBhvr>
                                        <p:cTn id="23" dur="1000" fill="hold"/>
                                        <p:tgtEl>
                                          <p:spTgt spid="12290"/>
                                        </p:tgtEl>
                                        <p:attrNameLst>
                                          <p:attrName>ppt_x</p:attrName>
                                        </p:attrNameLst>
                                      </p:cBhvr>
                                      <p:tavLst>
                                        <p:tav tm="0">
                                          <p:val>
                                            <p:strVal val="#ppt_x"/>
                                          </p:val>
                                        </p:tav>
                                        <p:tav tm="100000">
                                          <p:val>
                                            <p:strVal val="#ppt_x"/>
                                          </p:val>
                                        </p:tav>
                                      </p:tavLst>
                                    </p:anim>
                                    <p:anim calcmode="lin" valueType="num">
                                      <p:cBhvr>
                                        <p:cTn id="24"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grpSp>
        <p:nvGrpSpPr>
          <p:cNvPr id="8" name="Group 8"/>
          <p:cNvGrpSpPr/>
          <p:nvPr/>
        </p:nvGrpSpPr>
        <p:grpSpPr>
          <a:xfrm>
            <a:off x="685622" y="1371600"/>
            <a:ext cx="10666592" cy="2238687"/>
            <a:chOff x="0" y="192388"/>
            <a:chExt cx="21338741" cy="4477372"/>
          </a:xfrm>
        </p:grpSpPr>
        <p:grpSp>
          <p:nvGrpSpPr>
            <p:cNvPr id="9" name="Group 9"/>
            <p:cNvGrpSpPr/>
            <p:nvPr/>
          </p:nvGrpSpPr>
          <p:grpSpPr>
            <a:xfrm>
              <a:off x="815061" y="362077"/>
              <a:ext cx="20523680" cy="4307683"/>
              <a:chOff x="0" y="-38100"/>
              <a:chExt cx="4054060" cy="850900"/>
            </a:xfrm>
          </p:grpSpPr>
          <p:sp>
            <p:nvSpPr>
              <p:cNvPr id="10" name="Freeform 10"/>
              <p:cNvSpPr/>
              <p:nvPr/>
            </p:nvSpPr>
            <p:spPr>
              <a:xfrm>
                <a:off x="0" y="0"/>
                <a:ext cx="4054060" cy="313289"/>
              </a:xfrm>
              <a:custGeom>
                <a:avLst/>
                <a:gdLst/>
                <a:ahLst/>
                <a:cxnLst/>
                <a:rect l="l" t="t" r="r" b="b"/>
                <a:pathLst>
                  <a:path w="4113726" h="488977">
                    <a:moveTo>
                      <a:pt x="0" y="0"/>
                    </a:moveTo>
                    <a:lnTo>
                      <a:pt x="4113726" y="0"/>
                    </a:lnTo>
                    <a:lnTo>
                      <a:pt x="4113726" y="488977"/>
                    </a:lnTo>
                    <a:lnTo>
                      <a:pt x="0" y="488977"/>
                    </a:lnTo>
                    <a:close/>
                  </a:path>
                </a:pathLst>
              </a:custGeom>
              <a:solidFill>
                <a:srgbClr val="D2C7FF"/>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92388"/>
              <a:ext cx="1630123" cy="1734173"/>
            </a:xfrm>
            <a:prstGeom prst="rect">
              <a:avLst/>
            </a:prstGeom>
          </p:spPr>
        </p:pic>
        <p:sp>
          <p:nvSpPr>
            <p:cNvPr id="13" name="TextBox 13"/>
            <p:cNvSpPr txBox="1"/>
            <p:nvPr/>
          </p:nvSpPr>
          <p:spPr>
            <a:xfrm>
              <a:off x="1793625" y="944196"/>
              <a:ext cx="19246662" cy="792782"/>
            </a:xfrm>
            <a:prstGeom prst="rect">
              <a:avLst/>
            </a:prstGeom>
          </p:spPr>
          <p:txBody>
            <a:bodyPr wrap="square" lIns="0" tIns="0" rIns="0" bIns="0" rtlCol="0" anchor="t">
              <a:spAutoFit/>
            </a:bodyPr>
            <a:lstStyle/>
            <a:p>
              <a:pPr>
                <a:lnSpc>
                  <a:spcPct val="120000"/>
                </a:lnSpc>
                <a:spcBef>
                  <a:spcPct val="0"/>
                </a:spcBef>
              </a:pPr>
              <a:r>
                <a:rPr lang="vi-VN" sz="2300" b="1" dirty="0" smtClean="0">
                  <a:solidFill>
                    <a:srgbClr val="000000"/>
                  </a:solidFill>
                  <a:latin typeface="Calibri" panose="020F0502020204030204" pitchFamily="34" charset="0"/>
                  <a:cs typeface="Calibri" panose="020F0502020204030204" pitchFamily="34" charset="0"/>
                </a:rPr>
                <a:t>Các </a:t>
              </a:r>
              <a:r>
                <a:rPr lang="vi-VN" sz="2300" b="1" dirty="0">
                  <a:solidFill>
                    <a:srgbClr val="000000"/>
                  </a:solidFill>
                  <a:latin typeface="Calibri" panose="020F0502020204030204" pitchFamily="34" charset="0"/>
                  <a:cs typeface="Calibri" panose="020F0502020204030204" pitchFamily="34" charset="0"/>
                </a:rPr>
                <a:t>biện pháp bảo vệ hệ tiêu hóa và cơ sở khoa học của các biện pháp đó</a:t>
              </a:r>
              <a:endParaRPr lang="en-US" sz="2300" b="1" dirty="0">
                <a:solidFill>
                  <a:srgbClr val="000000"/>
                </a:solidFill>
                <a:latin typeface="Calibri" panose="020F0502020204030204" pitchFamily="34" charset="0"/>
                <a:cs typeface="Calibri" panose="020F0502020204030204" pitchFamily="34" charset="0"/>
              </a:endParaRPr>
            </a:p>
          </p:txBody>
        </p:sp>
      </p:grpSp>
      <p:sp>
        <p:nvSpPr>
          <p:cNvPr id="14"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a:solidFill>
                  <a:srgbClr val="000000"/>
                </a:solidFill>
                <a:latin typeface="+mj-lt"/>
              </a:rPr>
              <a:t>III. </a:t>
            </a:r>
            <a:r>
              <a:rPr lang="en-US" sz="2800" b="1" smtClean="0">
                <a:solidFill>
                  <a:srgbClr val="000000"/>
                </a:solidFill>
                <a:latin typeface="+mj-lt"/>
              </a:rPr>
              <a:t>MỘT SỐ BỆNH LIÊN QUAN VỀ ĐƯỜNG TIÊU HÓA</a:t>
            </a:r>
            <a:endParaRPr lang="en-US" sz="2800" b="1">
              <a:solidFill>
                <a:srgbClr val="000000"/>
              </a:solidFill>
              <a:latin typeface="+mj-lt"/>
            </a:endParaRPr>
          </a:p>
        </p:txBody>
      </p:sp>
      <p:grpSp>
        <p:nvGrpSpPr>
          <p:cNvPr id="20" name="Group 19"/>
          <p:cNvGrpSpPr/>
          <p:nvPr/>
        </p:nvGrpSpPr>
        <p:grpSpPr>
          <a:xfrm>
            <a:off x="4101224" y="2540517"/>
            <a:ext cx="7259202" cy="4131366"/>
            <a:chOff x="4580034" y="2895601"/>
            <a:chExt cx="6780392" cy="3446315"/>
          </a:xfrm>
        </p:grpSpPr>
        <p:grpSp>
          <p:nvGrpSpPr>
            <p:cNvPr id="17" name="Group 11"/>
            <p:cNvGrpSpPr/>
            <p:nvPr/>
          </p:nvGrpSpPr>
          <p:grpSpPr>
            <a:xfrm>
              <a:off x="4580034" y="2895601"/>
              <a:ext cx="6772181" cy="3446315"/>
              <a:chOff x="0" y="-217408"/>
              <a:chExt cx="2758179" cy="1031907"/>
            </a:xfrm>
          </p:grpSpPr>
          <p:sp>
            <p:nvSpPr>
              <p:cNvPr id="18" name="Freeform 12"/>
              <p:cNvSpPr/>
              <p:nvPr/>
            </p:nvSpPr>
            <p:spPr>
              <a:xfrm>
                <a:off x="0" y="-217408"/>
                <a:ext cx="2758179" cy="1031907"/>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9"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5" name="Rectangle 14"/>
            <p:cNvSpPr/>
            <p:nvPr/>
          </p:nvSpPr>
          <p:spPr>
            <a:xfrm>
              <a:off x="4580034" y="2971800"/>
              <a:ext cx="6780392" cy="3324808"/>
            </a:xfrm>
            <a:prstGeom prst="rect">
              <a:avLst/>
            </a:prstGeom>
          </p:spPr>
          <p:txBody>
            <a:bodyPr wrap="square">
              <a:spAutoFit/>
            </a:bodyPr>
            <a:lstStyle/>
            <a:p>
              <a:r>
                <a:rPr lang="en-US" sz="2300" b="1" dirty="0" smtClean="0">
                  <a:solidFill>
                    <a:srgbClr val="000000"/>
                  </a:solidFill>
                  <a:latin typeface="Calibri" panose="020F0502020204030204" pitchFamily="34" charset="0"/>
                  <a:cs typeface="Calibri" panose="020F0502020204030204" pitchFamily="34" charset="0"/>
                </a:rPr>
                <a:t>- </a:t>
              </a:r>
              <a:r>
                <a:rPr lang="vi-VN" sz="2300" b="1" dirty="0" smtClean="0">
                  <a:solidFill>
                    <a:srgbClr val="000000"/>
                  </a:solidFill>
                  <a:latin typeface="Calibri" panose="020F0502020204030204" pitchFamily="34" charset="0"/>
                  <a:cs typeface="Calibri" panose="020F0502020204030204" pitchFamily="34" charset="0"/>
                </a:rPr>
                <a:t>Hạn </a:t>
              </a:r>
              <a:r>
                <a:rPr lang="vi-VN" sz="2300" b="1" dirty="0">
                  <a:solidFill>
                    <a:srgbClr val="000000"/>
                  </a:solidFill>
                  <a:latin typeface="Calibri" panose="020F0502020204030204" pitchFamily="34" charset="0"/>
                  <a:cs typeface="Calibri" panose="020F0502020204030204" pitchFamily="34" charset="0"/>
                </a:rPr>
                <a:t>chế dùng thực phẩm đóng hộp: </a:t>
              </a:r>
              <a:r>
                <a:rPr lang="en-US" sz="2300" b="1" dirty="0" smtClean="0">
                  <a:solidFill>
                    <a:srgbClr val="000000"/>
                  </a:solidFill>
                  <a:latin typeface="Calibri" panose="020F0502020204030204" pitchFamily="34" charset="0"/>
                  <a:cs typeface="Calibri" panose="020F0502020204030204" pitchFamily="34" charset="0"/>
                </a:rPr>
                <a:t>n</a:t>
              </a:r>
              <a:r>
                <a:rPr lang="vi-VN" sz="2300" b="1" dirty="0" smtClean="0">
                  <a:solidFill>
                    <a:srgbClr val="000000"/>
                  </a:solidFill>
                  <a:latin typeface="Calibri" panose="020F0502020204030204" pitchFamily="34" charset="0"/>
                  <a:cs typeface="Calibri" panose="020F0502020204030204" pitchFamily="34" charset="0"/>
                </a:rPr>
                <a:t>hiều </a:t>
              </a:r>
              <a:r>
                <a:rPr lang="vi-VN" sz="2300" b="1" dirty="0">
                  <a:solidFill>
                    <a:srgbClr val="000000"/>
                  </a:solidFill>
                  <a:latin typeface="Calibri" panose="020F0502020204030204" pitchFamily="34" charset="0"/>
                  <a:cs typeface="Calibri" panose="020F0502020204030204" pitchFamily="34" charset="0"/>
                </a:rPr>
                <a:t>carbonhydrat tinh chế, chất béo bão hòa và phụ gia chứa trong thực phẩm đóng hộp có liên quan đến việc tăng nguy cơ bị rối loạn tiêu hóa.</a:t>
              </a:r>
            </a:p>
            <a:p>
              <a:r>
                <a:rPr lang="vi-VN" sz="2300" b="1" dirty="0">
                  <a:solidFill>
                    <a:srgbClr val="000000"/>
                  </a:solidFill>
                  <a:latin typeface="Calibri" panose="020F0502020204030204" pitchFamily="34" charset="0"/>
                  <a:cs typeface="Calibri" panose="020F0502020204030204" pitchFamily="34" charset="0"/>
                </a:rPr>
                <a:t>- Bổ sung nhiều chất xơ: Chất xơ rất có lợi cho hệ tiêu hóa  giúp thúc đẩy nhu động ruột và làm giảm nguy cơ mắc các bệnh về tiêu hóa, bao gồm: loét, trào ngược, trĩ hoặc viêm ruột thừa.</a:t>
              </a:r>
            </a:p>
            <a:p>
              <a:r>
                <a:rPr lang="vi-VN" sz="2300" b="1" dirty="0">
                  <a:solidFill>
                    <a:srgbClr val="000000"/>
                  </a:solidFill>
                  <a:latin typeface="Calibri" panose="020F0502020204030204" pitchFamily="34" charset="0"/>
                  <a:cs typeface="Calibri" panose="020F0502020204030204" pitchFamily="34" charset="0"/>
                </a:rPr>
                <a:t>- Cung cấp đủ lượng nước cần </a:t>
              </a:r>
              <a:r>
                <a:rPr lang="vi-VN" sz="2300" b="1" dirty="0" smtClean="0">
                  <a:solidFill>
                    <a:srgbClr val="000000"/>
                  </a:solidFill>
                  <a:latin typeface="Calibri" panose="020F0502020204030204" pitchFamily="34" charset="0"/>
                  <a:cs typeface="Calibri" panose="020F0502020204030204" pitchFamily="34" charset="0"/>
                </a:rPr>
                <a:t>thiết</a:t>
              </a:r>
              <a:r>
                <a:rPr lang="en-US" sz="2300" b="1" dirty="0" smtClean="0">
                  <a:solidFill>
                    <a:srgbClr val="000000"/>
                  </a:solidFill>
                  <a:latin typeface="Calibri" panose="020F0502020204030204" pitchFamily="34" charset="0"/>
                  <a:cs typeface="Calibri" panose="020F0502020204030204" pitchFamily="34" charset="0"/>
                </a:rPr>
                <a:t>.</a:t>
              </a:r>
              <a:endParaRPr lang="vi-VN" sz="2300" b="1" dirty="0">
                <a:solidFill>
                  <a:srgbClr val="000000"/>
                </a:solidFill>
                <a:latin typeface="Calibri" panose="020F0502020204030204" pitchFamily="34" charset="0"/>
                <a:cs typeface="Calibri" panose="020F0502020204030204" pitchFamily="34" charset="0"/>
              </a:endParaRPr>
            </a:p>
            <a:p>
              <a:pPr>
                <a:spcBef>
                  <a:spcPct val="0"/>
                </a:spcBef>
              </a:pPr>
              <a:r>
                <a:rPr lang="vi-VN" sz="2300" b="1" dirty="0">
                  <a:solidFill>
                    <a:srgbClr val="000000"/>
                  </a:solidFill>
                  <a:latin typeface="Calibri" panose="020F0502020204030204" pitchFamily="34" charset="0"/>
                  <a:cs typeface="Calibri" panose="020F0502020204030204" pitchFamily="34" charset="0"/>
                </a:rPr>
                <a:t>- Chất béo lành mạnh vừa giúp cảm thấy dễ tiêu hóa hơn sau bữa </a:t>
              </a:r>
              <a:r>
                <a:rPr lang="vi-VN" sz="2300" b="1" dirty="0" smtClean="0">
                  <a:solidFill>
                    <a:srgbClr val="000000"/>
                  </a:solidFill>
                  <a:latin typeface="Calibri" panose="020F0502020204030204" pitchFamily="34" charset="0"/>
                  <a:cs typeface="Calibri" panose="020F0502020204030204" pitchFamily="34" charset="0"/>
                </a:rPr>
                <a:t>ăn</a:t>
              </a:r>
              <a:r>
                <a:rPr lang="en-US" sz="2300" b="1" dirty="0" smtClean="0">
                  <a:solidFill>
                    <a:srgbClr val="000000"/>
                  </a:solidFill>
                  <a:latin typeface="Calibri" panose="020F0502020204030204" pitchFamily="34" charset="0"/>
                  <a:cs typeface="Calibri" panose="020F0502020204030204" pitchFamily="34" charset="0"/>
                </a:rPr>
                <a:t>.</a:t>
              </a:r>
              <a:endParaRPr lang="vi-VN" sz="2300" b="1" dirty="0">
                <a:solidFill>
                  <a:srgbClr val="000000"/>
                </a:solidFill>
                <a:latin typeface="Calibri" panose="020F0502020204030204" pitchFamily="34" charset="0"/>
                <a:cs typeface="Calibri" panose="020F0502020204030204" pitchFamily="34" charset="0"/>
              </a:endParaRPr>
            </a:p>
          </p:txBody>
        </p:sp>
      </p:grpSp>
      <p:pic>
        <p:nvPicPr>
          <p:cNvPr id="19458" name="Picture 2" descr="Làm Thế Nào Để Bảo Vệ Hệ Tiêu Hóa Của Bạn Một Cách Tốt Nhất?"/>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7773"/>
          <a:stretch/>
        </p:blipFill>
        <p:spPr bwMode="auto">
          <a:xfrm>
            <a:off x="141732" y="3242035"/>
            <a:ext cx="3959492" cy="286438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2"/>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2. Viêm loét dạ dày- tá tràng</a:t>
            </a:r>
            <a:endParaRPr lang="en-US" sz="2400" b="1">
              <a:solidFill>
                <a:srgbClr val="000000"/>
              </a:solidFill>
              <a:latin typeface="+mj-lt"/>
            </a:endParaRPr>
          </a:p>
        </p:txBody>
      </p:sp>
    </p:spTree>
    <p:extLst>
      <p:ext uri="{BB962C8B-B14F-4D97-AF65-F5344CB8AC3E}">
        <p14:creationId xmlns:p14="http://schemas.microsoft.com/office/powerpoint/2010/main" val="1544283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458"/>
                                        </p:tgtEl>
                                        <p:attrNameLst>
                                          <p:attrName>style.visibility</p:attrName>
                                        </p:attrNameLst>
                                      </p:cBhvr>
                                      <p:to>
                                        <p:strVal val="visible"/>
                                      </p:to>
                                    </p:set>
                                    <p:animEffect transition="in" filter="fade">
                                      <p:cBhvr>
                                        <p:cTn id="21" dur="1000"/>
                                        <p:tgtEl>
                                          <p:spTgt spid="19458"/>
                                        </p:tgtEl>
                                      </p:cBhvr>
                                    </p:animEffect>
                                    <p:anim calcmode="lin" valueType="num">
                                      <p:cBhvr>
                                        <p:cTn id="22" dur="1000" fill="hold"/>
                                        <p:tgtEl>
                                          <p:spTgt spid="19458"/>
                                        </p:tgtEl>
                                        <p:attrNameLst>
                                          <p:attrName>ppt_x</p:attrName>
                                        </p:attrNameLst>
                                      </p:cBhvr>
                                      <p:tavLst>
                                        <p:tav tm="0">
                                          <p:val>
                                            <p:strVal val="#ppt_x"/>
                                          </p:val>
                                        </p:tav>
                                        <p:tav tm="100000">
                                          <p:val>
                                            <p:strVal val="#ppt_x"/>
                                          </p:val>
                                        </p:tav>
                                      </p:tavLst>
                                    </p:anim>
                                    <p:anim calcmode="lin" valueType="num">
                                      <p:cBhvr>
                                        <p:cTn id="23" dur="1000" fill="hold"/>
                                        <p:tgtEl>
                                          <p:spTgt spid="19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sp>
        <p:nvSpPr>
          <p:cNvPr id="14" name="TextBox 21"/>
          <p:cNvSpPr txBox="1"/>
          <p:nvPr/>
        </p:nvSpPr>
        <p:spPr>
          <a:xfrm>
            <a:off x="1678638" y="227215"/>
            <a:ext cx="8831549" cy="423193"/>
          </a:xfrm>
          <a:prstGeom prst="rect">
            <a:avLst/>
          </a:prstGeom>
        </p:spPr>
        <p:txBody>
          <a:bodyPr lIns="0" tIns="0" rIns="0" bIns="0" rtlCol="0" anchor="t">
            <a:spAutoFit/>
          </a:bodyPr>
          <a:lstStyle/>
          <a:p>
            <a:pPr>
              <a:lnSpc>
                <a:spcPts val="3266"/>
              </a:lnSpc>
              <a:spcBef>
                <a:spcPct val="0"/>
              </a:spcBef>
            </a:pPr>
            <a:r>
              <a:rPr lang="en-US" sz="2800" b="1" dirty="0">
                <a:solidFill>
                  <a:srgbClr val="000000"/>
                </a:solidFill>
                <a:latin typeface="+mj-lt"/>
              </a:rPr>
              <a:t>III. </a:t>
            </a:r>
            <a:r>
              <a:rPr lang="en-US" sz="2800" b="1" dirty="0" smtClean="0">
                <a:solidFill>
                  <a:srgbClr val="000000"/>
                </a:solidFill>
                <a:latin typeface="+mj-lt"/>
              </a:rPr>
              <a:t>MỘT SỐ BỆNH LIÊN QUAN VỀ ĐƯỜNG TIÊU HÓA</a:t>
            </a:r>
            <a:endParaRPr lang="en-US" sz="2800" b="1" dirty="0">
              <a:solidFill>
                <a:srgbClr val="000000"/>
              </a:solidFill>
              <a:latin typeface="+mj-lt"/>
            </a:endParaRPr>
          </a:p>
        </p:txBody>
      </p:sp>
      <p:grpSp>
        <p:nvGrpSpPr>
          <p:cNvPr id="6" name="Group 5"/>
          <p:cNvGrpSpPr/>
          <p:nvPr/>
        </p:nvGrpSpPr>
        <p:grpSpPr>
          <a:xfrm>
            <a:off x="3960812" y="2511340"/>
            <a:ext cx="7391403" cy="4607547"/>
            <a:chOff x="4580034" y="2887961"/>
            <a:chExt cx="6755379" cy="3445628"/>
          </a:xfrm>
        </p:grpSpPr>
        <p:grpSp>
          <p:nvGrpSpPr>
            <p:cNvPr id="17" name="Group 11"/>
            <p:cNvGrpSpPr/>
            <p:nvPr/>
          </p:nvGrpSpPr>
          <p:grpSpPr>
            <a:xfrm>
              <a:off x="4580034" y="2887961"/>
              <a:ext cx="6755379" cy="3445628"/>
              <a:chOff x="0" y="-218901"/>
              <a:chExt cx="2751336" cy="1031701"/>
            </a:xfrm>
          </p:grpSpPr>
          <p:sp>
            <p:nvSpPr>
              <p:cNvPr id="18" name="Freeform 12"/>
              <p:cNvSpPr/>
              <p:nvPr/>
            </p:nvSpPr>
            <p:spPr>
              <a:xfrm>
                <a:off x="0" y="-218901"/>
                <a:ext cx="2751336" cy="960167"/>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9"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sz="1800" b="1">
                  <a:latin typeface="Arial Rounded MT Bold" panose="020F0704030504030204" pitchFamily="34" charset="0"/>
                </a:endParaRPr>
              </a:p>
            </p:txBody>
          </p:sp>
        </p:grpSp>
        <p:sp>
          <p:nvSpPr>
            <p:cNvPr id="16" name="Rectangle 15"/>
            <p:cNvSpPr/>
            <p:nvPr/>
          </p:nvSpPr>
          <p:spPr>
            <a:xfrm>
              <a:off x="4596836" y="2890399"/>
              <a:ext cx="6738576" cy="3243945"/>
            </a:xfrm>
            <a:prstGeom prst="rect">
              <a:avLst/>
            </a:prstGeom>
          </p:spPr>
          <p:txBody>
            <a:bodyPr wrap="square">
              <a:spAutoFit/>
            </a:bodyPr>
            <a:lstStyle/>
            <a:p>
              <a:pPr>
                <a:lnSpc>
                  <a:spcPct val="120000"/>
                </a:lnSpc>
                <a:spcBef>
                  <a:spcPct val="0"/>
                </a:spcBef>
              </a:pP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Giữ</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tinh</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thần</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thoải</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mái</a:t>
              </a:r>
              <a:r>
                <a:rPr lang="en-US" sz="1900" b="1" dirty="0">
                  <a:solidFill>
                    <a:srgbClr val="000000"/>
                  </a:solidFill>
                  <a:latin typeface="Calibri" panose="020F0502020204030204" pitchFamily="34" charset="0"/>
                  <a:cs typeface="Calibri" panose="020F0502020204030204" pitchFamily="34" charset="0"/>
                </a:rPr>
                <a:t>: </a:t>
              </a:r>
              <a:r>
                <a:rPr lang="vi-VN" sz="1900" dirty="0">
                  <a:solidFill>
                    <a:srgbClr val="000000"/>
                  </a:solidFill>
                  <a:latin typeface="Calibri" panose="020F0502020204030204" pitchFamily="34" charset="0"/>
                  <a:cs typeface="Calibri" panose="020F0502020204030204" pitchFamily="34" charset="0"/>
                </a:rPr>
                <a:t>Khi ở trong trạng thái quá căng thẳng, cơ thể sẽ tiết ra các hormon khiến máu và năng lượng chuyển ra khỏi hệ thống tiêu hóa.</a:t>
              </a:r>
              <a:endParaRPr lang="en-US" sz="1900" dirty="0">
                <a:solidFill>
                  <a:srgbClr val="000000"/>
                </a:solidFill>
                <a:latin typeface="Calibri" panose="020F0502020204030204" pitchFamily="34" charset="0"/>
                <a:cs typeface="Calibri" panose="020F0502020204030204" pitchFamily="34" charset="0"/>
              </a:endParaRPr>
            </a:p>
            <a:p>
              <a:r>
                <a:rPr lang="vi-VN" sz="1900" b="1" dirty="0">
                  <a:solidFill>
                    <a:srgbClr val="000000"/>
                  </a:solidFill>
                  <a:latin typeface="Calibri" panose="020F0502020204030204" pitchFamily="34" charset="0"/>
                  <a:cs typeface="Calibri" panose="020F0502020204030204" pitchFamily="34" charset="0"/>
                </a:rPr>
                <a:t>- Tập trung khi ăn, ăn chậm nhai kỹ:  </a:t>
              </a:r>
              <a:r>
                <a:rPr lang="vi-VN" sz="1900" dirty="0">
                  <a:solidFill>
                    <a:srgbClr val="000000"/>
                  </a:solidFill>
                  <a:latin typeface="Calibri" panose="020F0502020204030204" pitchFamily="34" charset="0"/>
                  <a:cs typeface="Calibri" panose="020F0502020204030204" pitchFamily="34" charset="0"/>
                </a:rPr>
                <a:t>nhai chậm và tập trung thưởng thức bữa ăn có thể làm giảm các triệu chứng ở những người bị viêm loét đại tràng và hội chứng ruột kích thích.</a:t>
              </a:r>
            </a:p>
            <a:p>
              <a:r>
                <a:rPr lang="vi-VN"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Tích</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cực</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vận</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động</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thể</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chất</a:t>
              </a:r>
              <a:r>
                <a:rPr lang="en-US" sz="1900" b="1" dirty="0">
                  <a:solidFill>
                    <a:srgbClr val="000000"/>
                  </a:solidFill>
                  <a:latin typeface="Calibri" panose="020F0502020204030204" pitchFamily="34" charset="0"/>
                  <a:cs typeface="Calibri" panose="020F0502020204030204" pitchFamily="34" charset="0"/>
                </a:rPr>
                <a:t> </a:t>
              </a:r>
              <a:r>
                <a:rPr lang="en-US" sz="1900" b="1" dirty="0" err="1">
                  <a:solidFill>
                    <a:srgbClr val="000000"/>
                  </a:solidFill>
                  <a:latin typeface="Calibri" panose="020F0502020204030204" pitchFamily="34" charset="0"/>
                  <a:cs typeface="Calibri" panose="020F0502020204030204" pitchFamily="34" charset="0"/>
                </a:rPr>
                <a:t>nhẹ</a:t>
              </a:r>
              <a:r>
                <a:rPr lang="en-US" sz="1900" b="1" dirty="0">
                  <a:solidFill>
                    <a:srgbClr val="000000"/>
                  </a:solidFill>
                  <a:latin typeface="Calibri" panose="020F0502020204030204" pitchFamily="34" charset="0"/>
                  <a:cs typeface="Calibri" panose="020F0502020204030204" pitchFamily="34" charset="0"/>
                </a:rPr>
                <a:t> </a:t>
              </a:r>
              <a:r>
                <a:rPr lang="en-US" sz="1900" b="1" dirty="0" err="1" smtClean="0">
                  <a:solidFill>
                    <a:srgbClr val="000000"/>
                  </a:solidFill>
                  <a:latin typeface="Calibri" panose="020F0502020204030204" pitchFamily="34" charset="0"/>
                  <a:cs typeface="Calibri" panose="020F0502020204030204" pitchFamily="34" charset="0"/>
                </a:rPr>
                <a:t>nhàng</a:t>
              </a:r>
              <a:r>
                <a:rPr lang="en-US" sz="1900" b="1" dirty="0" smtClean="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giúp</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thực</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phẩm</a:t>
              </a:r>
              <a:r>
                <a:rPr lang="en-US" sz="1900" dirty="0">
                  <a:solidFill>
                    <a:srgbClr val="000000"/>
                  </a:solidFill>
                  <a:latin typeface="Calibri" panose="020F0502020204030204" pitchFamily="34" charset="0"/>
                  <a:cs typeface="Calibri" panose="020F0502020204030204" pitchFamily="34" charset="0"/>
                </a:rPr>
                <a:t> di </a:t>
              </a:r>
              <a:r>
                <a:rPr lang="en-US" sz="1900" dirty="0" err="1">
                  <a:solidFill>
                    <a:srgbClr val="000000"/>
                  </a:solidFill>
                  <a:latin typeface="Calibri" panose="020F0502020204030204" pitchFamily="34" charset="0"/>
                  <a:cs typeface="Calibri" panose="020F0502020204030204" pitchFamily="34" charset="0"/>
                </a:rPr>
                <a:t>chuyển</a:t>
              </a:r>
              <a:r>
                <a:rPr lang="en-US" sz="1900" dirty="0">
                  <a:solidFill>
                    <a:srgbClr val="000000"/>
                  </a:solidFill>
                  <a:latin typeface="Calibri" panose="020F0502020204030204" pitchFamily="34" charset="0"/>
                  <a:cs typeface="Calibri" panose="020F0502020204030204" pitchFamily="34" charset="0"/>
                </a:rPr>
                <a:t> qua </a:t>
              </a:r>
              <a:r>
                <a:rPr lang="en-US" sz="1900" dirty="0" err="1">
                  <a:solidFill>
                    <a:srgbClr val="000000"/>
                  </a:solidFill>
                  <a:latin typeface="Calibri" panose="020F0502020204030204" pitchFamily="34" charset="0"/>
                  <a:cs typeface="Calibri" panose="020F0502020204030204" pitchFamily="34" charset="0"/>
                </a:rPr>
                <a:t>hệ</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thống</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tiêu</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hóa</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một</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cách</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dễ</a:t>
              </a:r>
              <a:r>
                <a:rPr lang="en-US" sz="1900" dirty="0">
                  <a:solidFill>
                    <a:srgbClr val="000000"/>
                  </a:solidFill>
                  <a:latin typeface="Calibri" panose="020F0502020204030204" pitchFamily="34" charset="0"/>
                  <a:cs typeface="Calibri" panose="020F0502020204030204" pitchFamily="34" charset="0"/>
                </a:rPr>
                <a:t> </a:t>
              </a:r>
              <a:r>
                <a:rPr lang="en-US" sz="1900" dirty="0" err="1">
                  <a:solidFill>
                    <a:srgbClr val="000000"/>
                  </a:solidFill>
                  <a:latin typeface="Calibri" panose="020F0502020204030204" pitchFamily="34" charset="0"/>
                  <a:cs typeface="Calibri" panose="020F0502020204030204" pitchFamily="34" charset="0"/>
                </a:rPr>
                <a:t>dàng</a:t>
              </a:r>
              <a:r>
                <a:rPr lang="en-US" sz="1900" dirty="0">
                  <a:solidFill>
                    <a:srgbClr val="000000"/>
                  </a:solidFill>
                  <a:latin typeface="Calibri" panose="020F0502020204030204" pitchFamily="34" charset="0"/>
                  <a:cs typeface="Calibri" panose="020F0502020204030204" pitchFamily="34" charset="0"/>
                </a:rPr>
                <a:t>.</a:t>
              </a:r>
            </a:p>
            <a:p>
              <a:pPr>
                <a:lnSpc>
                  <a:spcPct val="120000"/>
                </a:lnSpc>
                <a:spcBef>
                  <a:spcPct val="0"/>
                </a:spcBef>
              </a:pPr>
              <a:r>
                <a:rPr lang="vi-VN" sz="1900" b="1" dirty="0">
                  <a:solidFill>
                    <a:srgbClr val="000000"/>
                  </a:solidFill>
                  <a:latin typeface="Calibri" panose="020F0502020204030204" pitchFamily="34" charset="0"/>
                  <a:cs typeface="Calibri" panose="020F0502020204030204" pitchFamily="34" charset="0"/>
                </a:rPr>
                <a:t>- </a:t>
              </a:r>
              <a:r>
                <a:rPr lang="en-US" sz="1900" b="1" dirty="0">
                  <a:solidFill>
                    <a:srgbClr val="000000"/>
                  </a:solidFill>
                  <a:latin typeface="Calibri" panose="020F0502020204030204" pitchFamily="34" charset="0"/>
                  <a:cs typeface="Calibri" panose="020F0502020204030204" pitchFamily="34" charset="0"/>
                </a:rPr>
                <a:t>T</a:t>
              </a:r>
              <a:r>
                <a:rPr lang="vi-VN" sz="1900" b="1" dirty="0">
                  <a:solidFill>
                    <a:srgbClr val="000000"/>
                  </a:solidFill>
                  <a:latin typeface="Calibri" panose="020F0502020204030204" pitchFamily="34" charset="0"/>
                  <a:cs typeface="Calibri" panose="020F0502020204030204" pitchFamily="34" charset="0"/>
                </a:rPr>
                <a:t>ừ bỏ thói quen xấu như hút thuốc lá, uống quá nhiều rượu bia và ăn khuya rất có hại. </a:t>
              </a:r>
              <a:r>
                <a:rPr lang="vi-VN" sz="1900" dirty="0">
                  <a:solidFill>
                    <a:srgbClr val="000000"/>
                  </a:solidFill>
                  <a:latin typeface="Calibri" panose="020F0502020204030204" pitchFamily="34" charset="0"/>
                  <a:cs typeface="Calibri" panose="020F0502020204030204" pitchFamily="34" charset="0"/>
                </a:rPr>
                <a:t>Hút thuốc: Làm tăng gần gấp đôi nguy cơ trào ngược axit; Rượu khiến acid trong dạ dày tăng sản xuất, có thể dẫn đến chứng ợ nóng, trào ngược hoặc loét dạ dày; Nằm ngủ sau khi ăn khuya sẽ dẫn đến chứng ợ nóng và khó tiêu,...</a:t>
              </a:r>
            </a:p>
          </p:txBody>
        </p:sp>
      </p:grpSp>
      <p:grpSp>
        <p:nvGrpSpPr>
          <p:cNvPr id="21" name="Group 8"/>
          <p:cNvGrpSpPr/>
          <p:nvPr/>
        </p:nvGrpSpPr>
        <p:grpSpPr>
          <a:xfrm>
            <a:off x="685622" y="1382885"/>
            <a:ext cx="10666592" cy="2238687"/>
            <a:chOff x="0" y="192388"/>
            <a:chExt cx="21338741" cy="4477372"/>
          </a:xfrm>
        </p:grpSpPr>
        <p:grpSp>
          <p:nvGrpSpPr>
            <p:cNvPr id="22" name="Group 9"/>
            <p:cNvGrpSpPr/>
            <p:nvPr/>
          </p:nvGrpSpPr>
          <p:grpSpPr>
            <a:xfrm>
              <a:off x="815061" y="362077"/>
              <a:ext cx="20523680" cy="4307683"/>
              <a:chOff x="0" y="-38100"/>
              <a:chExt cx="4054060" cy="850900"/>
            </a:xfrm>
          </p:grpSpPr>
          <p:sp>
            <p:nvSpPr>
              <p:cNvPr id="25" name="Freeform 10"/>
              <p:cNvSpPr/>
              <p:nvPr/>
            </p:nvSpPr>
            <p:spPr>
              <a:xfrm>
                <a:off x="0" y="0"/>
                <a:ext cx="4054060" cy="313289"/>
              </a:xfrm>
              <a:custGeom>
                <a:avLst/>
                <a:gdLst/>
                <a:ahLst/>
                <a:cxnLst/>
                <a:rect l="l" t="t" r="r" b="b"/>
                <a:pathLst>
                  <a:path w="4113726" h="488977">
                    <a:moveTo>
                      <a:pt x="0" y="0"/>
                    </a:moveTo>
                    <a:lnTo>
                      <a:pt x="4113726" y="0"/>
                    </a:lnTo>
                    <a:lnTo>
                      <a:pt x="4113726" y="488977"/>
                    </a:lnTo>
                    <a:lnTo>
                      <a:pt x="0" y="488977"/>
                    </a:lnTo>
                    <a:close/>
                  </a:path>
                </a:pathLst>
              </a:custGeom>
              <a:solidFill>
                <a:srgbClr val="D2C7FF"/>
              </a:solidFill>
            </p:spPr>
          </p:sp>
          <p:sp>
            <p:nvSpPr>
              <p:cNvPr id="26" name="TextBox 11"/>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23"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92388"/>
              <a:ext cx="1630123" cy="1734173"/>
            </a:xfrm>
            <a:prstGeom prst="rect">
              <a:avLst/>
            </a:prstGeom>
          </p:spPr>
        </p:pic>
        <p:sp>
          <p:nvSpPr>
            <p:cNvPr id="24" name="TextBox 13"/>
            <p:cNvSpPr txBox="1"/>
            <p:nvPr/>
          </p:nvSpPr>
          <p:spPr>
            <a:xfrm>
              <a:off x="1793625" y="944196"/>
              <a:ext cx="19246662" cy="792782"/>
            </a:xfrm>
            <a:prstGeom prst="rect">
              <a:avLst/>
            </a:prstGeom>
          </p:spPr>
          <p:txBody>
            <a:bodyPr wrap="square" lIns="0" tIns="0" rIns="0" bIns="0" rtlCol="0" anchor="t">
              <a:spAutoFit/>
            </a:bodyPr>
            <a:lstStyle/>
            <a:p>
              <a:pPr>
                <a:lnSpc>
                  <a:spcPct val="120000"/>
                </a:lnSpc>
                <a:spcBef>
                  <a:spcPct val="0"/>
                </a:spcBef>
              </a:pPr>
              <a:r>
                <a:rPr lang="vi-VN" sz="2300" b="1" smtClean="0">
                  <a:solidFill>
                    <a:srgbClr val="000000"/>
                  </a:solidFill>
                  <a:latin typeface="Calibri" panose="020F0502020204030204" pitchFamily="34" charset="0"/>
                  <a:cs typeface="Calibri" panose="020F0502020204030204" pitchFamily="34" charset="0"/>
                </a:rPr>
                <a:t>Các </a:t>
              </a:r>
              <a:r>
                <a:rPr lang="vi-VN" sz="2300" b="1">
                  <a:solidFill>
                    <a:srgbClr val="000000"/>
                  </a:solidFill>
                  <a:latin typeface="Calibri" panose="020F0502020204030204" pitchFamily="34" charset="0"/>
                  <a:cs typeface="Calibri" panose="020F0502020204030204" pitchFamily="34" charset="0"/>
                </a:rPr>
                <a:t>biện pháp bảo vệ hệ tiêu hóa và cơ sở khoa học của các biện pháp đó</a:t>
              </a:r>
              <a:endParaRPr lang="en-US" sz="2300" b="1">
                <a:solidFill>
                  <a:srgbClr val="000000"/>
                </a:solidFill>
                <a:latin typeface="Calibri" panose="020F0502020204030204" pitchFamily="34" charset="0"/>
                <a:cs typeface="Calibri" panose="020F0502020204030204" pitchFamily="34" charset="0"/>
              </a:endParaRPr>
            </a:p>
          </p:txBody>
        </p:sp>
      </p:grpSp>
      <p:pic>
        <p:nvPicPr>
          <p:cNvPr id="18436" name="Picture 4" descr="Top 10 cửa hàng bán dụng cụ thể thao uy tín tại TP HCM"/>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15988" y="2710855"/>
            <a:ext cx="5804548" cy="388904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2"/>
          <p:cNvSpPr txBox="1"/>
          <p:nvPr/>
        </p:nvSpPr>
        <p:spPr>
          <a:xfrm>
            <a:off x="685622" y="984250"/>
            <a:ext cx="6584163" cy="423193"/>
          </a:xfrm>
          <a:prstGeom prst="rect">
            <a:avLst/>
          </a:prstGeom>
        </p:spPr>
        <p:txBody>
          <a:bodyPr lIns="0" tIns="0" rIns="0" bIns="0" rtlCol="0" anchor="t">
            <a:spAutoFit/>
          </a:bodyPr>
          <a:lstStyle/>
          <a:p>
            <a:pPr>
              <a:lnSpc>
                <a:spcPts val="3266"/>
              </a:lnSpc>
              <a:spcBef>
                <a:spcPct val="0"/>
              </a:spcBef>
            </a:pPr>
            <a:r>
              <a:rPr lang="en-US" sz="2400" b="1" smtClean="0">
                <a:solidFill>
                  <a:srgbClr val="000000"/>
                </a:solidFill>
                <a:latin typeface="+mj-lt"/>
              </a:rPr>
              <a:t>2. Viêm loét dạ dày- tá tràng</a:t>
            </a:r>
            <a:endParaRPr lang="en-US" sz="2400" b="1">
              <a:solidFill>
                <a:srgbClr val="000000"/>
              </a:solidFill>
              <a:latin typeface="+mj-lt"/>
            </a:endParaRPr>
          </a:p>
        </p:txBody>
      </p:sp>
    </p:spTree>
    <p:extLst>
      <p:ext uri="{BB962C8B-B14F-4D97-AF65-F5344CB8AC3E}">
        <p14:creationId xmlns:p14="http://schemas.microsoft.com/office/powerpoint/2010/main" val="41792448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436"/>
                                        </p:tgtEl>
                                        <p:attrNameLst>
                                          <p:attrName>style.visibility</p:attrName>
                                        </p:attrNameLst>
                                      </p:cBhvr>
                                      <p:to>
                                        <p:strVal val="visible"/>
                                      </p:to>
                                    </p:set>
                                    <p:animEffect transition="in" filter="fade">
                                      <p:cBhvr>
                                        <p:cTn id="14" dur="1000"/>
                                        <p:tgtEl>
                                          <p:spTgt spid="18436"/>
                                        </p:tgtEl>
                                      </p:cBhvr>
                                    </p:animEffect>
                                    <p:anim calcmode="lin" valueType="num">
                                      <p:cBhvr>
                                        <p:cTn id="15" dur="1000" fill="hold"/>
                                        <p:tgtEl>
                                          <p:spTgt spid="18436"/>
                                        </p:tgtEl>
                                        <p:attrNameLst>
                                          <p:attrName>ppt_x</p:attrName>
                                        </p:attrNameLst>
                                      </p:cBhvr>
                                      <p:tavLst>
                                        <p:tav tm="0">
                                          <p:val>
                                            <p:strVal val="#ppt_x"/>
                                          </p:val>
                                        </p:tav>
                                        <p:tav tm="100000">
                                          <p:val>
                                            <p:strVal val="#ppt_x"/>
                                          </p:val>
                                        </p:tav>
                                      </p:tavLst>
                                    </p:anim>
                                    <p:anim calcmode="lin" valueType="num">
                                      <p:cBhvr>
                                        <p:cTn id="16"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a:extLst>
              <a:ext uri="{FF2B5EF4-FFF2-40B4-BE49-F238E27FC236}">
                <a16:creationId xmlns="" xmlns:a16="http://schemas.microsoft.com/office/drawing/2014/main" id="{FF7A0D74-D69A-4367-9CC2-1F9CAF74BF4C}"/>
              </a:ext>
            </a:extLst>
          </p:cNvPr>
          <p:cNvSpPr/>
          <p:nvPr/>
        </p:nvSpPr>
        <p:spPr>
          <a:xfrm>
            <a:off x="1360053" y="773587"/>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5" name="Graphic 114">
            <a:extLst>
              <a:ext uri="{FF2B5EF4-FFF2-40B4-BE49-F238E27FC236}">
                <a16:creationId xmlns="" xmlns:a16="http://schemas.microsoft.com/office/drawing/2014/main" id="{0CDE3B47-E0D9-4AF5-872D-162784AD522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492951" y="886150"/>
            <a:ext cx="254768" cy="295437"/>
          </a:xfrm>
          <a:prstGeom prst="rect">
            <a:avLst/>
          </a:prstGeom>
        </p:spPr>
      </p:pic>
      <p:sp>
        <p:nvSpPr>
          <p:cNvPr id="116" name="Rectangle: Rounded Corners 115">
            <a:extLst>
              <a:ext uri="{FF2B5EF4-FFF2-40B4-BE49-F238E27FC236}">
                <a16:creationId xmlns="" xmlns:a16="http://schemas.microsoft.com/office/drawing/2014/main" id="{82F53C26-248E-4AEB-9999-D41DB034BA6C}"/>
              </a:ext>
            </a:extLst>
          </p:cNvPr>
          <p:cNvSpPr/>
          <p:nvPr/>
        </p:nvSpPr>
        <p:spPr>
          <a:xfrm>
            <a:off x="3657157" y="111532"/>
            <a:ext cx="4990154" cy="578468"/>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1a">
            <a:extLst>
              <a:ext uri="{FF2B5EF4-FFF2-40B4-BE49-F238E27FC236}">
                <a16:creationId xmlns="" xmlns:a16="http://schemas.microsoft.com/office/drawing/2014/main" id="{65DA152C-4C6C-4037-B246-7F8E64CF95AF}"/>
              </a:ext>
            </a:extLst>
          </p:cNvPr>
          <p:cNvSpPr txBox="1"/>
          <p:nvPr/>
        </p:nvSpPr>
        <p:spPr>
          <a:xfrm>
            <a:off x="4119035" y="102429"/>
            <a:ext cx="4128998" cy="584623"/>
          </a:xfrm>
          <a:prstGeom prst="rect">
            <a:avLst/>
          </a:prstGeom>
          <a:noFill/>
        </p:spPr>
        <p:txBody>
          <a:bodyPr wrap="square" rtlCol="0">
            <a:spAutoFit/>
          </a:bodyPr>
          <a:lstStyle/>
          <a:p>
            <a:pPr algn="ctr"/>
            <a:r>
              <a:rPr lang="en-US" sz="3199" b="1" err="1">
                <a:solidFill>
                  <a:schemeClr val="bg1"/>
                </a:solidFill>
                <a:effectLst>
                  <a:outerShdw blurRad="38100" dist="38100" dir="2700000" algn="tl">
                    <a:srgbClr val="000000">
                      <a:alpha val="43137"/>
                    </a:srgbClr>
                  </a:outerShdw>
                </a:effectLst>
                <a:latin typeface="Times New Roman" panose="02020603050405020304" pitchFamily="18" charset="0"/>
              </a:rPr>
              <a:t>Giải</a:t>
            </a: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3199" b="1" err="1">
                <a:solidFill>
                  <a:schemeClr val="bg1"/>
                </a:solidFill>
                <a:effectLst>
                  <a:outerShdw blurRad="38100" dist="38100" dir="2700000" algn="tl">
                    <a:srgbClr val="000000">
                      <a:alpha val="43137"/>
                    </a:srgbClr>
                  </a:outerShdw>
                </a:effectLst>
                <a:latin typeface="Times New Roman" panose="02020603050405020304" pitchFamily="18" charset="0"/>
              </a:rPr>
              <a:t>mã</a:t>
            </a: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 ô </a:t>
            </a:r>
            <a:r>
              <a:rPr lang="en-US" sz="3199" b="1" err="1">
                <a:solidFill>
                  <a:schemeClr val="bg1"/>
                </a:solidFill>
                <a:effectLst>
                  <a:outerShdw blurRad="38100" dist="38100" dir="2700000" algn="tl">
                    <a:srgbClr val="000000">
                      <a:alpha val="43137"/>
                    </a:srgbClr>
                  </a:outerShdw>
                </a:effectLst>
                <a:latin typeface="Times New Roman" panose="02020603050405020304" pitchFamily="18" charset="0"/>
              </a:rPr>
              <a:t>chữ</a:t>
            </a:r>
            <a:endParaRPr lang="en-US" sz="3199" b="1">
              <a:solidFill>
                <a:schemeClr val="bg1"/>
              </a:solidFill>
              <a:effectLst>
                <a:outerShdw blurRad="38100" dist="38100" dir="2700000" algn="tl">
                  <a:srgbClr val="000000">
                    <a:alpha val="43137"/>
                  </a:srgbClr>
                </a:outerShdw>
              </a:effectLst>
              <a:latin typeface="Times New Roman" panose="02020603050405020304" pitchFamily="18" charset="0"/>
            </a:endParaRPr>
          </a:p>
        </p:txBody>
      </p:sp>
      <p:grpSp>
        <p:nvGrpSpPr>
          <p:cNvPr id="125" name="Group 124">
            <a:extLst>
              <a:ext uri="{FF2B5EF4-FFF2-40B4-BE49-F238E27FC236}">
                <a16:creationId xmlns="" xmlns:a16="http://schemas.microsoft.com/office/drawing/2014/main" id="{9AE76C8D-9DAB-4AE4-B856-EF1264754410}"/>
              </a:ext>
            </a:extLst>
          </p:cNvPr>
          <p:cNvGrpSpPr/>
          <p:nvPr/>
        </p:nvGrpSpPr>
        <p:grpSpPr>
          <a:xfrm>
            <a:off x="8071133" y="160910"/>
            <a:ext cx="513325" cy="482823"/>
            <a:chOff x="3626754" y="167081"/>
            <a:chExt cx="801748" cy="801748"/>
          </a:xfrm>
        </p:grpSpPr>
        <p:sp>
          <p:nvSpPr>
            <p:cNvPr id="120" name="Oval 119">
              <a:extLst>
                <a:ext uri="{FF2B5EF4-FFF2-40B4-BE49-F238E27FC236}">
                  <a16:creationId xmlns="" xmlns:a16="http://schemas.microsoft.com/office/drawing/2014/main" id="{B0969534-CFCB-490A-B85D-0A21214B9032}"/>
                </a:ext>
              </a:extLst>
            </p:cNvPr>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 name="Picture 121">
              <a:extLst>
                <a:ext uri="{FF2B5EF4-FFF2-40B4-BE49-F238E27FC236}">
                  <a16:creationId xmlns="" xmlns:a16="http://schemas.microsoft.com/office/drawing/2014/main" id="{0FCD2E41-0FD0-41DB-AD3C-1D1992610D7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a:extLst>
              <a:ext uri="{FF2B5EF4-FFF2-40B4-BE49-F238E27FC236}">
                <a16:creationId xmlns="" xmlns:a16="http://schemas.microsoft.com/office/drawing/2014/main" id="{80D076BC-083F-4DED-A9EC-590CC6F2322B}"/>
              </a:ext>
            </a:extLst>
          </p:cNvPr>
          <p:cNvGrpSpPr/>
          <p:nvPr/>
        </p:nvGrpSpPr>
        <p:grpSpPr>
          <a:xfrm>
            <a:off x="3719756" y="160910"/>
            <a:ext cx="484290" cy="482823"/>
            <a:chOff x="7758026" y="167081"/>
            <a:chExt cx="801748" cy="801748"/>
          </a:xfrm>
        </p:grpSpPr>
        <p:sp>
          <p:nvSpPr>
            <p:cNvPr id="127" name="Oval 126">
              <a:extLst>
                <a:ext uri="{FF2B5EF4-FFF2-40B4-BE49-F238E27FC236}">
                  <a16:creationId xmlns="" xmlns:a16="http://schemas.microsoft.com/office/drawing/2014/main" id="{A15B0F43-30BD-457C-A1E0-2F776DBE37BB}"/>
                </a:ext>
              </a:extLst>
            </p:cNvPr>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4" name="Picture 123">
              <a:extLst>
                <a:ext uri="{FF2B5EF4-FFF2-40B4-BE49-F238E27FC236}">
                  <a16:creationId xmlns="" xmlns:a16="http://schemas.microsoft.com/office/drawing/2014/main" id="{26DAE24C-9B8A-489A-AAEE-BFA50806E0A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10" action="ppaction://hlinksldjump"/>
            <a:extLst>
              <a:ext uri="{FF2B5EF4-FFF2-40B4-BE49-F238E27FC236}">
                <a16:creationId xmlns="" xmlns:a16="http://schemas.microsoft.com/office/drawing/2014/main" id="{759713D9-016F-4D25-B5FE-5E989EF607F5}"/>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459700" y="933004"/>
            <a:ext cx="310064" cy="201728"/>
          </a:xfrm>
          <a:prstGeom prst="rect">
            <a:avLst/>
          </a:prstGeom>
        </p:spPr>
      </p:pic>
      <p:sp>
        <p:nvSpPr>
          <p:cNvPr id="137" name="!!MatThu1">
            <a:extLst>
              <a:ext uri="{FF2B5EF4-FFF2-40B4-BE49-F238E27FC236}">
                <a16:creationId xmlns="" xmlns:a16="http://schemas.microsoft.com/office/drawing/2014/main" id="{2BB0A805-A474-4484-A71F-E405B1CC8ACF}"/>
              </a:ext>
            </a:extLst>
          </p:cNvPr>
          <p:cNvSpPr/>
          <p:nvPr/>
        </p:nvSpPr>
        <p:spPr>
          <a:xfrm>
            <a:off x="1360053" y="1521405"/>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8" name="Graphic 137">
            <a:extLst>
              <a:ext uri="{FF2B5EF4-FFF2-40B4-BE49-F238E27FC236}">
                <a16:creationId xmlns="" xmlns:a16="http://schemas.microsoft.com/office/drawing/2014/main" id="{3F0018E5-4EDC-44E3-952B-51A811C5798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492951" y="1633969"/>
            <a:ext cx="254768" cy="295437"/>
          </a:xfrm>
          <a:prstGeom prst="rect">
            <a:avLst/>
          </a:prstGeom>
        </p:spPr>
      </p:pic>
      <p:pic>
        <p:nvPicPr>
          <p:cNvPr id="139" name="!!MatThu1a">
            <a:hlinkClick r:id="rId13" action="ppaction://hlinksldjump"/>
            <a:extLst>
              <a:ext uri="{FF2B5EF4-FFF2-40B4-BE49-F238E27FC236}">
                <a16:creationId xmlns="" xmlns:a16="http://schemas.microsoft.com/office/drawing/2014/main" id="{8FEB8EA3-E6DE-41C1-934A-80E23C1CCFC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459700" y="1680824"/>
            <a:ext cx="310064" cy="201728"/>
          </a:xfrm>
          <a:prstGeom prst="rect">
            <a:avLst/>
          </a:prstGeom>
        </p:spPr>
      </p:pic>
      <p:sp>
        <p:nvSpPr>
          <p:cNvPr id="140" name="!!MatThu1">
            <a:extLst>
              <a:ext uri="{FF2B5EF4-FFF2-40B4-BE49-F238E27FC236}">
                <a16:creationId xmlns="" xmlns:a16="http://schemas.microsoft.com/office/drawing/2014/main" id="{AADCC31D-3A57-4FC3-8711-A84E111F24C2}"/>
              </a:ext>
            </a:extLst>
          </p:cNvPr>
          <p:cNvSpPr/>
          <p:nvPr/>
        </p:nvSpPr>
        <p:spPr>
          <a:xfrm>
            <a:off x="1352750" y="4529822"/>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1" name="Graphic 140">
            <a:extLst>
              <a:ext uri="{FF2B5EF4-FFF2-40B4-BE49-F238E27FC236}">
                <a16:creationId xmlns=""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485648" y="4642386"/>
            <a:ext cx="254768" cy="295437"/>
          </a:xfrm>
          <a:prstGeom prst="rect">
            <a:avLst/>
          </a:prstGeom>
        </p:spPr>
      </p:pic>
      <p:pic>
        <p:nvPicPr>
          <p:cNvPr id="142" name="!!MatThu1a">
            <a:hlinkClick r:id="rId14" action="ppaction://hlinksldjump"/>
            <a:extLst>
              <a:ext uri="{FF2B5EF4-FFF2-40B4-BE49-F238E27FC236}">
                <a16:creationId xmlns="" xmlns:a16="http://schemas.microsoft.com/office/drawing/2014/main" id="{2AA00903-6C86-4CB9-91CD-E4B0DE42A7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452397" y="4689241"/>
            <a:ext cx="310064" cy="201728"/>
          </a:xfrm>
          <a:prstGeom prst="rect">
            <a:avLst/>
          </a:prstGeom>
        </p:spPr>
      </p:pic>
      <p:sp>
        <p:nvSpPr>
          <p:cNvPr id="143" name="!!MatThu1">
            <a:extLst>
              <a:ext uri="{FF2B5EF4-FFF2-40B4-BE49-F238E27FC236}">
                <a16:creationId xmlns="" xmlns:a16="http://schemas.microsoft.com/office/drawing/2014/main" id="{DE1A8A01-921B-4AEF-9A37-0ED3277EF1E1}"/>
              </a:ext>
            </a:extLst>
          </p:cNvPr>
          <p:cNvSpPr/>
          <p:nvPr/>
        </p:nvSpPr>
        <p:spPr>
          <a:xfrm>
            <a:off x="1352750" y="3744929"/>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4" name="Graphic 143">
            <a:extLst>
              <a:ext uri="{FF2B5EF4-FFF2-40B4-BE49-F238E27FC236}">
                <a16:creationId xmlns="" xmlns:a16="http://schemas.microsoft.com/office/drawing/2014/main" id="{B66EF857-DAC1-4693-8ADB-F9D93F4FACF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485648" y="3857492"/>
            <a:ext cx="254768" cy="295437"/>
          </a:xfrm>
          <a:prstGeom prst="rect">
            <a:avLst/>
          </a:prstGeom>
        </p:spPr>
      </p:pic>
      <p:pic>
        <p:nvPicPr>
          <p:cNvPr id="145" name="!!MatThu1a">
            <a:hlinkClick r:id="rId15" action="ppaction://hlinksldjump"/>
            <a:extLst>
              <a:ext uri="{FF2B5EF4-FFF2-40B4-BE49-F238E27FC236}">
                <a16:creationId xmlns="" xmlns:a16="http://schemas.microsoft.com/office/drawing/2014/main" id="{D91C1DFE-104B-4C42-B303-F797BEC9828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452397" y="3904348"/>
            <a:ext cx="310064" cy="201728"/>
          </a:xfrm>
          <a:prstGeom prst="rect">
            <a:avLst/>
          </a:prstGeom>
        </p:spPr>
      </p:pic>
      <p:sp>
        <p:nvSpPr>
          <p:cNvPr id="146" name="!!MatThu1">
            <a:extLst>
              <a:ext uri="{FF2B5EF4-FFF2-40B4-BE49-F238E27FC236}">
                <a16:creationId xmlns="" xmlns:a16="http://schemas.microsoft.com/office/drawing/2014/main" id="{A3B1B0E2-736F-4FE2-9DF4-B62E45A9A20E}"/>
              </a:ext>
            </a:extLst>
          </p:cNvPr>
          <p:cNvSpPr/>
          <p:nvPr/>
        </p:nvSpPr>
        <p:spPr>
          <a:xfrm>
            <a:off x="1352750" y="2984211"/>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7" name="Graphic 146">
            <a:extLst>
              <a:ext uri="{FF2B5EF4-FFF2-40B4-BE49-F238E27FC236}">
                <a16:creationId xmlns="" xmlns:a16="http://schemas.microsoft.com/office/drawing/2014/main" id="{54B70B13-66CB-4E0D-9307-4992919E6AD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485648" y="3096775"/>
            <a:ext cx="254768" cy="295437"/>
          </a:xfrm>
          <a:prstGeom prst="rect">
            <a:avLst/>
          </a:prstGeom>
        </p:spPr>
      </p:pic>
      <p:pic>
        <p:nvPicPr>
          <p:cNvPr id="148" name="!!MatThu1a">
            <a:hlinkClick r:id="rId16" action="ppaction://hlinksldjump"/>
            <a:extLst>
              <a:ext uri="{FF2B5EF4-FFF2-40B4-BE49-F238E27FC236}">
                <a16:creationId xmlns="" xmlns:a16="http://schemas.microsoft.com/office/drawing/2014/main" id="{8BD5F47D-C2C3-46F3-AC14-E62A4807A5CA}"/>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452397" y="3143630"/>
            <a:ext cx="310064" cy="201728"/>
          </a:xfrm>
          <a:prstGeom prst="rect">
            <a:avLst/>
          </a:prstGeom>
        </p:spPr>
      </p:pic>
      <p:sp>
        <p:nvSpPr>
          <p:cNvPr id="149" name="!!MatThu1">
            <a:extLst>
              <a:ext uri="{FF2B5EF4-FFF2-40B4-BE49-F238E27FC236}">
                <a16:creationId xmlns="" xmlns:a16="http://schemas.microsoft.com/office/drawing/2014/main" id="{C3960F29-9679-4175-9B34-026347A9CC93}"/>
              </a:ext>
            </a:extLst>
          </p:cNvPr>
          <p:cNvSpPr/>
          <p:nvPr/>
        </p:nvSpPr>
        <p:spPr>
          <a:xfrm>
            <a:off x="1352750" y="2250810"/>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0" name="Graphic 149">
            <a:extLst>
              <a:ext uri="{FF2B5EF4-FFF2-40B4-BE49-F238E27FC236}">
                <a16:creationId xmlns="" xmlns:a16="http://schemas.microsoft.com/office/drawing/2014/main" id="{1030DB5F-DDB4-4CF8-99B7-F7B34C4EAE4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485648" y="2363374"/>
            <a:ext cx="254768" cy="295437"/>
          </a:xfrm>
          <a:prstGeom prst="rect">
            <a:avLst/>
          </a:prstGeom>
        </p:spPr>
      </p:pic>
      <p:pic>
        <p:nvPicPr>
          <p:cNvPr id="151" name="!!MatThu1a">
            <a:hlinkClick r:id="rId17" action="ppaction://hlinksldjump"/>
            <a:extLst>
              <a:ext uri="{FF2B5EF4-FFF2-40B4-BE49-F238E27FC236}">
                <a16:creationId xmlns="" xmlns:a16="http://schemas.microsoft.com/office/drawing/2014/main" id="{CFAF447D-BB29-4642-867C-E970760CCA57}"/>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452397" y="2410229"/>
            <a:ext cx="310064" cy="201728"/>
          </a:xfrm>
          <a:prstGeom prst="rect">
            <a:avLst/>
          </a:prstGeom>
        </p:spPr>
      </p:pic>
      <p:sp>
        <p:nvSpPr>
          <p:cNvPr id="135" name="!!MatThu1">
            <a:extLst>
              <a:ext uri="{FF2B5EF4-FFF2-40B4-BE49-F238E27FC236}">
                <a16:creationId xmlns="" xmlns:a16="http://schemas.microsoft.com/office/drawing/2014/main" id="{AADCC31D-3A57-4FC3-8711-A84E111F24C2}"/>
              </a:ext>
            </a:extLst>
          </p:cNvPr>
          <p:cNvSpPr/>
          <p:nvPr/>
        </p:nvSpPr>
        <p:spPr>
          <a:xfrm>
            <a:off x="1344375" y="5302282"/>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6" name="Graphic 140">
            <a:extLst>
              <a:ext uri="{FF2B5EF4-FFF2-40B4-BE49-F238E27FC236}">
                <a16:creationId xmlns=""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477273" y="5414846"/>
            <a:ext cx="254768" cy="295437"/>
          </a:xfrm>
          <a:prstGeom prst="rect">
            <a:avLst/>
          </a:prstGeom>
        </p:spPr>
      </p:pic>
      <p:pic>
        <p:nvPicPr>
          <p:cNvPr id="152" name="!!MatThu1a">
            <a:hlinkClick r:id="rId18" action="ppaction://hlinksldjump"/>
            <a:extLst>
              <a:ext uri="{FF2B5EF4-FFF2-40B4-BE49-F238E27FC236}">
                <a16:creationId xmlns="" xmlns:a16="http://schemas.microsoft.com/office/drawing/2014/main" id="{2AA00903-6C86-4CB9-91CD-E4B0DE42A7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444021" y="5461701"/>
            <a:ext cx="310064" cy="201728"/>
          </a:xfrm>
          <a:prstGeom prst="rect">
            <a:avLst/>
          </a:prstGeom>
        </p:spPr>
      </p:pic>
      <p:sp>
        <p:nvSpPr>
          <p:cNvPr id="169" name="!!MatThu1">
            <a:extLst>
              <a:ext uri="{FF2B5EF4-FFF2-40B4-BE49-F238E27FC236}">
                <a16:creationId xmlns="" xmlns:a16="http://schemas.microsoft.com/office/drawing/2014/main" id="{AADCC31D-3A57-4FC3-8711-A84E111F24C2}"/>
              </a:ext>
            </a:extLst>
          </p:cNvPr>
          <p:cNvSpPr/>
          <p:nvPr/>
        </p:nvSpPr>
        <p:spPr>
          <a:xfrm>
            <a:off x="1352750" y="6085563"/>
            <a:ext cx="520564" cy="520564"/>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Graphic 140">
            <a:extLst>
              <a:ext uri="{FF2B5EF4-FFF2-40B4-BE49-F238E27FC236}">
                <a16:creationId xmlns="" xmlns:a16="http://schemas.microsoft.com/office/drawing/2014/main" id="{FDB6CE45-0237-4C09-AECD-4B598A7DF63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485648" y="6198127"/>
            <a:ext cx="254768" cy="295437"/>
          </a:xfrm>
          <a:prstGeom prst="rect">
            <a:avLst/>
          </a:prstGeom>
        </p:spPr>
      </p:pic>
      <p:pic>
        <p:nvPicPr>
          <p:cNvPr id="171" name="!!MatThu1a">
            <a:hlinkClick r:id="rId19" action="ppaction://hlinksldjump"/>
            <a:extLst>
              <a:ext uri="{FF2B5EF4-FFF2-40B4-BE49-F238E27FC236}">
                <a16:creationId xmlns="" xmlns:a16="http://schemas.microsoft.com/office/drawing/2014/main" id="{2AA00903-6C86-4CB9-91CD-E4B0DE42A70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1452397" y="6244982"/>
            <a:ext cx="310064" cy="201728"/>
          </a:xfrm>
          <a:prstGeom prst="rect">
            <a:avLst/>
          </a:prstGeom>
        </p:spPr>
      </p:pic>
      <p:sp>
        <p:nvSpPr>
          <p:cNvPr id="10" name="Rounded Rectangle 9"/>
          <p:cNvSpPr/>
          <p:nvPr/>
        </p:nvSpPr>
        <p:spPr>
          <a:xfrm>
            <a:off x="5068722" y="891356"/>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ounded Rectangle 153"/>
          <p:cNvSpPr/>
          <p:nvPr/>
        </p:nvSpPr>
        <p:spPr>
          <a:xfrm>
            <a:off x="5068722" y="1623180"/>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ounded Rectangle 156"/>
          <p:cNvSpPr/>
          <p:nvPr/>
        </p:nvSpPr>
        <p:spPr>
          <a:xfrm>
            <a:off x="5068722" y="2355005"/>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ounded Rectangle 158"/>
          <p:cNvSpPr/>
          <p:nvPr/>
        </p:nvSpPr>
        <p:spPr>
          <a:xfrm>
            <a:off x="5068722" y="3086829"/>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Rounded Rectangle 164"/>
          <p:cNvSpPr/>
          <p:nvPr/>
        </p:nvSpPr>
        <p:spPr>
          <a:xfrm>
            <a:off x="5068722" y="3818653"/>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ounded Rectangle 165"/>
          <p:cNvSpPr/>
          <p:nvPr/>
        </p:nvSpPr>
        <p:spPr>
          <a:xfrm>
            <a:off x="5068722" y="4550478"/>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Rounded Rectangle 166"/>
          <p:cNvSpPr/>
          <p:nvPr/>
        </p:nvSpPr>
        <p:spPr>
          <a:xfrm>
            <a:off x="5068722" y="5282302"/>
            <a:ext cx="587821" cy="587821"/>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ounded Rectangle 171"/>
          <p:cNvSpPr/>
          <p:nvPr/>
        </p:nvSpPr>
        <p:spPr>
          <a:xfrm>
            <a:off x="5068722" y="601412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ounded Rectangle 172"/>
          <p:cNvSpPr/>
          <p:nvPr/>
        </p:nvSpPr>
        <p:spPr>
          <a:xfrm>
            <a:off x="5767871" y="89135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ounded Rectangle 173"/>
          <p:cNvSpPr/>
          <p:nvPr/>
        </p:nvSpPr>
        <p:spPr>
          <a:xfrm>
            <a:off x="5767871" y="162318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ounded Rectangle 182"/>
          <p:cNvSpPr/>
          <p:nvPr/>
        </p:nvSpPr>
        <p:spPr>
          <a:xfrm>
            <a:off x="5767871" y="308682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ounded Rectangle 183"/>
          <p:cNvSpPr/>
          <p:nvPr/>
        </p:nvSpPr>
        <p:spPr>
          <a:xfrm>
            <a:off x="5767871" y="3818653"/>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ounded Rectangle 184"/>
          <p:cNvSpPr/>
          <p:nvPr/>
        </p:nvSpPr>
        <p:spPr>
          <a:xfrm>
            <a:off x="5767871" y="45504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ounded Rectangle 185"/>
          <p:cNvSpPr/>
          <p:nvPr/>
        </p:nvSpPr>
        <p:spPr>
          <a:xfrm>
            <a:off x="5767871"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ounded Rectangle 186"/>
          <p:cNvSpPr/>
          <p:nvPr/>
        </p:nvSpPr>
        <p:spPr>
          <a:xfrm>
            <a:off x="5767871" y="601412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ounded Rectangle 207"/>
          <p:cNvSpPr/>
          <p:nvPr/>
        </p:nvSpPr>
        <p:spPr>
          <a:xfrm>
            <a:off x="6452453" y="89135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ounded Rectangle 208"/>
          <p:cNvSpPr/>
          <p:nvPr/>
        </p:nvSpPr>
        <p:spPr>
          <a:xfrm>
            <a:off x="6452453" y="162318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ounded Rectangle 214"/>
          <p:cNvSpPr/>
          <p:nvPr/>
        </p:nvSpPr>
        <p:spPr>
          <a:xfrm>
            <a:off x="6452453" y="3086829"/>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ed Rectangle 215"/>
          <p:cNvSpPr/>
          <p:nvPr/>
        </p:nvSpPr>
        <p:spPr>
          <a:xfrm>
            <a:off x="6452453" y="3818653"/>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ounded Rectangle 216"/>
          <p:cNvSpPr/>
          <p:nvPr/>
        </p:nvSpPr>
        <p:spPr>
          <a:xfrm>
            <a:off x="6452453" y="45504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ounded Rectangle 217"/>
          <p:cNvSpPr/>
          <p:nvPr/>
        </p:nvSpPr>
        <p:spPr>
          <a:xfrm>
            <a:off x="6452453"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ounded Rectangle 218"/>
          <p:cNvSpPr/>
          <p:nvPr/>
        </p:nvSpPr>
        <p:spPr>
          <a:xfrm>
            <a:off x="6452453" y="601412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Rounded Rectangle 219"/>
          <p:cNvSpPr/>
          <p:nvPr/>
        </p:nvSpPr>
        <p:spPr>
          <a:xfrm>
            <a:off x="7137034" y="89135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ounded Rectangle 220"/>
          <p:cNvSpPr/>
          <p:nvPr/>
        </p:nvSpPr>
        <p:spPr>
          <a:xfrm>
            <a:off x="7137034" y="162318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ounded Rectangle 226"/>
          <p:cNvSpPr/>
          <p:nvPr/>
        </p:nvSpPr>
        <p:spPr>
          <a:xfrm>
            <a:off x="7137034" y="45504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ounded Rectangle 227"/>
          <p:cNvSpPr/>
          <p:nvPr/>
        </p:nvSpPr>
        <p:spPr>
          <a:xfrm>
            <a:off x="7137034"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ounded Rectangle 228"/>
          <p:cNvSpPr/>
          <p:nvPr/>
        </p:nvSpPr>
        <p:spPr>
          <a:xfrm>
            <a:off x="7137034" y="6014127"/>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ounded Rectangle 229"/>
          <p:cNvSpPr/>
          <p:nvPr/>
        </p:nvSpPr>
        <p:spPr>
          <a:xfrm>
            <a:off x="7821616" y="891356"/>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ounded Rectangle 238"/>
          <p:cNvSpPr/>
          <p:nvPr/>
        </p:nvSpPr>
        <p:spPr>
          <a:xfrm>
            <a:off x="7817933" y="5282302"/>
            <a:ext cx="594202"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Rounded Rectangle 272"/>
          <p:cNvSpPr/>
          <p:nvPr/>
        </p:nvSpPr>
        <p:spPr>
          <a:xfrm>
            <a:off x="7137915" y="3086081"/>
            <a:ext cx="587821" cy="58841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1" name="Rounded Rectangle 280"/>
          <p:cNvSpPr/>
          <p:nvPr/>
        </p:nvSpPr>
        <p:spPr>
          <a:xfrm>
            <a:off x="7817933" y="3078463"/>
            <a:ext cx="591504" cy="58841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Rounded Rectangle 286"/>
          <p:cNvSpPr/>
          <p:nvPr/>
        </p:nvSpPr>
        <p:spPr>
          <a:xfrm>
            <a:off x="7821616" y="1623505"/>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9" name="Rounded Rectangle 288"/>
          <p:cNvSpPr/>
          <p:nvPr/>
        </p:nvSpPr>
        <p:spPr>
          <a:xfrm>
            <a:off x="8504271" y="3086081"/>
            <a:ext cx="587821" cy="58841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ounded Rectangle 295"/>
          <p:cNvSpPr/>
          <p:nvPr/>
        </p:nvSpPr>
        <p:spPr>
          <a:xfrm>
            <a:off x="5765995" y="2360112"/>
            <a:ext cx="587821" cy="57676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7" name="Rounded Rectangle 296"/>
          <p:cNvSpPr/>
          <p:nvPr/>
        </p:nvSpPr>
        <p:spPr>
          <a:xfrm>
            <a:off x="9196471" y="3086081"/>
            <a:ext cx="587821" cy="588414"/>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Rounded Rectangle 300"/>
          <p:cNvSpPr/>
          <p:nvPr/>
        </p:nvSpPr>
        <p:spPr>
          <a:xfrm>
            <a:off x="7813998" y="6014126"/>
            <a:ext cx="595439"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3" name="Rounded Rectangle 302"/>
          <p:cNvSpPr/>
          <p:nvPr/>
        </p:nvSpPr>
        <p:spPr>
          <a:xfrm>
            <a:off x="4384140" y="1623180"/>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4" name="Rounded Rectangle 303"/>
          <p:cNvSpPr/>
          <p:nvPr/>
        </p:nvSpPr>
        <p:spPr>
          <a:xfrm>
            <a:off x="6451307" y="2355004"/>
            <a:ext cx="587821" cy="5862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Rounded Rectangle 305"/>
          <p:cNvSpPr/>
          <p:nvPr/>
        </p:nvSpPr>
        <p:spPr>
          <a:xfrm>
            <a:off x="4384140" y="3818653"/>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Rounded Rectangle 306"/>
          <p:cNvSpPr/>
          <p:nvPr/>
        </p:nvSpPr>
        <p:spPr>
          <a:xfrm>
            <a:off x="4384140" y="45504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Rounded Rectangle 307"/>
          <p:cNvSpPr/>
          <p:nvPr/>
        </p:nvSpPr>
        <p:spPr>
          <a:xfrm>
            <a:off x="8504271"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Rounded Rectangle 308"/>
          <p:cNvSpPr/>
          <p:nvPr/>
        </p:nvSpPr>
        <p:spPr>
          <a:xfrm>
            <a:off x="4384141" y="6014127"/>
            <a:ext cx="585603"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1a">
            <a:extLst>
              <a:ext uri="{FF2B5EF4-FFF2-40B4-BE49-F238E27FC236}">
                <a16:creationId xmlns="" xmlns:a16="http://schemas.microsoft.com/office/drawing/2014/main" id="{A4C5BF4D-AF3F-4127-9FFB-EAAC0C17D6EF}"/>
              </a:ext>
            </a:extLst>
          </p:cNvPr>
          <p:cNvSpPr txBox="1"/>
          <p:nvPr/>
        </p:nvSpPr>
        <p:spPr>
          <a:xfrm>
            <a:off x="5131608" y="876955"/>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11" name="!!1b">
            <a:extLst>
              <a:ext uri="{FF2B5EF4-FFF2-40B4-BE49-F238E27FC236}">
                <a16:creationId xmlns="" xmlns:a16="http://schemas.microsoft.com/office/drawing/2014/main" id="{4E56BF15-812F-4F84-BAE1-53E891CC19A0}"/>
              </a:ext>
            </a:extLst>
          </p:cNvPr>
          <p:cNvSpPr txBox="1"/>
          <p:nvPr/>
        </p:nvSpPr>
        <p:spPr>
          <a:xfrm>
            <a:off x="5819034" y="893576"/>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12" name="!!1b">
            <a:extLst>
              <a:ext uri="{FF2B5EF4-FFF2-40B4-BE49-F238E27FC236}">
                <a16:creationId xmlns="" xmlns:a16="http://schemas.microsoft.com/office/drawing/2014/main" id="{80096221-4F47-478A-8870-9E3B047E13ED}"/>
              </a:ext>
            </a:extLst>
          </p:cNvPr>
          <p:cNvSpPr txBox="1"/>
          <p:nvPr/>
        </p:nvSpPr>
        <p:spPr>
          <a:xfrm>
            <a:off x="5120477" y="1614716"/>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13" name="!!3d">
            <a:extLst>
              <a:ext uri="{FF2B5EF4-FFF2-40B4-BE49-F238E27FC236}">
                <a16:creationId xmlns="" xmlns:a16="http://schemas.microsoft.com/office/drawing/2014/main" id="{8AEA43A7-2C03-42AB-B340-1270A6DF37BC}"/>
              </a:ext>
            </a:extLst>
          </p:cNvPr>
          <p:cNvSpPr txBox="1"/>
          <p:nvPr/>
        </p:nvSpPr>
        <p:spPr>
          <a:xfrm>
            <a:off x="5131608" y="2345517"/>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sp>
        <p:nvSpPr>
          <p:cNvPr id="314" name="!!4b">
            <a:extLst>
              <a:ext uri="{FF2B5EF4-FFF2-40B4-BE49-F238E27FC236}">
                <a16:creationId xmlns="" xmlns:a16="http://schemas.microsoft.com/office/drawing/2014/main" id="{E5A34208-80A6-4370-A798-D80ED92CD4C5}"/>
              </a:ext>
            </a:extLst>
          </p:cNvPr>
          <p:cNvSpPr txBox="1"/>
          <p:nvPr/>
        </p:nvSpPr>
        <p:spPr>
          <a:xfrm>
            <a:off x="5118446" y="3079606"/>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315" name="!!4c">
            <a:extLst>
              <a:ext uri="{FF2B5EF4-FFF2-40B4-BE49-F238E27FC236}">
                <a16:creationId xmlns="" xmlns:a16="http://schemas.microsoft.com/office/drawing/2014/main" id="{8356DB26-E9BF-414B-8AC7-E1769603FF32}"/>
              </a:ext>
            </a:extLst>
          </p:cNvPr>
          <p:cNvSpPr txBox="1"/>
          <p:nvPr/>
        </p:nvSpPr>
        <p:spPr>
          <a:xfrm>
            <a:off x="6495806" y="88639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16" name="!!6d">
            <a:extLst>
              <a:ext uri="{FF2B5EF4-FFF2-40B4-BE49-F238E27FC236}">
                <a16:creationId xmlns="" xmlns:a16="http://schemas.microsoft.com/office/drawing/2014/main" id="{E1DD5BC0-8741-4818-896B-6C8355D3C1FC}"/>
              </a:ext>
            </a:extLst>
          </p:cNvPr>
          <p:cNvSpPr txBox="1"/>
          <p:nvPr/>
        </p:nvSpPr>
        <p:spPr>
          <a:xfrm>
            <a:off x="5118446" y="4550977"/>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17" name="!!6e">
            <a:extLst>
              <a:ext uri="{FF2B5EF4-FFF2-40B4-BE49-F238E27FC236}">
                <a16:creationId xmlns="" xmlns:a16="http://schemas.microsoft.com/office/drawing/2014/main" id="{FD8EAF7B-1976-4595-9D26-91DEBA7DF582}"/>
              </a:ext>
            </a:extLst>
          </p:cNvPr>
          <p:cNvSpPr txBox="1"/>
          <p:nvPr/>
        </p:nvSpPr>
        <p:spPr>
          <a:xfrm>
            <a:off x="5818120" y="4558857"/>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18" name="!!6d">
            <a:extLst>
              <a:ext uri="{FF2B5EF4-FFF2-40B4-BE49-F238E27FC236}">
                <a16:creationId xmlns="" xmlns:a16="http://schemas.microsoft.com/office/drawing/2014/main" id="{E1DD5BC0-8741-4818-896B-6C8355D3C1FC}"/>
              </a:ext>
            </a:extLst>
          </p:cNvPr>
          <p:cNvSpPr txBox="1"/>
          <p:nvPr/>
        </p:nvSpPr>
        <p:spPr>
          <a:xfrm>
            <a:off x="5118446" y="5268409"/>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319" name="!!6b">
            <a:extLst>
              <a:ext uri="{FF2B5EF4-FFF2-40B4-BE49-F238E27FC236}">
                <a16:creationId xmlns="" xmlns:a16="http://schemas.microsoft.com/office/drawing/2014/main" id="{5FF2194D-BE2B-4907-86C6-A1AC1C9E5EC9}"/>
              </a:ext>
            </a:extLst>
          </p:cNvPr>
          <p:cNvSpPr txBox="1"/>
          <p:nvPr/>
        </p:nvSpPr>
        <p:spPr>
          <a:xfrm>
            <a:off x="7870675" y="5271650"/>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x</a:t>
            </a:r>
          </a:p>
        </p:txBody>
      </p:sp>
      <p:sp>
        <p:nvSpPr>
          <p:cNvPr id="320" name="!!6c">
            <a:extLst>
              <a:ext uri="{FF2B5EF4-FFF2-40B4-BE49-F238E27FC236}">
                <a16:creationId xmlns="" xmlns:a16="http://schemas.microsoft.com/office/drawing/2014/main" id="{46798CD4-5576-4B38-B7D4-CA6AF9A50B7A}"/>
              </a:ext>
            </a:extLst>
          </p:cNvPr>
          <p:cNvSpPr txBox="1"/>
          <p:nvPr/>
        </p:nvSpPr>
        <p:spPr>
          <a:xfrm>
            <a:off x="7205320" y="887432"/>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21" name="!!6e">
            <a:extLst>
              <a:ext uri="{FF2B5EF4-FFF2-40B4-BE49-F238E27FC236}">
                <a16:creationId xmlns="" xmlns:a16="http://schemas.microsoft.com/office/drawing/2014/main" id="{FD8EAF7B-1976-4595-9D26-91DEBA7DF582}"/>
              </a:ext>
            </a:extLst>
          </p:cNvPr>
          <p:cNvSpPr txBox="1"/>
          <p:nvPr/>
        </p:nvSpPr>
        <p:spPr>
          <a:xfrm>
            <a:off x="5131608" y="602454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i</a:t>
            </a:r>
          </a:p>
        </p:txBody>
      </p:sp>
      <p:sp>
        <p:nvSpPr>
          <p:cNvPr id="322" name="!!6f">
            <a:extLst>
              <a:ext uri="{FF2B5EF4-FFF2-40B4-BE49-F238E27FC236}">
                <a16:creationId xmlns="" xmlns:a16="http://schemas.microsoft.com/office/drawing/2014/main" id="{718678B9-2AE5-405F-86C5-1897ADA8872B}"/>
              </a:ext>
            </a:extLst>
          </p:cNvPr>
          <p:cNvSpPr txBox="1"/>
          <p:nvPr/>
        </p:nvSpPr>
        <p:spPr>
          <a:xfrm>
            <a:off x="4433354" y="602454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v</a:t>
            </a:r>
          </a:p>
        </p:txBody>
      </p:sp>
      <p:sp>
        <p:nvSpPr>
          <p:cNvPr id="323" name="!!6a">
            <a:extLst>
              <a:ext uri="{FF2B5EF4-FFF2-40B4-BE49-F238E27FC236}">
                <a16:creationId xmlns="" xmlns:a16="http://schemas.microsoft.com/office/drawing/2014/main" id="{44BB4971-F9DB-44A8-9470-87DD42F9005E}"/>
              </a:ext>
            </a:extLst>
          </p:cNvPr>
          <p:cNvSpPr txBox="1"/>
          <p:nvPr/>
        </p:nvSpPr>
        <p:spPr>
          <a:xfrm>
            <a:off x="9253835" y="3070900"/>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24" name="!!3e">
            <a:extLst>
              <a:ext uri="{FF2B5EF4-FFF2-40B4-BE49-F238E27FC236}">
                <a16:creationId xmlns="" xmlns:a16="http://schemas.microsoft.com/office/drawing/2014/main" id="{E869A585-EA11-4B63-B262-39FF89146027}"/>
              </a:ext>
            </a:extLst>
          </p:cNvPr>
          <p:cNvSpPr txBox="1"/>
          <p:nvPr/>
        </p:nvSpPr>
        <p:spPr>
          <a:xfrm>
            <a:off x="5810502" y="1624450"/>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25" name="!!6a">
            <a:extLst>
              <a:ext uri="{FF2B5EF4-FFF2-40B4-BE49-F238E27FC236}">
                <a16:creationId xmlns="" xmlns:a16="http://schemas.microsoft.com/office/drawing/2014/main" id="{44BB4971-F9DB-44A8-9470-87DD42F9005E}"/>
              </a:ext>
            </a:extLst>
          </p:cNvPr>
          <p:cNvSpPr txBox="1"/>
          <p:nvPr/>
        </p:nvSpPr>
        <p:spPr>
          <a:xfrm>
            <a:off x="6516773" y="1614716"/>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26" name="!!4a">
            <a:extLst>
              <a:ext uri="{FF2B5EF4-FFF2-40B4-BE49-F238E27FC236}">
                <a16:creationId xmlns="" xmlns:a16="http://schemas.microsoft.com/office/drawing/2014/main" id="{45C80C97-0521-4C37-9622-9F2872ED57D7}"/>
              </a:ext>
            </a:extLst>
          </p:cNvPr>
          <p:cNvSpPr txBox="1"/>
          <p:nvPr/>
        </p:nvSpPr>
        <p:spPr>
          <a:xfrm>
            <a:off x="5823945" y="3075753"/>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27" name="!!4a">
            <a:extLst>
              <a:ext uri="{FF2B5EF4-FFF2-40B4-BE49-F238E27FC236}">
                <a16:creationId xmlns="" xmlns:a16="http://schemas.microsoft.com/office/drawing/2014/main" id="{45C80C97-0521-4C37-9622-9F2872ED57D7}"/>
              </a:ext>
            </a:extLst>
          </p:cNvPr>
          <p:cNvSpPr txBox="1"/>
          <p:nvPr/>
        </p:nvSpPr>
        <p:spPr>
          <a:xfrm>
            <a:off x="8567157" y="3067513"/>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28" name="!!3g">
            <a:extLst>
              <a:ext uri="{FF2B5EF4-FFF2-40B4-BE49-F238E27FC236}">
                <a16:creationId xmlns="" xmlns:a16="http://schemas.microsoft.com/office/drawing/2014/main" id="{85635BD7-087E-4F1A-95B1-E4E076C8BD3B}"/>
              </a:ext>
            </a:extLst>
          </p:cNvPr>
          <p:cNvSpPr txBox="1"/>
          <p:nvPr/>
        </p:nvSpPr>
        <p:spPr>
          <a:xfrm>
            <a:off x="7205320" y="1622630"/>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29" name="!!6a">
            <a:extLst>
              <a:ext uri="{FF2B5EF4-FFF2-40B4-BE49-F238E27FC236}">
                <a16:creationId xmlns="" xmlns:a16="http://schemas.microsoft.com/office/drawing/2014/main" id="{44BB4971-F9DB-44A8-9470-87DD42F9005E}"/>
              </a:ext>
            </a:extLst>
          </p:cNvPr>
          <p:cNvSpPr txBox="1"/>
          <p:nvPr/>
        </p:nvSpPr>
        <p:spPr>
          <a:xfrm>
            <a:off x="5835751" y="6014127"/>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30" name="!!6b">
            <a:extLst>
              <a:ext uri="{FF2B5EF4-FFF2-40B4-BE49-F238E27FC236}">
                <a16:creationId xmlns="" xmlns:a16="http://schemas.microsoft.com/office/drawing/2014/main" id="{5FF2194D-BE2B-4907-86C6-A1AC1C9E5EC9}"/>
              </a:ext>
            </a:extLst>
          </p:cNvPr>
          <p:cNvSpPr txBox="1"/>
          <p:nvPr/>
        </p:nvSpPr>
        <p:spPr>
          <a:xfrm>
            <a:off x="6514192" y="5288003"/>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31" name="!!6b">
            <a:extLst>
              <a:ext uri="{FF2B5EF4-FFF2-40B4-BE49-F238E27FC236}">
                <a16:creationId xmlns="" xmlns:a16="http://schemas.microsoft.com/office/drawing/2014/main" id="{5FF2194D-BE2B-4907-86C6-A1AC1C9E5EC9}"/>
              </a:ext>
            </a:extLst>
          </p:cNvPr>
          <p:cNvSpPr txBox="1"/>
          <p:nvPr/>
        </p:nvSpPr>
        <p:spPr>
          <a:xfrm>
            <a:off x="5122787" y="3831189"/>
            <a:ext cx="462050" cy="584623"/>
          </a:xfrm>
          <a:prstGeom prst="rect">
            <a:avLst/>
          </a:prstGeom>
          <a:noFill/>
        </p:spPr>
        <p:txBody>
          <a:bodyPr wrap="square" rtlCol="0">
            <a:spAutoFit/>
          </a:bodyPr>
          <a:lstStyle/>
          <a:p>
            <a:pPr algn="ctr"/>
            <a:r>
              <a:rPr lang="en-US" sz="3199" b="1" err="1">
                <a:solidFill>
                  <a:schemeClr val="bg1"/>
                </a:solidFill>
                <a:effectLst>
                  <a:outerShdw blurRad="38100" dist="38100" dir="2700000" algn="tl">
                    <a:srgbClr val="000000">
                      <a:alpha val="43137"/>
                    </a:srgbClr>
                  </a:outerShdw>
                </a:effectLst>
                <a:latin typeface="Times New Roman" panose="02020603050405020304" pitchFamily="18" charset="0"/>
              </a:rPr>
              <a:t>i</a:t>
            </a:r>
            <a:endParaRPr lang="en-US" sz="3199" b="1">
              <a:solidFill>
                <a:schemeClr val="bg1"/>
              </a:solidFill>
              <a:effectLst>
                <a:outerShdw blurRad="38100" dist="38100" dir="2700000" algn="tl">
                  <a:srgbClr val="000000">
                    <a:alpha val="43137"/>
                  </a:srgbClr>
                </a:outerShdw>
              </a:effectLst>
              <a:latin typeface="Times New Roman" panose="02020603050405020304" pitchFamily="18" charset="0"/>
            </a:endParaRPr>
          </a:p>
        </p:txBody>
      </p:sp>
      <p:sp>
        <p:nvSpPr>
          <p:cNvPr id="332" name="!!6c">
            <a:extLst>
              <a:ext uri="{FF2B5EF4-FFF2-40B4-BE49-F238E27FC236}">
                <a16:creationId xmlns="" xmlns:a16="http://schemas.microsoft.com/office/drawing/2014/main" id="{46798CD4-5576-4B38-B7D4-CA6AF9A50B7A}"/>
              </a:ext>
            </a:extLst>
          </p:cNvPr>
          <p:cNvSpPr txBox="1"/>
          <p:nvPr/>
        </p:nvSpPr>
        <p:spPr>
          <a:xfrm>
            <a:off x="4438516" y="377275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34" name="!!6b">
            <a:extLst>
              <a:ext uri="{FF2B5EF4-FFF2-40B4-BE49-F238E27FC236}">
                <a16:creationId xmlns="" xmlns:a16="http://schemas.microsoft.com/office/drawing/2014/main" id="{5FF2194D-BE2B-4907-86C6-A1AC1C9E5EC9}"/>
              </a:ext>
            </a:extLst>
          </p:cNvPr>
          <p:cNvSpPr txBox="1"/>
          <p:nvPr/>
        </p:nvSpPr>
        <p:spPr>
          <a:xfrm>
            <a:off x="5833199" y="527257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35" name="!!6b">
            <a:extLst>
              <a:ext uri="{FF2B5EF4-FFF2-40B4-BE49-F238E27FC236}">
                <a16:creationId xmlns="" xmlns:a16="http://schemas.microsoft.com/office/drawing/2014/main" id="{5FF2194D-BE2B-4907-86C6-A1AC1C9E5EC9}"/>
              </a:ext>
            </a:extLst>
          </p:cNvPr>
          <p:cNvSpPr txBox="1"/>
          <p:nvPr/>
        </p:nvSpPr>
        <p:spPr>
          <a:xfrm>
            <a:off x="7197188" y="5273504"/>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36" name="!!6a">
            <a:extLst>
              <a:ext uri="{FF2B5EF4-FFF2-40B4-BE49-F238E27FC236}">
                <a16:creationId xmlns="" xmlns:a16="http://schemas.microsoft.com/office/drawing/2014/main" id="{44BB4971-F9DB-44A8-9470-87DD42F9005E}"/>
              </a:ext>
            </a:extLst>
          </p:cNvPr>
          <p:cNvSpPr txBox="1"/>
          <p:nvPr/>
        </p:nvSpPr>
        <p:spPr>
          <a:xfrm>
            <a:off x="4435400" y="1630933"/>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d</a:t>
            </a:r>
          </a:p>
        </p:txBody>
      </p:sp>
      <p:sp>
        <p:nvSpPr>
          <p:cNvPr id="338" name="!!3g">
            <a:extLst>
              <a:ext uri="{FF2B5EF4-FFF2-40B4-BE49-F238E27FC236}">
                <a16:creationId xmlns="" xmlns:a16="http://schemas.microsoft.com/office/drawing/2014/main" id="{85635BD7-087E-4F1A-95B1-E4E076C8BD3B}"/>
              </a:ext>
            </a:extLst>
          </p:cNvPr>
          <p:cNvSpPr txBox="1"/>
          <p:nvPr/>
        </p:nvSpPr>
        <p:spPr>
          <a:xfrm>
            <a:off x="6514213" y="2343340"/>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39" name="!!3g">
            <a:extLst>
              <a:ext uri="{FF2B5EF4-FFF2-40B4-BE49-F238E27FC236}">
                <a16:creationId xmlns="" xmlns:a16="http://schemas.microsoft.com/office/drawing/2014/main" id="{85635BD7-087E-4F1A-95B1-E4E076C8BD3B}"/>
              </a:ext>
            </a:extLst>
          </p:cNvPr>
          <p:cNvSpPr txBox="1"/>
          <p:nvPr/>
        </p:nvSpPr>
        <p:spPr>
          <a:xfrm>
            <a:off x="5833199" y="233511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40" name="!!6e">
            <a:extLst>
              <a:ext uri="{FF2B5EF4-FFF2-40B4-BE49-F238E27FC236}">
                <a16:creationId xmlns="" xmlns:a16="http://schemas.microsoft.com/office/drawing/2014/main" id="{FD8EAF7B-1976-4595-9D26-91DEBA7DF582}"/>
              </a:ext>
            </a:extLst>
          </p:cNvPr>
          <p:cNvSpPr txBox="1"/>
          <p:nvPr/>
        </p:nvSpPr>
        <p:spPr>
          <a:xfrm>
            <a:off x="4426147" y="4544323"/>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341" name="!!6e">
            <a:extLst>
              <a:ext uri="{FF2B5EF4-FFF2-40B4-BE49-F238E27FC236}">
                <a16:creationId xmlns="" xmlns:a16="http://schemas.microsoft.com/office/drawing/2014/main" id="{FD8EAF7B-1976-4595-9D26-91DEBA7DF582}"/>
              </a:ext>
            </a:extLst>
          </p:cNvPr>
          <p:cNvSpPr txBox="1"/>
          <p:nvPr/>
        </p:nvSpPr>
        <p:spPr>
          <a:xfrm>
            <a:off x="8561756" y="528550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u</a:t>
            </a:r>
          </a:p>
        </p:txBody>
      </p:sp>
      <p:sp>
        <p:nvSpPr>
          <p:cNvPr id="342" name="!!3e">
            <a:extLst>
              <a:ext uri="{FF2B5EF4-FFF2-40B4-BE49-F238E27FC236}">
                <a16:creationId xmlns="" xmlns:a16="http://schemas.microsoft.com/office/drawing/2014/main" id="{E869A585-EA11-4B63-B262-39FF89146027}"/>
              </a:ext>
            </a:extLst>
          </p:cNvPr>
          <p:cNvSpPr txBox="1"/>
          <p:nvPr/>
        </p:nvSpPr>
        <p:spPr>
          <a:xfrm>
            <a:off x="7898590" y="1585527"/>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sp>
        <p:nvSpPr>
          <p:cNvPr id="343" name="!!6c">
            <a:extLst>
              <a:ext uri="{FF2B5EF4-FFF2-40B4-BE49-F238E27FC236}">
                <a16:creationId xmlns="" xmlns:a16="http://schemas.microsoft.com/office/drawing/2014/main" id="{46798CD4-5576-4B38-B7D4-CA6AF9A50B7A}"/>
              </a:ext>
            </a:extLst>
          </p:cNvPr>
          <p:cNvSpPr txBox="1"/>
          <p:nvPr/>
        </p:nvSpPr>
        <p:spPr>
          <a:xfrm>
            <a:off x="6514213" y="3819932"/>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44" name="!!6b">
            <a:extLst>
              <a:ext uri="{FF2B5EF4-FFF2-40B4-BE49-F238E27FC236}">
                <a16:creationId xmlns="" xmlns:a16="http://schemas.microsoft.com/office/drawing/2014/main" id="{5FF2194D-BE2B-4907-86C6-A1AC1C9E5EC9}"/>
              </a:ext>
            </a:extLst>
          </p:cNvPr>
          <p:cNvSpPr txBox="1"/>
          <p:nvPr/>
        </p:nvSpPr>
        <p:spPr>
          <a:xfrm>
            <a:off x="5820752" y="380792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46" name="!!6c">
            <a:extLst>
              <a:ext uri="{FF2B5EF4-FFF2-40B4-BE49-F238E27FC236}">
                <a16:creationId xmlns="" xmlns:a16="http://schemas.microsoft.com/office/drawing/2014/main" id="{74508242-63DC-3346-2800-7D81283B51A7}"/>
              </a:ext>
            </a:extLst>
          </p:cNvPr>
          <p:cNvSpPr txBox="1"/>
          <p:nvPr/>
        </p:nvSpPr>
        <p:spPr>
          <a:xfrm>
            <a:off x="7884502" y="88490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a</a:t>
            </a:r>
          </a:p>
        </p:txBody>
      </p:sp>
      <p:sp>
        <p:nvSpPr>
          <p:cNvPr id="347" name="!!6a">
            <a:extLst>
              <a:ext uri="{FF2B5EF4-FFF2-40B4-BE49-F238E27FC236}">
                <a16:creationId xmlns="" xmlns:a16="http://schemas.microsoft.com/office/drawing/2014/main" id="{8F26985C-2F5C-156F-9719-40715795282E}"/>
              </a:ext>
            </a:extLst>
          </p:cNvPr>
          <p:cNvSpPr txBox="1"/>
          <p:nvPr/>
        </p:nvSpPr>
        <p:spPr>
          <a:xfrm>
            <a:off x="7868337" y="306275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v</a:t>
            </a:r>
          </a:p>
        </p:txBody>
      </p:sp>
      <p:sp>
        <p:nvSpPr>
          <p:cNvPr id="348" name="!!4a">
            <a:extLst>
              <a:ext uri="{FF2B5EF4-FFF2-40B4-BE49-F238E27FC236}">
                <a16:creationId xmlns="" xmlns:a16="http://schemas.microsoft.com/office/drawing/2014/main" id="{21D64171-6BE6-2C5A-F9AD-D8D27BAC04AB}"/>
              </a:ext>
            </a:extLst>
          </p:cNvPr>
          <p:cNvSpPr txBox="1"/>
          <p:nvPr/>
        </p:nvSpPr>
        <p:spPr>
          <a:xfrm>
            <a:off x="7194398" y="306275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349" name="!!4a">
            <a:extLst>
              <a:ext uri="{FF2B5EF4-FFF2-40B4-BE49-F238E27FC236}">
                <a16:creationId xmlns="" xmlns:a16="http://schemas.microsoft.com/office/drawing/2014/main" id="{B3F3B303-0CBF-E831-450E-DA557CB93FC2}"/>
              </a:ext>
            </a:extLst>
          </p:cNvPr>
          <p:cNvSpPr txBox="1"/>
          <p:nvPr/>
        </p:nvSpPr>
        <p:spPr>
          <a:xfrm>
            <a:off x="6520739" y="306275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353" name="!!6e">
            <a:extLst>
              <a:ext uri="{FF2B5EF4-FFF2-40B4-BE49-F238E27FC236}">
                <a16:creationId xmlns="" xmlns:a16="http://schemas.microsoft.com/office/drawing/2014/main" id="{D55D366C-B993-AAD5-4452-85D14160B3C5}"/>
              </a:ext>
            </a:extLst>
          </p:cNvPr>
          <p:cNvSpPr txBox="1"/>
          <p:nvPr/>
        </p:nvSpPr>
        <p:spPr>
          <a:xfrm>
            <a:off x="6506172" y="4566069"/>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h</a:t>
            </a:r>
          </a:p>
        </p:txBody>
      </p:sp>
      <p:sp>
        <p:nvSpPr>
          <p:cNvPr id="355" name="!!6e">
            <a:extLst>
              <a:ext uri="{FF2B5EF4-FFF2-40B4-BE49-F238E27FC236}">
                <a16:creationId xmlns="" xmlns:a16="http://schemas.microsoft.com/office/drawing/2014/main" id="{56998D78-AF54-EB6A-8C90-C79F5234D662}"/>
              </a:ext>
            </a:extLst>
          </p:cNvPr>
          <p:cNvSpPr txBox="1"/>
          <p:nvPr/>
        </p:nvSpPr>
        <p:spPr>
          <a:xfrm>
            <a:off x="7190084" y="4544230"/>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e</a:t>
            </a:r>
          </a:p>
        </p:txBody>
      </p:sp>
      <p:sp>
        <p:nvSpPr>
          <p:cNvPr id="358" name="!!6f">
            <a:extLst>
              <a:ext uri="{FF2B5EF4-FFF2-40B4-BE49-F238E27FC236}">
                <a16:creationId xmlns="" xmlns:a16="http://schemas.microsoft.com/office/drawing/2014/main" id="{79430AB9-D14C-8399-E8C3-E035F21C2803}"/>
              </a:ext>
            </a:extLst>
          </p:cNvPr>
          <p:cNvSpPr txBox="1"/>
          <p:nvPr/>
        </p:nvSpPr>
        <p:spPr>
          <a:xfrm>
            <a:off x="7893269" y="6014125"/>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359" name="!!6f">
            <a:extLst>
              <a:ext uri="{FF2B5EF4-FFF2-40B4-BE49-F238E27FC236}">
                <a16:creationId xmlns="" xmlns:a16="http://schemas.microsoft.com/office/drawing/2014/main" id="{38CA6E82-C590-0D09-AADE-96C62CB45F13}"/>
              </a:ext>
            </a:extLst>
          </p:cNvPr>
          <p:cNvSpPr txBox="1"/>
          <p:nvPr/>
        </p:nvSpPr>
        <p:spPr>
          <a:xfrm>
            <a:off x="6506172" y="6014125"/>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m</a:t>
            </a:r>
          </a:p>
        </p:txBody>
      </p:sp>
      <p:sp>
        <p:nvSpPr>
          <p:cNvPr id="360" name="!!6f">
            <a:extLst>
              <a:ext uri="{FF2B5EF4-FFF2-40B4-BE49-F238E27FC236}">
                <a16:creationId xmlns="" xmlns:a16="http://schemas.microsoft.com/office/drawing/2014/main" id="{5F2134E7-3D9E-ADA2-162D-E0A710B5A792}"/>
              </a:ext>
            </a:extLst>
          </p:cNvPr>
          <p:cNvSpPr txBox="1"/>
          <p:nvPr/>
        </p:nvSpPr>
        <p:spPr>
          <a:xfrm>
            <a:off x="7190084" y="6004836"/>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153" name="Rounded Rectangle 152"/>
          <p:cNvSpPr/>
          <p:nvPr/>
        </p:nvSpPr>
        <p:spPr>
          <a:xfrm>
            <a:off x="8514107" y="8984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ounded Rectangle 154"/>
          <p:cNvSpPr/>
          <p:nvPr/>
        </p:nvSpPr>
        <p:spPr>
          <a:xfrm>
            <a:off x="9198688" y="898478"/>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6c">
            <a:extLst>
              <a:ext uri="{FF2B5EF4-FFF2-40B4-BE49-F238E27FC236}">
                <a16:creationId xmlns="" xmlns:a16="http://schemas.microsoft.com/office/drawing/2014/main" id="{46798CD4-5576-4B38-B7D4-CA6AF9A50B7A}"/>
              </a:ext>
            </a:extLst>
          </p:cNvPr>
          <p:cNvSpPr txBox="1"/>
          <p:nvPr/>
        </p:nvSpPr>
        <p:spPr>
          <a:xfrm>
            <a:off x="8582393" y="894555"/>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58" name="!!6c">
            <a:extLst>
              <a:ext uri="{FF2B5EF4-FFF2-40B4-BE49-F238E27FC236}">
                <a16:creationId xmlns="" xmlns:a16="http://schemas.microsoft.com/office/drawing/2014/main" id="{74508242-63DC-3346-2800-7D81283B51A7}"/>
              </a:ext>
            </a:extLst>
          </p:cNvPr>
          <p:cNvSpPr txBox="1"/>
          <p:nvPr/>
        </p:nvSpPr>
        <p:spPr>
          <a:xfrm>
            <a:off x="9261574" y="875402"/>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60" name="Rounded Rectangle 159"/>
          <p:cNvSpPr/>
          <p:nvPr/>
        </p:nvSpPr>
        <p:spPr>
          <a:xfrm>
            <a:off x="7143191" y="2355834"/>
            <a:ext cx="587821" cy="586243"/>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3g">
            <a:extLst>
              <a:ext uri="{FF2B5EF4-FFF2-40B4-BE49-F238E27FC236}">
                <a16:creationId xmlns="" xmlns:a16="http://schemas.microsoft.com/office/drawing/2014/main" id="{85635BD7-087E-4F1A-95B1-E4E076C8BD3B}"/>
              </a:ext>
            </a:extLst>
          </p:cNvPr>
          <p:cNvSpPr txBox="1"/>
          <p:nvPr/>
        </p:nvSpPr>
        <p:spPr>
          <a:xfrm>
            <a:off x="7198371" y="2343339"/>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sp>
        <p:nvSpPr>
          <p:cNvPr id="162" name="Rounded Rectangle 161"/>
          <p:cNvSpPr/>
          <p:nvPr/>
        </p:nvSpPr>
        <p:spPr>
          <a:xfrm>
            <a:off x="9196350"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6e">
            <a:extLst>
              <a:ext uri="{FF2B5EF4-FFF2-40B4-BE49-F238E27FC236}">
                <a16:creationId xmlns="" xmlns:a16="http://schemas.microsoft.com/office/drawing/2014/main" id="{FD8EAF7B-1976-4595-9D26-91DEBA7DF582}"/>
              </a:ext>
            </a:extLst>
          </p:cNvPr>
          <p:cNvSpPr txBox="1"/>
          <p:nvPr/>
        </p:nvSpPr>
        <p:spPr>
          <a:xfrm>
            <a:off x="9253835" y="528550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o</a:t>
            </a:r>
          </a:p>
        </p:txBody>
      </p:sp>
      <p:sp>
        <p:nvSpPr>
          <p:cNvPr id="164" name="Rounded Rectangle 163"/>
          <p:cNvSpPr/>
          <p:nvPr/>
        </p:nvSpPr>
        <p:spPr>
          <a:xfrm>
            <a:off x="9891932"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6e">
            <a:extLst>
              <a:ext uri="{FF2B5EF4-FFF2-40B4-BE49-F238E27FC236}">
                <a16:creationId xmlns="" xmlns:a16="http://schemas.microsoft.com/office/drawing/2014/main" id="{FD8EAF7B-1976-4595-9D26-91DEBA7DF582}"/>
              </a:ext>
            </a:extLst>
          </p:cNvPr>
          <p:cNvSpPr txBox="1"/>
          <p:nvPr/>
        </p:nvSpPr>
        <p:spPr>
          <a:xfrm>
            <a:off x="9949417" y="5285501"/>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175" name="Rounded Rectangle 174"/>
          <p:cNvSpPr/>
          <p:nvPr/>
        </p:nvSpPr>
        <p:spPr>
          <a:xfrm>
            <a:off x="10584010" y="5282302"/>
            <a:ext cx="587821" cy="587821"/>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6e">
            <a:extLst>
              <a:ext uri="{FF2B5EF4-FFF2-40B4-BE49-F238E27FC236}">
                <a16:creationId xmlns="" xmlns:a16="http://schemas.microsoft.com/office/drawing/2014/main" id="{FD8EAF7B-1976-4595-9D26-91DEBA7DF582}"/>
              </a:ext>
            </a:extLst>
          </p:cNvPr>
          <p:cNvSpPr txBox="1"/>
          <p:nvPr/>
        </p:nvSpPr>
        <p:spPr>
          <a:xfrm>
            <a:off x="10641495" y="5260568"/>
            <a:ext cx="462050" cy="584623"/>
          </a:xfrm>
          <a:prstGeom prst="rect">
            <a:avLst/>
          </a:prstGeom>
          <a:noFill/>
        </p:spPr>
        <p:txBody>
          <a:bodyPr wrap="square" rtlCol="0">
            <a:spAutoFit/>
          </a:bodyPr>
          <a:lstStyle/>
          <a:p>
            <a:pPr algn="ctr"/>
            <a:r>
              <a:rPr lang="en-US" sz="31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130" name="cute_cat_-130038392253793508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0"/>
          <a:stretch>
            <a:fillRect/>
          </a:stretch>
        </p:blipFill>
        <p:spPr>
          <a:xfrm>
            <a:off x="-2744788" y="2250810"/>
            <a:ext cx="609441" cy="609441"/>
          </a:xfrm>
          <a:prstGeom prst="rect">
            <a:avLst/>
          </a:prstGeom>
        </p:spPr>
      </p:pic>
      <p:pic>
        <p:nvPicPr>
          <p:cNvPr id="2" name="Picture 1">
            <a:hlinkClick r:id="rId21" action="ppaction://hlinksldjump"/>
          </p:cNvPr>
          <p:cNvPicPr>
            <a:picLocks noChangeAspect="1"/>
          </p:cNvPicPr>
          <p:nvPr/>
        </p:nvPicPr>
        <p:blipFill>
          <a:blip r:embed="rId22"/>
          <a:stretch>
            <a:fillRect/>
          </a:stretch>
        </p:blipFill>
        <p:spPr>
          <a:xfrm>
            <a:off x="11504612" y="6199284"/>
            <a:ext cx="406843" cy="406843"/>
          </a:xfrm>
          <a:prstGeom prst="rect">
            <a:avLst/>
          </a:prstGeom>
        </p:spPr>
      </p:pic>
    </p:spTree>
    <p:extLst>
      <p:ext uri="{BB962C8B-B14F-4D97-AF65-F5344CB8AC3E}">
        <p14:creationId xmlns:p14="http://schemas.microsoft.com/office/powerpoint/2010/main" val="292548696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500"/>
                                  </p:stCondLst>
                                  <p:childTnLst>
                                    <p:cmd type="call" cmd="playFrom(0.0)">
                                      <p:cBhvr>
                                        <p:cTn id="6" dur="1" fill="hold"/>
                                        <p:tgtEl>
                                          <p:spTgt spid="13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2"/>
                                        </p:tgtEl>
                                        <p:attrNameLst>
                                          <p:attrName>style.visibility</p:attrName>
                                        </p:attrNameLst>
                                      </p:cBhvr>
                                      <p:to>
                                        <p:strVal val="hidden"/>
                                      </p:to>
                                    </p:set>
                                  </p:childTnLst>
                                </p:cTn>
                              </p:par>
                              <p:par>
                                <p:cTn id="12" presetID="1" presetClass="emph" presetSubtype="2" fill="hold" nodeType="withEffect">
                                  <p:stCondLst>
                                    <p:cond delay="0"/>
                                  </p:stCondLst>
                                  <p:childTnLst>
                                    <p:animClr clrSpc="rgb" dir="cw">
                                      <p:cBhvr>
                                        <p:cTn id="13" dur="500" fill="hold"/>
                                        <p:tgtEl>
                                          <p:spTgt spid="90"/>
                                        </p:tgtEl>
                                        <p:attrNameLst>
                                          <p:attrName>fillcolor</p:attrName>
                                        </p:attrNameLst>
                                      </p:cBhvr>
                                      <p:to>
                                        <a:srgbClr val="EE4036"/>
                                      </p:to>
                                    </p:animClr>
                                    <p:set>
                                      <p:cBhvr>
                                        <p:cTn id="14" dur="500" fill="hold"/>
                                        <p:tgtEl>
                                          <p:spTgt spid="90"/>
                                        </p:tgtEl>
                                        <p:attrNameLst>
                                          <p:attrName>fill.type</p:attrName>
                                        </p:attrNameLst>
                                      </p:cBhvr>
                                      <p:to>
                                        <p:strVal val="solid"/>
                                      </p:to>
                                    </p:set>
                                    <p:set>
                                      <p:cBhvr>
                                        <p:cTn id="15" dur="500" fill="hold"/>
                                        <p:tgtEl>
                                          <p:spTgt spid="90"/>
                                        </p:tgtEl>
                                        <p:attrNameLst>
                                          <p:attrName>fill.on</p:attrName>
                                        </p:attrNameLst>
                                      </p:cBhvr>
                                      <p:to>
                                        <p:strVal val="true"/>
                                      </p:to>
                                    </p:set>
                                  </p:childTnLst>
                                </p:cTn>
                              </p:par>
                              <p:par>
                                <p:cTn id="16" presetID="53" presetClass="entr" presetSubtype="16" fill="hold" nodeType="withEffect">
                                  <p:stCondLst>
                                    <p:cond delay="0"/>
                                  </p:stCondLst>
                                  <p:childTnLst>
                                    <p:set>
                                      <p:cBhvr>
                                        <p:cTn id="17" dur="1" fill="hold">
                                          <p:stCondLst>
                                            <p:cond delay="0"/>
                                          </p:stCondLst>
                                        </p:cTn>
                                        <p:tgtEl>
                                          <p:spTgt spid="115"/>
                                        </p:tgtEl>
                                        <p:attrNameLst>
                                          <p:attrName>style.visibility</p:attrName>
                                        </p:attrNameLst>
                                      </p:cBhvr>
                                      <p:to>
                                        <p:strVal val="visible"/>
                                      </p:to>
                                    </p:set>
                                    <p:anim calcmode="lin" valueType="num">
                                      <p:cBhvr>
                                        <p:cTn id="18" dur="500" fill="hold"/>
                                        <p:tgtEl>
                                          <p:spTgt spid="115"/>
                                        </p:tgtEl>
                                        <p:attrNameLst>
                                          <p:attrName>ppt_w</p:attrName>
                                        </p:attrNameLst>
                                      </p:cBhvr>
                                      <p:tavLst>
                                        <p:tav tm="0">
                                          <p:val>
                                            <p:fltVal val="0"/>
                                          </p:val>
                                        </p:tav>
                                        <p:tav tm="100000">
                                          <p:val>
                                            <p:strVal val="#ppt_w"/>
                                          </p:val>
                                        </p:tav>
                                      </p:tavLst>
                                    </p:anim>
                                    <p:anim calcmode="lin" valueType="num">
                                      <p:cBhvr>
                                        <p:cTn id="19" dur="500" fill="hold"/>
                                        <p:tgtEl>
                                          <p:spTgt spid="115"/>
                                        </p:tgtEl>
                                        <p:attrNameLst>
                                          <p:attrName>ppt_h</p:attrName>
                                        </p:attrNameLst>
                                      </p:cBhvr>
                                      <p:tavLst>
                                        <p:tav tm="0">
                                          <p:val>
                                            <p:fltVal val="0"/>
                                          </p:val>
                                        </p:tav>
                                        <p:tav tm="100000">
                                          <p:val>
                                            <p:strVal val="#ppt_h"/>
                                          </p:val>
                                        </p:tav>
                                      </p:tavLst>
                                    </p:anim>
                                    <p:animEffect transition="in" filter="fade">
                                      <p:cBhvr>
                                        <p:cTn id="20" dur="500"/>
                                        <p:tgtEl>
                                          <p:spTgt spid="115"/>
                                        </p:tgtEl>
                                      </p:cBhvr>
                                    </p:animEffect>
                                  </p:childTnLst>
                                </p:cTn>
                              </p:par>
                            </p:childTnLst>
                          </p:cTn>
                        </p:par>
                      </p:childTnLst>
                    </p:cTn>
                  </p:par>
                </p:childTnLst>
              </p:cTn>
              <p:nextCondLst>
                <p:cond evt="onClick" delay="0">
                  <p:tgtEl>
                    <p:spTgt spid="92"/>
                  </p:tgtEl>
                </p:cond>
              </p:nextCondLst>
            </p:seq>
            <p:seq concurrent="1" nextAc="seek">
              <p:cTn id="21" restart="whenNotActive" fill="hold" evtFilter="cancelBubble" nodeType="interactiveSeq">
                <p:stCondLst>
                  <p:cond evt="onClick" delay="0">
                    <p:tgtEl>
                      <p:spTgt spid="139"/>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39"/>
                                        </p:tgtEl>
                                        <p:attrNameLst>
                                          <p:attrName>style.visibility</p:attrName>
                                        </p:attrNameLst>
                                      </p:cBhvr>
                                      <p:to>
                                        <p:strVal val="hidden"/>
                                      </p:to>
                                    </p:set>
                                  </p:childTnLst>
                                </p:cTn>
                              </p:par>
                              <p:par>
                                <p:cTn id="26" presetID="1" presetClass="emph" presetSubtype="2" fill="hold" nodeType="withEffect">
                                  <p:stCondLst>
                                    <p:cond delay="0"/>
                                  </p:stCondLst>
                                  <p:childTnLst>
                                    <p:animClr clrSpc="rgb" dir="cw">
                                      <p:cBhvr>
                                        <p:cTn id="27" dur="500" fill="hold"/>
                                        <p:tgtEl>
                                          <p:spTgt spid="137"/>
                                        </p:tgtEl>
                                        <p:attrNameLst>
                                          <p:attrName>fillcolor</p:attrName>
                                        </p:attrNameLst>
                                      </p:cBhvr>
                                      <p:to>
                                        <a:srgbClr val="EE4036"/>
                                      </p:to>
                                    </p:animClr>
                                    <p:set>
                                      <p:cBhvr>
                                        <p:cTn id="28" dur="500" fill="hold"/>
                                        <p:tgtEl>
                                          <p:spTgt spid="137"/>
                                        </p:tgtEl>
                                        <p:attrNameLst>
                                          <p:attrName>fill.type</p:attrName>
                                        </p:attrNameLst>
                                      </p:cBhvr>
                                      <p:to>
                                        <p:strVal val="solid"/>
                                      </p:to>
                                    </p:set>
                                    <p:set>
                                      <p:cBhvr>
                                        <p:cTn id="29" dur="500" fill="hold"/>
                                        <p:tgtEl>
                                          <p:spTgt spid="137"/>
                                        </p:tgtEl>
                                        <p:attrNameLst>
                                          <p:attrName>fill.on</p:attrName>
                                        </p:attrNameLst>
                                      </p:cBhvr>
                                      <p:to>
                                        <p:strVal val="true"/>
                                      </p:to>
                                    </p:set>
                                  </p:childTnLst>
                                </p:cTn>
                              </p:par>
                              <p:par>
                                <p:cTn id="30" presetID="53" presetClass="entr" presetSubtype="16" fill="hold" nodeType="withEffect">
                                  <p:stCondLst>
                                    <p:cond delay="0"/>
                                  </p:stCondLst>
                                  <p:childTnLst>
                                    <p:set>
                                      <p:cBhvr>
                                        <p:cTn id="31" dur="1" fill="hold">
                                          <p:stCondLst>
                                            <p:cond delay="0"/>
                                          </p:stCondLst>
                                        </p:cTn>
                                        <p:tgtEl>
                                          <p:spTgt spid="138"/>
                                        </p:tgtEl>
                                        <p:attrNameLst>
                                          <p:attrName>style.visibility</p:attrName>
                                        </p:attrNameLst>
                                      </p:cBhvr>
                                      <p:to>
                                        <p:strVal val="visible"/>
                                      </p:to>
                                    </p:set>
                                    <p:anim calcmode="lin" valueType="num">
                                      <p:cBhvr>
                                        <p:cTn id="32" dur="500" fill="hold"/>
                                        <p:tgtEl>
                                          <p:spTgt spid="138"/>
                                        </p:tgtEl>
                                        <p:attrNameLst>
                                          <p:attrName>ppt_w</p:attrName>
                                        </p:attrNameLst>
                                      </p:cBhvr>
                                      <p:tavLst>
                                        <p:tav tm="0">
                                          <p:val>
                                            <p:fltVal val="0"/>
                                          </p:val>
                                        </p:tav>
                                        <p:tav tm="100000">
                                          <p:val>
                                            <p:strVal val="#ppt_w"/>
                                          </p:val>
                                        </p:tav>
                                      </p:tavLst>
                                    </p:anim>
                                    <p:anim calcmode="lin" valueType="num">
                                      <p:cBhvr>
                                        <p:cTn id="33" dur="500" fill="hold"/>
                                        <p:tgtEl>
                                          <p:spTgt spid="138"/>
                                        </p:tgtEl>
                                        <p:attrNameLst>
                                          <p:attrName>ppt_h</p:attrName>
                                        </p:attrNameLst>
                                      </p:cBhvr>
                                      <p:tavLst>
                                        <p:tav tm="0">
                                          <p:val>
                                            <p:fltVal val="0"/>
                                          </p:val>
                                        </p:tav>
                                        <p:tav tm="100000">
                                          <p:val>
                                            <p:strVal val="#ppt_h"/>
                                          </p:val>
                                        </p:tav>
                                      </p:tavLst>
                                    </p:anim>
                                    <p:animEffect transition="in" filter="fade">
                                      <p:cBhvr>
                                        <p:cTn id="34" dur="500"/>
                                        <p:tgtEl>
                                          <p:spTgt spid="138"/>
                                        </p:tgtEl>
                                      </p:cBhvr>
                                    </p:animEffect>
                                  </p:childTnLst>
                                </p:cTn>
                              </p:par>
                            </p:childTnLst>
                          </p:cTn>
                        </p:par>
                      </p:childTnLst>
                    </p:cTn>
                  </p:par>
                </p:childTnLst>
              </p:cTn>
              <p:nextCondLst>
                <p:cond evt="onClick" delay="0">
                  <p:tgtEl>
                    <p:spTgt spid="139"/>
                  </p:tgtEl>
                </p:cond>
              </p:nextCondLst>
            </p:seq>
            <p:seq concurrent="1" nextAc="seek">
              <p:cTn id="35" restart="whenNotActive" fill="hold" evtFilter="cancelBubble" nodeType="interactiveSeq">
                <p:stCondLst>
                  <p:cond evt="onClick" delay="0">
                    <p:tgtEl>
                      <p:spTgt spid="14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142"/>
                                        </p:tgtEl>
                                        <p:attrNameLst>
                                          <p:attrName>style.visibility</p:attrName>
                                        </p:attrNameLst>
                                      </p:cBhvr>
                                      <p:to>
                                        <p:strVal val="hidden"/>
                                      </p:to>
                                    </p:set>
                                  </p:childTnLst>
                                </p:cTn>
                              </p:par>
                              <p:par>
                                <p:cTn id="40" presetID="1" presetClass="emph" presetSubtype="2" fill="hold" nodeType="withEffect">
                                  <p:stCondLst>
                                    <p:cond delay="0"/>
                                  </p:stCondLst>
                                  <p:childTnLst>
                                    <p:animClr clrSpc="rgb" dir="cw">
                                      <p:cBhvr>
                                        <p:cTn id="41" dur="500" fill="hold"/>
                                        <p:tgtEl>
                                          <p:spTgt spid="140"/>
                                        </p:tgtEl>
                                        <p:attrNameLst>
                                          <p:attrName>fillcolor</p:attrName>
                                        </p:attrNameLst>
                                      </p:cBhvr>
                                      <p:to>
                                        <a:srgbClr val="EE4036"/>
                                      </p:to>
                                    </p:animClr>
                                    <p:set>
                                      <p:cBhvr>
                                        <p:cTn id="42" dur="500" fill="hold"/>
                                        <p:tgtEl>
                                          <p:spTgt spid="140"/>
                                        </p:tgtEl>
                                        <p:attrNameLst>
                                          <p:attrName>fill.type</p:attrName>
                                        </p:attrNameLst>
                                      </p:cBhvr>
                                      <p:to>
                                        <p:strVal val="solid"/>
                                      </p:to>
                                    </p:set>
                                    <p:set>
                                      <p:cBhvr>
                                        <p:cTn id="43" dur="500" fill="hold"/>
                                        <p:tgtEl>
                                          <p:spTgt spid="140"/>
                                        </p:tgtEl>
                                        <p:attrNameLst>
                                          <p:attrName>fill.on</p:attrName>
                                        </p:attrNameLst>
                                      </p:cBhvr>
                                      <p:to>
                                        <p:strVal val="true"/>
                                      </p:to>
                                    </p:set>
                                  </p:childTnLst>
                                </p:cTn>
                              </p:par>
                              <p:par>
                                <p:cTn id="44" presetID="53" presetClass="entr" presetSubtype="16" fill="hold" nodeType="withEffect">
                                  <p:stCondLst>
                                    <p:cond delay="0"/>
                                  </p:stCondLst>
                                  <p:childTnLst>
                                    <p:set>
                                      <p:cBhvr>
                                        <p:cTn id="45" dur="1" fill="hold">
                                          <p:stCondLst>
                                            <p:cond delay="0"/>
                                          </p:stCondLst>
                                        </p:cTn>
                                        <p:tgtEl>
                                          <p:spTgt spid="141"/>
                                        </p:tgtEl>
                                        <p:attrNameLst>
                                          <p:attrName>style.visibility</p:attrName>
                                        </p:attrNameLst>
                                      </p:cBhvr>
                                      <p:to>
                                        <p:strVal val="visible"/>
                                      </p:to>
                                    </p:set>
                                    <p:anim calcmode="lin" valueType="num">
                                      <p:cBhvr>
                                        <p:cTn id="46" dur="500" fill="hold"/>
                                        <p:tgtEl>
                                          <p:spTgt spid="141"/>
                                        </p:tgtEl>
                                        <p:attrNameLst>
                                          <p:attrName>ppt_w</p:attrName>
                                        </p:attrNameLst>
                                      </p:cBhvr>
                                      <p:tavLst>
                                        <p:tav tm="0">
                                          <p:val>
                                            <p:fltVal val="0"/>
                                          </p:val>
                                        </p:tav>
                                        <p:tav tm="100000">
                                          <p:val>
                                            <p:strVal val="#ppt_w"/>
                                          </p:val>
                                        </p:tav>
                                      </p:tavLst>
                                    </p:anim>
                                    <p:anim calcmode="lin" valueType="num">
                                      <p:cBhvr>
                                        <p:cTn id="47" dur="500" fill="hold"/>
                                        <p:tgtEl>
                                          <p:spTgt spid="141"/>
                                        </p:tgtEl>
                                        <p:attrNameLst>
                                          <p:attrName>ppt_h</p:attrName>
                                        </p:attrNameLst>
                                      </p:cBhvr>
                                      <p:tavLst>
                                        <p:tav tm="0">
                                          <p:val>
                                            <p:fltVal val="0"/>
                                          </p:val>
                                        </p:tav>
                                        <p:tav tm="100000">
                                          <p:val>
                                            <p:strVal val="#ppt_h"/>
                                          </p:val>
                                        </p:tav>
                                      </p:tavLst>
                                    </p:anim>
                                    <p:animEffect transition="in" filter="fade">
                                      <p:cBhvr>
                                        <p:cTn id="48" dur="500"/>
                                        <p:tgtEl>
                                          <p:spTgt spid="141"/>
                                        </p:tgtEl>
                                      </p:cBhvr>
                                    </p:animEffect>
                                  </p:childTnLst>
                                </p:cTn>
                              </p:par>
                            </p:childTnLst>
                          </p:cTn>
                        </p:par>
                      </p:childTnLst>
                    </p:cTn>
                  </p:par>
                </p:childTnLst>
              </p:cTn>
              <p:nextCondLst>
                <p:cond evt="onClick" delay="0">
                  <p:tgtEl>
                    <p:spTgt spid="142"/>
                  </p:tgtEl>
                </p:cond>
              </p:nextCondLst>
            </p:seq>
            <p:seq concurrent="1" nextAc="seek">
              <p:cTn id="49" restart="whenNotActive" fill="hold" evtFilter="cancelBubble" nodeType="interactiveSeq">
                <p:stCondLst>
                  <p:cond evt="onClick" delay="0">
                    <p:tgtEl>
                      <p:spTgt spid="1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nodeType="clickEffect">
                                  <p:stCondLst>
                                    <p:cond delay="0"/>
                                  </p:stCondLst>
                                  <p:childTnLst>
                                    <p:set>
                                      <p:cBhvr>
                                        <p:cTn id="53" dur="1" fill="hold">
                                          <p:stCondLst>
                                            <p:cond delay="0"/>
                                          </p:stCondLst>
                                        </p:cTn>
                                        <p:tgtEl>
                                          <p:spTgt spid="145"/>
                                        </p:tgtEl>
                                        <p:attrNameLst>
                                          <p:attrName>style.visibility</p:attrName>
                                        </p:attrNameLst>
                                      </p:cBhvr>
                                      <p:to>
                                        <p:strVal val="hidden"/>
                                      </p:to>
                                    </p:set>
                                  </p:childTnLst>
                                </p:cTn>
                              </p:par>
                              <p:par>
                                <p:cTn id="54" presetID="1" presetClass="emph" presetSubtype="2" fill="hold" nodeType="withEffect">
                                  <p:stCondLst>
                                    <p:cond delay="0"/>
                                  </p:stCondLst>
                                  <p:childTnLst>
                                    <p:animClr clrSpc="rgb" dir="cw">
                                      <p:cBhvr>
                                        <p:cTn id="55" dur="500" fill="hold"/>
                                        <p:tgtEl>
                                          <p:spTgt spid="143"/>
                                        </p:tgtEl>
                                        <p:attrNameLst>
                                          <p:attrName>fillcolor</p:attrName>
                                        </p:attrNameLst>
                                      </p:cBhvr>
                                      <p:to>
                                        <a:srgbClr val="EE4036"/>
                                      </p:to>
                                    </p:animClr>
                                    <p:set>
                                      <p:cBhvr>
                                        <p:cTn id="56" dur="500" fill="hold"/>
                                        <p:tgtEl>
                                          <p:spTgt spid="143"/>
                                        </p:tgtEl>
                                        <p:attrNameLst>
                                          <p:attrName>fill.type</p:attrName>
                                        </p:attrNameLst>
                                      </p:cBhvr>
                                      <p:to>
                                        <p:strVal val="solid"/>
                                      </p:to>
                                    </p:set>
                                    <p:set>
                                      <p:cBhvr>
                                        <p:cTn id="57" dur="500" fill="hold"/>
                                        <p:tgtEl>
                                          <p:spTgt spid="143"/>
                                        </p:tgtEl>
                                        <p:attrNameLst>
                                          <p:attrName>fill.on</p:attrName>
                                        </p:attrNameLst>
                                      </p:cBhvr>
                                      <p:to>
                                        <p:strVal val="true"/>
                                      </p:to>
                                    </p:set>
                                  </p:childTnLst>
                                </p:cTn>
                              </p:par>
                              <p:par>
                                <p:cTn id="58" presetID="53" presetClass="entr" presetSubtype="16" fill="hold" nodeType="withEffect">
                                  <p:stCondLst>
                                    <p:cond delay="0"/>
                                  </p:stCondLst>
                                  <p:childTnLst>
                                    <p:set>
                                      <p:cBhvr>
                                        <p:cTn id="59" dur="1" fill="hold">
                                          <p:stCondLst>
                                            <p:cond delay="0"/>
                                          </p:stCondLst>
                                        </p:cTn>
                                        <p:tgtEl>
                                          <p:spTgt spid="144"/>
                                        </p:tgtEl>
                                        <p:attrNameLst>
                                          <p:attrName>style.visibility</p:attrName>
                                        </p:attrNameLst>
                                      </p:cBhvr>
                                      <p:to>
                                        <p:strVal val="visible"/>
                                      </p:to>
                                    </p:set>
                                    <p:anim calcmode="lin" valueType="num">
                                      <p:cBhvr>
                                        <p:cTn id="60" dur="500" fill="hold"/>
                                        <p:tgtEl>
                                          <p:spTgt spid="144"/>
                                        </p:tgtEl>
                                        <p:attrNameLst>
                                          <p:attrName>ppt_w</p:attrName>
                                        </p:attrNameLst>
                                      </p:cBhvr>
                                      <p:tavLst>
                                        <p:tav tm="0">
                                          <p:val>
                                            <p:fltVal val="0"/>
                                          </p:val>
                                        </p:tav>
                                        <p:tav tm="100000">
                                          <p:val>
                                            <p:strVal val="#ppt_w"/>
                                          </p:val>
                                        </p:tav>
                                      </p:tavLst>
                                    </p:anim>
                                    <p:anim calcmode="lin" valueType="num">
                                      <p:cBhvr>
                                        <p:cTn id="61" dur="500" fill="hold"/>
                                        <p:tgtEl>
                                          <p:spTgt spid="144"/>
                                        </p:tgtEl>
                                        <p:attrNameLst>
                                          <p:attrName>ppt_h</p:attrName>
                                        </p:attrNameLst>
                                      </p:cBhvr>
                                      <p:tavLst>
                                        <p:tav tm="0">
                                          <p:val>
                                            <p:fltVal val="0"/>
                                          </p:val>
                                        </p:tav>
                                        <p:tav tm="100000">
                                          <p:val>
                                            <p:strVal val="#ppt_h"/>
                                          </p:val>
                                        </p:tav>
                                      </p:tavLst>
                                    </p:anim>
                                    <p:animEffect transition="in" filter="fade">
                                      <p:cBhvr>
                                        <p:cTn id="62" dur="500"/>
                                        <p:tgtEl>
                                          <p:spTgt spid="144"/>
                                        </p:tgtEl>
                                      </p:cBhvr>
                                    </p:animEffect>
                                  </p:childTnLst>
                                </p:cTn>
                              </p:par>
                            </p:childTnLst>
                          </p:cTn>
                        </p:par>
                      </p:childTnLst>
                    </p:cTn>
                  </p:par>
                </p:childTnLst>
              </p:cTn>
              <p:nextCondLst>
                <p:cond evt="onClick" delay="0">
                  <p:tgtEl>
                    <p:spTgt spid="145"/>
                  </p:tgtEl>
                </p:cond>
              </p:nextCondLst>
            </p:seq>
            <p:seq concurrent="1" nextAc="seek">
              <p:cTn id="63" restart="whenNotActive" fill="hold" evtFilter="cancelBubble" nodeType="interactiveSeq">
                <p:stCondLst>
                  <p:cond evt="onClick" delay="0">
                    <p:tgtEl>
                      <p:spTgt spid="14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48"/>
                                        </p:tgtEl>
                                        <p:attrNameLst>
                                          <p:attrName>style.visibility</p:attrName>
                                        </p:attrNameLst>
                                      </p:cBhvr>
                                      <p:to>
                                        <p:strVal val="hidden"/>
                                      </p:to>
                                    </p:set>
                                  </p:childTnLst>
                                </p:cTn>
                              </p:par>
                              <p:par>
                                <p:cTn id="68" presetID="1" presetClass="emph" presetSubtype="2" fill="hold" nodeType="withEffect">
                                  <p:stCondLst>
                                    <p:cond delay="0"/>
                                  </p:stCondLst>
                                  <p:childTnLst>
                                    <p:animClr clrSpc="rgb" dir="cw">
                                      <p:cBhvr>
                                        <p:cTn id="69" dur="500" fill="hold"/>
                                        <p:tgtEl>
                                          <p:spTgt spid="146"/>
                                        </p:tgtEl>
                                        <p:attrNameLst>
                                          <p:attrName>fillcolor</p:attrName>
                                        </p:attrNameLst>
                                      </p:cBhvr>
                                      <p:to>
                                        <a:srgbClr val="EE4036"/>
                                      </p:to>
                                    </p:animClr>
                                    <p:set>
                                      <p:cBhvr>
                                        <p:cTn id="70" dur="500" fill="hold"/>
                                        <p:tgtEl>
                                          <p:spTgt spid="146"/>
                                        </p:tgtEl>
                                        <p:attrNameLst>
                                          <p:attrName>fill.type</p:attrName>
                                        </p:attrNameLst>
                                      </p:cBhvr>
                                      <p:to>
                                        <p:strVal val="solid"/>
                                      </p:to>
                                    </p:set>
                                    <p:set>
                                      <p:cBhvr>
                                        <p:cTn id="71" dur="500" fill="hold"/>
                                        <p:tgtEl>
                                          <p:spTgt spid="146"/>
                                        </p:tgtEl>
                                        <p:attrNameLst>
                                          <p:attrName>fill.on</p:attrName>
                                        </p:attrNameLst>
                                      </p:cBhvr>
                                      <p:to>
                                        <p:strVal val="true"/>
                                      </p:to>
                                    </p:set>
                                  </p:childTnLst>
                                </p:cTn>
                              </p:par>
                              <p:par>
                                <p:cTn id="72" presetID="53" presetClass="entr" presetSubtype="16" fill="hold" nodeType="withEffect">
                                  <p:stCondLst>
                                    <p:cond delay="0"/>
                                  </p:stCondLst>
                                  <p:childTnLst>
                                    <p:set>
                                      <p:cBhvr>
                                        <p:cTn id="73" dur="1" fill="hold">
                                          <p:stCondLst>
                                            <p:cond delay="0"/>
                                          </p:stCondLst>
                                        </p:cTn>
                                        <p:tgtEl>
                                          <p:spTgt spid="147"/>
                                        </p:tgtEl>
                                        <p:attrNameLst>
                                          <p:attrName>style.visibility</p:attrName>
                                        </p:attrNameLst>
                                      </p:cBhvr>
                                      <p:to>
                                        <p:strVal val="visible"/>
                                      </p:to>
                                    </p:set>
                                    <p:anim calcmode="lin" valueType="num">
                                      <p:cBhvr>
                                        <p:cTn id="74" dur="500" fill="hold"/>
                                        <p:tgtEl>
                                          <p:spTgt spid="147"/>
                                        </p:tgtEl>
                                        <p:attrNameLst>
                                          <p:attrName>ppt_w</p:attrName>
                                        </p:attrNameLst>
                                      </p:cBhvr>
                                      <p:tavLst>
                                        <p:tav tm="0">
                                          <p:val>
                                            <p:fltVal val="0"/>
                                          </p:val>
                                        </p:tav>
                                        <p:tav tm="100000">
                                          <p:val>
                                            <p:strVal val="#ppt_w"/>
                                          </p:val>
                                        </p:tav>
                                      </p:tavLst>
                                    </p:anim>
                                    <p:anim calcmode="lin" valueType="num">
                                      <p:cBhvr>
                                        <p:cTn id="75" dur="500" fill="hold"/>
                                        <p:tgtEl>
                                          <p:spTgt spid="147"/>
                                        </p:tgtEl>
                                        <p:attrNameLst>
                                          <p:attrName>ppt_h</p:attrName>
                                        </p:attrNameLst>
                                      </p:cBhvr>
                                      <p:tavLst>
                                        <p:tav tm="0">
                                          <p:val>
                                            <p:fltVal val="0"/>
                                          </p:val>
                                        </p:tav>
                                        <p:tav tm="100000">
                                          <p:val>
                                            <p:strVal val="#ppt_h"/>
                                          </p:val>
                                        </p:tav>
                                      </p:tavLst>
                                    </p:anim>
                                    <p:animEffect transition="in" filter="fade">
                                      <p:cBhvr>
                                        <p:cTn id="76" dur="500"/>
                                        <p:tgtEl>
                                          <p:spTgt spid="147"/>
                                        </p:tgtEl>
                                      </p:cBhvr>
                                    </p:animEffect>
                                  </p:childTnLst>
                                </p:cTn>
                              </p:par>
                            </p:childTnLst>
                          </p:cTn>
                        </p:par>
                      </p:childTnLst>
                    </p:cTn>
                  </p:par>
                </p:childTnLst>
              </p:cTn>
              <p:nextCondLst>
                <p:cond evt="onClick" delay="0">
                  <p:tgtEl>
                    <p:spTgt spid="148"/>
                  </p:tgtEl>
                </p:cond>
              </p:nextCondLst>
            </p:seq>
            <p:seq concurrent="1" nextAc="seek">
              <p:cTn id="77" restart="whenNotActive" fill="hold" evtFilter="cancelBubble" nodeType="interactiveSeq">
                <p:stCondLst>
                  <p:cond evt="onClick" delay="0">
                    <p:tgtEl>
                      <p:spTgt spid="15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151"/>
                                        </p:tgtEl>
                                        <p:attrNameLst>
                                          <p:attrName>style.visibility</p:attrName>
                                        </p:attrNameLst>
                                      </p:cBhvr>
                                      <p:to>
                                        <p:strVal val="hidden"/>
                                      </p:to>
                                    </p:set>
                                  </p:childTnLst>
                                </p:cTn>
                              </p:par>
                              <p:par>
                                <p:cTn id="82" presetID="1" presetClass="emph" presetSubtype="2" fill="hold" nodeType="withEffect">
                                  <p:stCondLst>
                                    <p:cond delay="0"/>
                                  </p:stCondLst>
                                  <p:childTnLst>
                                    <p:animClr clrSpc="rgb" dir="cw">
                                      <p:cBhvr>
                                        <p:cTn id="83" dur="500" fill="hold"/>
                                        <p:tgtEl>
                                          <p:spTgt spid="149"/>
                                        </p:tgtEl>
                                        <p:attrNameLst>
                                          <p:attrName>fillcolor</p:attrName>
                                        </p:attrNameLst>
                                      </p:cBhvr>
                                      <p:to>
                                        <a:srgbClr val="EE4036"/>
                                      </p:to>
                                    </p:animClr>
                                    <p:set>
                                      <p:cBhvr>
                                        <p:cTn id="84" dur="500" fill="hold"/>
                                        <p:tgtEl>
                                          <p:spTgt spid="149"/>
                                        </p:tgtEl>
                                        <p:attrNameLst>
                                          <p:attrName>fill.type</p:attrName>
                                        </p:attrNameLst>
                                      </p:cBhvr>
                                      <p:to>
                                        <p:strVal val="solid"/>
                                      </p:to>
                                    </p:set>
                                    <p:set>
                                      <p:cBhvr>
                                        <p:cTn id="85" dur="500" fill="hold"/>
                                        <p:tgtEl>
                                          <p:spTgt spid="149"/>
                                        </p:tgtEl>
                                        <p:attrNameLst>
                                          <p:attrName>fill.on</p:attrName>
                                        </p:attrNameLst>
                                      </p:cBhvr>
                                      <p:to>
                                        <p:strVal val="true"/>
                                      </p:to>
                                    </p:set>
                                  </p:childTnLst>
                                </p:cTn>
                              </p:par>
                              <p:par>
                                <p:cTn id="86" presetID="53" presetClass="entr" presetSubtype="16" fill="hold" nodeType="withEffect">
                                  <p:stCondLst>
                                    <p:cond delay="0"/>
                                  </p:stCondLst>
                                  <p:childTnLst>
                                    <p:set>
                                      <p:cBhvr>
                                        <p:cTn id="87" dur="1" fill="hold">
                                          <p:stCondLst>
                                            <p:cond delay="0"/>
                                          </p:stCondLst>
                                        </p:cTn>
                                        <p:tgtEl>
                                          <p:spTgt spid="150"/>
                                        </p:tgtEl>
                                        <p:attrNameLst>
                                          <p:attrName>style.visibility</p:attrName>
                                        </p:attrNameLst>
                                      </p:cBhvr>
                                      <p:to>
                                        <p:strVal val="visible"/>
                                      </p:to>
                                    </p:set>
                                    <p:anim calcmode="lin" valueType="num">
                                      <p:cBhvr>
                                        <p:cTn id="88" dur="500" fill="hold"/>
                                        <p:tgtEl>
                                          <p:spTgt spid="150"/>
                                        </p:tgtEl>
                                        <p:attrNameLst>
                                          <p:attrName>ppt_w</p:attrName>
                                        </p:attrNameLst>
                                      </p:cBhvr>
                                      <p:tavLst>
                                        <p:tav tm="0">
                                          <p:val>
                                            <p:fltVal val="0"/>
                                          </p:val>
                                        </p:tav>
                                        <p:tav tm="100000">
                                          <p:val>
                                            <p:strVal val="#ppt_w"/>
                                          </p:val>
                                        </p:tav>
                                      </p:tavLst>
                                    </p:anim>
                                    <p:anim calcmode="lin" valueType="num">
                                      <p:cBhvr>
                                        <p:cTn id="89" dur="500" fill="hold"/>
                                        <p:tgtEl>
                                          <p:spTgt spid="150"/>
                                        </p:tgtEl>
                                        <p:attrNameLst>
                                          <p:attrName>ppt_h</p:attrName>
                                        </p:attrNameLst>
                                      </p:cBhvr>
                                      <p:tavLst>
                                        <p:tav tm="0">
                                          <p:val>
                                            <p:fltVal val="0"/>
                                          </p:val>
                                        </p:tav>
                                        <p:tav tm="100000">
                                          <p:val>
                                            <p:strVal val="#ppt_h"/>
                                          </p:val>
                                        </p:tav>
                                      </p:tavLst>
                                    </p:anim>
                                    <p:animEffect transition="in" filter="fade">
                                      <p:cBhvr>
                                        <p:cTn id="90" dur="500"/>
                                        <p:tgtEl>
                                          <p:spTgt spid="150"/>
                                        </p:tgtEl>
                                      </p:cBhvr>
                                    </p:animEffect>
                                  </p:childTnLst>
                                </p:cTn>
                              </p:par>
                            </p:childTnLst>
                          </p:cTn>
                        </p:par>
                      </p:childTnLst>
                    </p:cTn>
                  </p:par>
                </p:childTnLst>
              </p:cTn>
              <p:nextCondLst>
                <p:cond evt="onClick" delay="0">
                  <p:tgtEl>
                    <p:spTgt spid="151"/>
                  </p:tgtEl>
                </p:cond>
              </p:nextCondLst>
            </p:seq>
            <p:seq concurrent="1" nextAc="seek">
              <p:cTn id="91" restart="whenNotActive" fill="hold" evtFilter="cancelBubble" nodeType="interactiveSeq">
                <p:stCondLst>
                  <p:cond evt="onClick" delay="0">
                    <p:tgtEl>
                      <p:spTgt spid="152"/>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0"/>
                                          </p:stCondLst>
                                        </p:cTn>
                                        <p:tgtEl>
                                          <p:spTgt spid="152"/>
                                        </p:tgtEl>
                                        <p:attrNameLst>
                                          <p:attrName>style.visibility</p:attrName>
                                        </p:attrNameLst>
                                      </p:cBhvr>
                                      <p:to>
                                        <p:strVal val="hidden"/>
                                      </p:to>
                                    </p:set>
                                  </p:childTnLst>
                                </p:cTn>
                              </p:par>
                              <p:par>
                                <p:cTn id="96" presetID="1" presetClass="emph" presetSubtype="2" fill="hold" nodeType="withEffect">
                                  <p:stCondLst>
                                    <p:cond delay="0"/>
                                  </p:stCondLst>
                                  <p:childTnLst>
                                    <p:animClr clrSpc="rgb" dir="cw">
                                      <p:cBhvr>
                                        <p:cTn id="97" dur="500" fill="hold"/>
                                        <p:tgtEl>
                                          <p:spTgt spid="135"/>
                                        </p:tgtEl>
                                        <p:attrNameLst>
                                          <p:attrName>fillcolor</p:attrName>
                                        </p:attrNameLst>
                                      </p:cBhvr>
                                      <p:to>
                                        <a:srgbClr val="EE4036"/>
                                      </p:to>
                                    </p:animClr>
                                    <p:set>
                                      <p:cBhvr>
                                        <p:cTn id="98" dur="500" fill="hold"/>
                                        <p:tgtEl>
                                          <p:spTgt spid="135"/>
                                        </p:tgtEl>
                                        <p:attrNameLst>
                                          <p:attrName>fill.type</p:attrName>
                                        </p:attrNameLst>
                                      </p:cBhvr>
                                      <p:to>
                                        <p:strVal val="solid"/>
                                      </p:to>
                                    </p:set>
                                    <p:set>
                                      <p:cBhvr>
                                        <p:cTn id="99" dur="500" fill="hold"/>
                                        <p:tgtEl>
                                          <p:spTgt spid="135"/>
                                        </p:tgtEl>
                                        <p:attrNameLst>
                                          <p:attrName>fill.on</p:attrName>
                                        </p:attrNameLst>
                                      </p:cBhvr>
                                      <p:to>
                                        <p:strVal val="true"/>
                                      </p:to>
                                    </p:set>
                                  </p:childTnLst>
                                </p:cTn>
                              </p:par>
                              <p:par>
                                <p:cTn id="100" presetID="53" presetClass="entr" presetSubtype="16" fill="hold" nodeType="withEffect">
                                  <p:stCondLst>
                                    <p:cond delay="0"/>
                                  </p:stCondLst>
                                  <p:childTnLst>
                                    <p:set>
                                      <p:cBhvr>
                                        <p:cTn id="101" dur="1" fill="hold">
                                          <p:stCondLst>
                                            <p:cond delay="0"/>
                                          </p:stCondLst>
                                        </p:cTn>
                                        <p:tgtEl>
                                          <p:spTgt spid="136"/>
                                        </p:tgtEl>
                                        <p:attrNameLst>
                                          <p:attrName>style.visibility</p:attrName>
                                        </p:attrNameLst>
                                      </p:cBhvr>
                                      <p:to>
                                        <p:strVal val="visible"/>
                                      </p:to>
                                    </p:set>
                                    <p:anim calcmode="lin" valueType="num">
                                      <p:cBhvr>
                                        <p:cTn id="102" dur="500" fill="hold"/>
                                        <p:tgtEl>
                                          <p:spTgt spid="136"/>
                                        </p:tgtEl>
                                        <p:attrNameLst>
                                          <p:attrName>ppt_w</p:attrName>
                                        </p:attrNameLst>
                                      </p:cBhvr>
                                      <p:tavLst>
                                        <p:tav tm="0">
                                          <p:val>
                                            <p:fltVal val="0"/>
                                          </p:val>
                                        </p:tav>
                                        <p:tav tm="100000">
                                          <p:val>
                                            <p:strVal val="#ppt_w"/>
                                          </p:val>
                                        </p:tav>
                                      </p:tavLst>
                                    </p:anim>
                                    <p:anim calcmode="lin" valueType="num">
                                      <p:cBhvr>
                                        <p:cTn id="103" dur="500" fill="hold"/>
                                        <p:tgtEl>
                                          <p:spTgt spid="136"/>
                                        </p:tgtEl>
                                        <p:attrNameLst>
                                          <p:attrName>ppt_h</p:attrName>
                                        </p:attrNameLst>
                                      </p:cBhvr>
                                      <p:tavLst>
                                        <p:tav tm="0">
                                          <p:val>
                                            <p:fltVal val="0"/>
                                          </p:val>
                                        </p:tav>
                                        <p:tav tm="100000">
                                          <p:val>
                                            <p:strVal val="#ppt_h"/>
                                          </p:val>
                                        </p:tav>
                                      </p:tavLst>
                                    </p:anim>
                                    <p:animEffect transition="in" filter="fade">
                                      <p:cBhvr>
                                        <p:cTn id="104" dur="500"/>
                                        <p:tgtEl>
                                          <p:spTgt spid="136"/>
                                        </p:tgtEl>
                                      </p:cBhvr>
                                    </p:animEffect>
                                  </p:childTnLst>
                                </p:cTn>
                              </p:par>
                            </p:childTnLst>
                          </p:cTn>
                        </p:par>
                      </p:childTnLst>
                    </p:cTn>
                  </p:par>
                </p:childTnLst>
              </p:cTn>
              <p:nextCondLst>
                <p:cond evt="onClick" delay="0">
                  <p:tgtEl>
                    <p:spTgt spid="152"/>
                  </p:tgtEl>
                </p:cond>
              </p:nextCondLst>
            </p:seq>
            <p:seq concurrent="1" nextAc="seek">
              <p:cTn id="105" restart="whenNotActive" fill="hold" evtFilter="cancelBubble" nodeType="interactiveSeq">
                <p:stCondLst>
                  <p:cond evt="onClick" delay="0">
                    <p:tgtEl>
                      <p:spTgt spid="171"/>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171"/>
                                        </p:tgtEl>
                                        <p:attrNameLst>
                                          <p:attrName>style.visibility</p:attrName>
                                        </p:attrNameLst>
                                      </p:cBhvr>
                                      <p:to>
                                        <p:strVal val="hidden"/>
                                      </p:to>
                                    </p:set>
                                  </p:childTnLst>
                                </p:cTn>
                              </p:par>
                              <p:par>
                                <p:cTn id="110" presetID="1" presetClass="emph" presetSubtype="2" fill="hold" nodeType="withEffect">
                                  <p:stCondLst>
                                    <p:cond delay="0"/>
                                  </p:stCondLst>
                                  <p:childTnLst>
                                    <p:animClr clrSpc="rgb" dir="cw">
                                      <p:cBhvr>
                                        <p:cTn id="111" dur="500" fill="hold"/>
                                        <p:tgtEl>
                                          <p:spTgt spid="169"/>
                                        </p:tgtEl>
                                        <p:attrNameLst>
                                          <p:attrName>fillcolor</p:attrName>
                                        </p:attrNameLst>
                                      </p:cBhvr>
                                      <p:to>
                                        <a:srgbClr val="EE4036"/>
                                      </p:to>
                                    </p:animClr>
                                    <p:set>
                                      <p:cBhvr>
                                        <p:cTn id="112" dur="500" fill="hold"/>
                                        <p:tgtEl>
                                          <p:spTgt spid="169"/>
                                        </p:tgtEl>
                                        <p:attrNameLst>
                                          <p:attrName>fill.type</p:attrName>
                                        </p:attrNameLst>
                                      </p:cBhvr>
                                      <p:to>
                                        <p:strVal val="solid"/>
                                      </p:to>
                                    </p:set>
                                    <p:set>
                                      <p:cBhvr>
                                        <p:cTn id="113" dur="500" fill="hold"/>
                                        <p:tgtEl>
                                          <p:spTgt spid="169"/>
                                        </p:tgtEl>
                                        <p:attrNameLst>
                                          <p:attrName>fill.on</p:attrName>
                                        </p:attrNameLst>
                                      </p:cBhvr>
                                      <p:to>
                                        <p:strVal val="true"/>
                                      </p:to>
                                    </p:set>
                                  </p:childTnLst>
                                </p:cTn>
                              </p:par>
                              <p:par>
                                <p:cTn id="114" presetID="53" presetClass="entr" presetSubtype="16" fill="hold" nodeType="withEffect">
                                  <p:stCondLst>
                                    <p:cond delay="0"/>
                                  </p:stCondLst>
                                  <p:childTnLst>
                                    <p:set>
                                      <p:cBhvr>
                                        <p:cTn id="115" dur="1" fill="hold">
                                          <p:stCondLst>
                                            <p:cond delay="0"/>
                                          </p:stCondLst>
                                        </p:cTn>
                                        <p:tgtEl>
                                          <p:spTgt spid="170"/>
                                        </p:tgtEl>
                                        <p:attrNameLst>
                                          <p:attrName>style.visibility</p:attrName>
                                        </p:attrNameLst>
                                      </p:cBhvr>
                                      <p:to>
                                        <p:strVal val="visible"/>
                                      </p:to>
                                    </p:set>
                                    <p:anim calcmode="lin" valueType="num">
                                      <p:cBhvr>
                                        <p:cTn id="116" dur="500" fill="hold"/>
                                        <p:tgtEl>
                                          <p:spTgt spid="170"/>
                                        </p:tgtEl>
                                        <p:attrNameLst>
                                          <p:attrName>ppt_w</p:attrName>
                                        </p:attrNameLst>
                                      </p:cBhvr>
                                      <p:tavLst>
                                        <p:tav tm="0">
                                          <p:val>
                                            <p:fltVal val="0"/>
                                          </p:val>
                                        </p:tav>
                                        <p:tav tm="100000">
                                          <p:val>
                                            <p:strVal val="#ppt_w"/>
                                          </p:val>
                                        </p:tav>
                                      </p:tavLst>
                                    </p:anim>
                                    <p:anim calcmode="lin" valueType="num">
                                      <p:cBhvr>
                                        <p:cTn id="117" dur="500" fill="hold"/>
                                        <p:tgtEl>
                                          <p:spTgt spid="170"/>
                                        </p:tgtEl>
                                        <p:attrNameLst>
                                          <p:attrName>ppt_h</p:attrName>
                                        </p:attrNameLst>
                                      </p:cBhvr>
                                      <p:tavLst>
                                        <p:tav tm="0">
                                          <p:val>
                                            <p:fltVal val="0"/>
                                          </p:val>
                                        </p:tav>
                                        <p:tav tm="100000">
                                          <p:val>
                                            <p:strVal val="#ppt_h"/>
                                          </p:val>
                                        </p:tav>
                                      </p:tavLst>
                                    </p:anim>
                                    <p:animEffect transition="in" filter="fade">
                                      <p:cBhvr>
                                        <p:cTn id="118" dur="500"/>
                                        <p:tgtEl>
                                          <p:spTgt spid="170"/>
                                        </p:tgtEl>
                                      </p:cBhvr>
                                    </p:animEffect>
                                  </p:childTnLst>
                                </p:cTn>
                              </p:par>
                            </p:childTnLst>
                          </p:cTn>
                        </p:par>
                      </p:childTnLst>
                    </p:cTn>
                  </p:par>
                </p:childTnLst>
              </p:cTn>
              <p:nextCondLst>
                <p:cond evt="onClick" delay="0">
                  <p:tgtEl>
                    <p:spTgt spid="171"/>
                  </p:tgtEl>
                </p:cond>
              </p:nextCondLst>
            </p:seq>
            <p:seq concurrent="1" nextAc="seek">
              <p:cTn id="119" restart="whenNotActive" fill="hold" evtFilter="cancelBubble" nodeType="interactiveSeq">
                <p:stCondLst>
                  <p:cond evt="onClick" delay="0">
                    <p:tgtEl>
                      <p:spTgt spid="10"/>
                    </p:tgtEl>
                  </p:cond>
                </p:stCondLst>
                <p:endSync evt="end" delay="0">
                  <p:rtn val="all"/>
                </p:endSync>
                <p:childTnLst>
                  <p:par>
                    <p:cTn id="120" fill="hold">
                      <p:stCondLst>
                        <p:cond delay="0"/>
                      </p:stCondLst>
                      <p:childTnLst>
                        <p:par>
                          <p:cTn id="121" fill="hold">
                            <p:stCondLst>
                              <p:cond delay="0"/>
                            </p:stCondLst>
                            <p:childTnLst>
                              <p:par>
                                <p:cTn id="122" presetID="53" presetClass="entr" presetSubtype="16" fill="hold" grpId="0" nodeType="withEffect">
                                  <p:stCondLst>
                                    <p:cond delay="0"/>
                                  </p:stCondLst>
                                  <p:childTnLst>
                                    <p:set>
                                      <p:cBhvr>
                                        <p:cTn id="123" dur="1" fill="hold">
                                          <p:stCondLst>
                                            <p:cond delay="0"/>
                                          </p:stCondLst>
                                        </p:cTn>
                                        <p:tgtEl>
                                          <p:spTgt spid="310"/>
                                        </p:tgtEl>
                                        <p:attrNameLst>
                                          <p:attrName>style.visibility</p:attrName>
                                        </p:attrNameLst>
                                      </p:cBhvr>
                                      <p:to>
                                        <p:strVal val="visible"/>
                                      </p:to>
                                    </p:set>
                                    <p:anim calcmode="lin" valueType="num">
                                      <p:cBhvr>
                                        <p:cTn id="124" dur="500" fill="hold"/>
                                        <p:tgtEl>
                                          <p:spTgt spid="310"/>
                                        </p:tgtEl>
                                        <p:attrNameLst>
                                          <p:attrName>ppt_w</p:attrName>
                                        </p:attrNameLst>
                                      </p:cBhvr>
                                      <p:tavLst>
                                        <p:tav tm="0">
                                          <p:val>
                                            <p:fltVal val="0"/>
                                          </p:val>
                                        </p:tav>
                                        <p:tav tm="100000">
                                          <p:val>
                                            <p:strVal val="#ppt_w"/>
                                          </p:val>
                                        </p:tav>
                                      </p:tavLst>
                                    </p:anim>
                                    <p:anim calcmode="lin" valueType="num">
                                      <p:cBhvr>
                                        <p:cTn id="125" dur="500" fill="hold"/>
                                        <p:tgtEl>
                                          <p:spTgt spid="310"/>
                                        </p:tgtEl>
                                        <p:attrNameLst>
                                          <p:attrName>ppt_h</p:attrName>
                                        </p:attrNameLst>
                                      </p:cBhvr>
                                      <p:tavLst>
                                        <p:tav tm="0">
                                          <p:val>
                                            <p:fltVal val="0"/>
                                          </p:val>
                                        </p:tav>
                                        <p:tav tm="100000">
                                          <p:val>
                                            <p:strVal val="#ppt_h"/>
                                          </p:val>
                                        </p:tav>
                                      </p:tavLst>
                                    </p:anim>
                                    <p:animEffect transition="in" filter="fade">
                                      <p:cBhvr>
                                        <p:cTn id="126" dur="500"/>
                                        <p:tgtEl>
                                          <p:spTgt spid="310"/>
                                        </p:tgtEl>
                                      </p:cBhvr>
                                    </p:animEffect>
                                  </p:childTnLst>
                                  <p:subTnLst>
                                    <p:audio>
                                      <p:cMediaNode>
                                        <p:cTn display="0" masterRel="sameClick">
                                          <p:stCondLst>
                                            <p:cond evt="begin" delay="0">
                                              <p:tn val="122"/>
                                            </p:cond>
                                          </p:stCondLst>
                                          <p:endCondLst>
                                            <p:cond evt="onStopAudio" delay="0">
                                              <p:tgtEl>
                                                <p:sldTgt/>
                                              </p:tgtEl>
                                            </p:cond>
                                          </p:endCondLst>
                                        </p:cTn>
                                        <p:tgtEl>
                                          <p:sndTgt r:embed="rId5" name="Bling.wav"/>
                                        </p:tgtEl>
                                      </p:cMediaNode>
                                    </p:audio>
                                  </p:subTnLst>
                                </p:cTn>
                              </p:par>
                              <p:par>
                                <p:cTn id="127" presetID="26" presetClass="emph" presetSubtype="0" fill="hold" grpId="1" nodeType="withEffect">
                                  <p:stCondLst>
                                    <p:cond delay="500"/>
                                  </p:stCondLst>
                                  <p:childTnLst>
                                    <p:animEffect transition="out" filter="fade">
                                      <p:cBhvr>
                                        <p:cTn id="128" dur="500" tmFilter="0, 0; .2, .5; .8, .5; 1, 0"/>
                                        <p:tgtEl>
                                          <p:spTgt spid="310"/>
                                        </p:tgtEl>
                                      </p:cBhvr>
                                    </p:animEffect>
                                    <p:animScale>
                                      <p:cBhvr>
                                        <p:cTn id="129" dur="250" autoRev="1" fill="hold"/>
                                        <p:tgtEl>
                                          <p:spTgt spid="310"/>
                                        </p:tgtEl>
                                      </p:cBhvr>
                                      <p:by x="105000" y="105000"/>
                                    </p:animScale>
                                  </p:childTnLst>
                                </p:cTn>
                              </p:par>
                              <p:par>
                                <p:cTn id="130" presetID="53" presetClass="entr" presetSubtype="16" fill="hold" grpId="0" nodeType="withEffect">
                                  <p:stCondLst>
                                    <p:cond delay="0"/>
                                  </p:stCondLst>
                                  <p:childTnLst>
                                    <p:set>
                                      <p:cBhvr>
                                        <p:cTn id="131" dur="1" fill="hold">
                                          <p:stCondLst>
                                            <p:cond delay="0"/>
                                          </p:stCondLst>
                                        </p:cTn>
                                        <p:tgtEl>
                                          <p:spTgt spid="311"/>
                                        </p:tgtEl>
                                        <p:attrNameLst>
                                          <p:attrName>style.visibility</p:attrName>
                                        </p:attrNameLst>
                                      </p:cBhvr>
                                      <p:to>
                                        <p:strVal val="visible"/>
                                      </p:to>
                                    </p:set>
                                    <p:anim calcmode="lin" valueType="num">
                                      <p:cBhvr>
                                        <p:cTn id="132" dur="500" fill="hold"/>
                                        <p:tgtEl>
                                          <p:spTgt spid="311"/>
                                        </p:tgtEl>
                                        <p:attrNameLst>
                                          <p:attrName>ppt_w</p:attrName>
                                        </p:attrNameLst>
                                      </p:cBhvr>
                                      <p:tavLst>
                                        <p:tav tm="0">
                                          <p:val>
                                            <p:fltVal val="0"/>
                                          </p:val>
                                        </p:tav>
                                        <p:tav tm="100000">
                                          <p:val>
                                            <p:strVal val="#ppt_w"/>
                                          </p:val>
                                        </p:tav>
                                      </p:tavLst>
                                    </p:anim>
                                    <p:anim calcmode="lin" valueType="num">
                                      <p:cBhvr>
                                        <p:cTn id="133" dur="500" fill="hold"/>
                                        <p:tgtEl>
                                          <p:spTgt spid="311"/>
                                        </p:tgtEl>
                                        <p:attrNameLst>
                                          <p:attrName>ppt_h</p:attrName>
                                        </p:attrNameLst>
                                      </p:cBhvr>
                                      <p:tavLst>
                                        <p:tav tm="0">
                                          <p:val>
                                            <p:fltVal val="0"/>
                                          </p:val>
                                        </p:tav>
                                        <p:tav tm="100000">
                                          <p:val>
                                            <p:strVal val="#ppt_h"/>
                                          </p:val>
                                        </p:tav>
                                      </p:tavLst>
                                    </p:anim>
                                    <p:animEffect transition="in" filter="fade">
                                      <p:cBhvr>
                                        <p:cTn id="134" dur="500"/>
                                        <p:tgtEl>
                                          <p:spTgt spid="311"/>
                                        </p:tgtEl>
                                      </p:cBhvr>
                                    </p:animEffect>
                                  </p:childTnLst>
                                  <p:subTnLst>
                                    <p:audio>
                                      <p:cMediaNode>
                                        <p:cTn display="0" masterRel="sameClick">
                                          <p:stCondLst>
                                            <p:cond evt="begin" delay="0">
                                              <p:tn val="130"/>
                                            </p:cond>
                                          </p:stCondLst>
                                          <p:endCondLst>
                                            <p:cond evt="onStopAudio" delay="0">
                                              <p:tgtEl>
                                                <p:sldTgt/>
                                              </p:tgtEl>
                                            </p:cond>
                                          </p:endCondLst>
                                        </p:cTn>
                                        <p:tgtEl>
                                          <p:sndTgt r:embed="rId5" name="Bling.wav"/>
                                        </p:tgtEl>
                                      </p:cMediaNode>
                                    </p:audio>
                                  </p:subTnLst>
                                </p:cTn>
                              </p:par>
                              <p:par>
                                <p:cTn id="135" presetID="26" presetClass="emph" presetSubtype="0" fill="hold" grpId="1" nodeType="withEffect">
                                  <p:stCondLst>
                                    <p:cond delay="500"/>
                                  </p:stCondLst>
                                  <p:childTnLst>
                                    <p:animEffect transition="out" filter="fade">
                                      <p:cBhvr>
                                        <p:cTn id="136" dur="500" tmFilter="0, 0; .2, .5; .8, .5; 1, 0"/>
                                        <p:tgtEl>
                                          <p:spTgt spid="311"/>
                                        </p:tgtEl>
                                      </p:cBhvr>
                                    </p:animEffect>
                                    <p:animScale>
                                      <p:cBhvr>
                                        <p:cTn id="137" dur="250" autoRev="1" fill="hold"/>
                                        <p:tgtEl>
                                          <p:spTgt spid="311"/>
                                        </p:tgtEl>
                                      </p:cBhvr>
                                      <p:by x="105000" y="105000"/>
                                    </p:animScale>
                                  </p:childTnLst>
                                </p:cTn>
                              </p:par>
                              <p:par>
                                <p:cTn id="138" presetID="53" presetClass="entr" presetSubtype="16" fill="hold" grpId="0" nodeType="withEffect">
                                  <p:stCondLst>
                                    <p:cond delay="0"/>
                                  </p:stCondLst>
                                  <p:childTnLst>
                                    <p:set>
                                      <p:cBhvr>
                                        <p:cTn id="139" dur="1" fill="hold">
                                          <p:stCondLst>
                                            <p:cond delay="0"/>
                                          </p:stCondLst>
                                        </p:cTn>
                                        <p:tgtEl>
                                          <p:spTgt spid="320"/>
                                        </p:tgtEl>
                                        <p:attrNameLst>
                                          <p:attrName>style.visibility</p:attrName>
                                        </p:attrNameLst>
                                      </p:cBhvr>
                                      <p:to>
                                        <p:strVal val="visible"/>
                                      </p:to>
                                    </p:set>
                                    <p:anim calcmode="lin" valueType="num">
                                      <p:cBhvr>
                                        <p:cTn id="140" dur="500" fill="hold"/>
                                        <p:tgtEl>
                                          <p:spTgt spid="320"/>
                                        </p:tgtEl>
                                        <p:attrNameLst>
                                          <p:attrName>ppt_w</p:attrName>
                                        </p:attrNameLst>
                                      </p:cBhvr>
                                      <p:tavLst>
                                        <p:tav tm="0">
                                          <p:val>
                                            <p:fltVal val="0"/>
                                          </p:val>
                                        </p:tav>
                                        <p:tav tm="100000">
                                          <p:val>
                                            <p:strVal val="#ppt_w"/>
                                          </p:val>
                                        </p:tav>
                                      </p:tavLst>
                                    </p:anim>
                                    <p:anim calcmode="lin" valueType="num">
                                      <p:cBhvr>
                                        <p:cTn id="141" dur="500" fill="hold"/>
                                        <p:tgtEl>
                                          <p:spTgt spid="320"/>
                                        </p:tgtEl>
                                        <p:attrNameLst>
                                          <p:attrName>ppt_h</p:attrName>
                                        </p:attrNameLst>
                                      </p:cBhvr>
                                      <p:tavLst>
                                        <p:tav tm="0">
                                          <p:val>
                                            <p:fltVal val="0"/>
                                          </p:val>
                                        </p:tav>
                                        <p:tav tm="100000">
                                          <p:val>
                                            <p:strVal val="#ppt_h"/>
                                          </p:val>
                                        </p:tav>
                                      </p:tavLst>
                                    </p:anim>
                                    <p:animEffect transition="in" filter="fade">
                                      <p:cBhvr>
                                        <p:cTn id="142" dur="500"/>
                                        <p:tgtEl>
                                          <p:spTgt spid="320"/>
                                        </p:tgtEl>
                                      </p:cBhvr>
                                    </p:animEffect>
                                  </p:childTnLst>
                                  <p:subTnLst>
                                    <p:audio>
                                      <p:cMediaNode>
                                        <p:cTn display="0" masterRel="sameClick">
                                          <p:stCondLst>
                                            <p:cond evt="begin" delay="0">
                                              <p:tn val="138"/>
                                            </p:cond>
                                          </p:stCondLst>
                                          <p:endCondLst>
                                            <p:cond evt="onStopAudio" delay="0">
                                              <p:tgtEl>
                                                <p:sldTgt/>
                                              </p:tgtEl>
                                            </p:cond>
                                          </p:endCondLst>
                                        </p:cTn>
                                        <p:tgtEl>
                                          <p:sndTgt r:embed="rId5" name="Bling.wav"/>
                                        </p:tgtEl>
                                      </p:cMediaNode>
                                    </p:audio>
                                  </p:subTnLst>
                                </p:cTn>
                              </p:par>
                              <p:par>
                                <p:cTn id="143" presetID="26" presetClass="emph" presetSubtype="0" fill="hold" grpId="1" nodeType="withEffect">
                                  <p:stCondLst>
                                    <p:cond delay="500"/>
                                  </p:stCondLst>
                                  <p:childTnLst>
                                    <p:animEffect transition="out" filter="fade">
                                      <p:cBhvr>
                                        <p:cTn id="144" dur="500" tmFilter="0, 0; .2, .5; .8, .5; 1, 0"/>
                                        <p:tgtEl>
                                          <p:spTgt spid="320"/>
                                        </p:tgtEl>
                                      </p:cBhvr>
                                    </p:animEffect>
                                    <p:animScale>
                                      <p:cBhvr>
                                        <p:cTn id="145" dur="250" autoRev="1" fill="hold"/>
                                        <p:tgtEl>
                                          <p:spTgt spid="320"/>
                                        </p:tgtEl>
                                      </p:cBhvr>
                                      <p:by x="105000" y="105000"/>
                                    </p:animScale>
                                  </p:childTnLst>
                                </p:cTn>
                              </p:par>
                              <p:par>
                                <p:cTn id="146" presetID="53" presetClass="entr" presetSubtype="16" fill="hold" grpId="0" nodeType="withEffect">
                                  <p:stCondLst>
                                    <p:cond delay="0"/>
                                  </p:stCondLst>
                                  <p:childTnLst>
                                    <p:set>
                                      <p:cBhvr>
                                        <p:cTn id="147" dur="1" fill="hold">
                                          <p:stCondLst>
                                            <p:cond delay="0"/>
                                          </p:stCondLst>
                                        </p:cTn>
                                        <p:tgtEl>
                                          <p:spTgt spid="346"/>
                                        </p:tgtEl>
                                        <p:attrNameLst>
                                          <p:attrName>style.visibility</p:attrName>
                                        </p:attrNameLst>
                                      </p:cBhvr>
                                      <p:to>
                                        <p:strVal val="visible"/>
                                      </p:to>
                                    </p:set>
                                    <p:anim calcmode="lin" valueType="num">
                                      <p:cBhvr>
                                        <p:cTn id="148" dur="500" fill="hold"/>
                                        <p:tgtEl>
                                          <p:spTgt spid="346"/>
                                        </p:tgtEl>
                                        <p:attrNameLst>
                                          <p:attrName>ppt_w</p:attrName>
                                        </p:attrNameLst>
                                      </p:cBhvr>
                                      <p:tavLst>
                                        <p:tav tm="0">
                                          <p:val>
                                            <p:fltVal val="0"/>
                                          </p:val>
                                        </p:tav>
                                        <p:tav tm="100000">
                                          <p:val>
                                            <p:strVal val="#ppt_w"/>
                                          </p:val>
                                        </p:tav>
                                      </p:tavLst>
                                    </p:anim>
                                    <p:anim calcmode="lin" valueType="num">
                                      <p:cBhvr>
                                        <p:cTn id="149" dur="500" fill="hold"/>
                                        <p:tgtEl>
                                          <p:spTgt spid="346"/>
                                        </p:tgtEl>
                                        <p:attrNameLst>
                                          <p:attrName>ppt_h</p:attrName>
                                        </p:attrNameLst>
                                      </p:cBhvr>
                                      <p:tavLst>
                                        <p:tav tm="0">
                                          <p:val>
                                            <p:fltVal val="0"/>
                                          </p:val>
                                        </p:tav>
                                        <p:tav tm="100000">
                                          <p:val>
                                            <p:strVal val="#ppt_h"/>
                                          </p:val>
                                        </p:tav>
                                      </p:tavLst>
                                    </p:anim>
                                    <p:animEffect transition="in" filter="fade">
                                      <p:cBhvr>
                                        <p:cTn id="150" dur="500"/>
                                        <p:tgtEl>
                                          <p:spTgt spid="346"/>
                                        </p:tgtEl>
                                      </p:cBhvr>
                                    </p:animEffect>
                                  </p:childTnLst>
                                  <p:subTnLst>
                                    <p:audio>
                                      <p:cMediaNode>
                                        <p:cTn display="0" masterRel="sameClick">
                                          <p:stCondLst>
                                            <p:cond evt="begin" delay="0">
                                              <p:tn val="146"/>
                                            </p:cond>
                                          </p:stCondLst>
                                          <p:endCondLst>
                                            <p:cond evt="onStopAudio" delay="0">
                                              <p:tgtEl>
                                                <p:sldTgt/>
                                              </p:tgtEl>
                                            </p:cond>
                                          </p:endCondLst>
                                        </p:cTn>
                                        <p:tgtEl>
                                          <p:sndTgt r:embed="rId5" name="Bling.wav"/>
                                        </p:tgtEl>
                                      </p:cMediaNode>
                                    </p:audio>
                                  </p:subTnLst>
                                </p:cTn>
                              </p:par>
                              <p:par>
                                <p:cTn id="151" presetID="26" presetClass="emph" presetSubtype="0" fill="hold" grpId="1" nodeType="withEffect">
                                  <p:stCondLst>
                                    <p:cond delay="500"/>
                                  </p:stCondLst>
                                  <p:childTnLst>
                                    <p:animEffect transition="out" filter="fade">
                                      <p:cBhvr>
                                        <p:cTn id="152" dur="500" tmFilter="0, 0; .2, .5; .8, .5; 1, 0"/>
                                        <p:tgtEl>
                                          <p:spTgt spid="346"/>
                                        </p:tgtEl>
                                      </p:cBhvr>
                                    </p:animEffect>
                                    <p:animScale>
                                      <p:cBhvr>
                                        <p:cTn id="153" dur="250" autoRev="1" fill="hold"/>
                                        <p:tgtEl>
                                          <p:spTgt spid="346"/>
                                        </p:tgtEl>
                                      </p:cBhvr>
                                      <p:by x="105000" y="105000"/>
                                    </p:animScale>
                                  </p:childTnLst>
                                </p:cTn>
                              </p:par>
                              <p:par>
                                <p:cTn id="154" presetID="53" presetClass="entr" presetSubtype="16" fill="hold" grpId="0" nodeType="withEffect">
                                  <p:stCondLst>
                                    <p:cond delay="0"/>
                                  </p:stCondLst>
                                  <p:childTnLst>
                                    <p:set>
                                      <p:cBhvr>
                                        <p:cTn id="155" dur="1" fill="hold">
                                          <p:stCondLst>
                                            <p:cond delay="0"/>
                                          </p:stCondLst>
                                        </p:cTn>
                                        <p:tgtEl>
                                          <p:spTgt spid="315"/>
                                        </p:tgtEl>
                                        <p:attrNameLst>
                                          <p:attrName>style.visibility</p:attrName>
                                        </p:attrNameLst>
                                      </p:cBhvr>
                                      <p:to>
                                        <p:strVal val="visible"/>
                                      </p:to>
                                    </p:set>
                                    <p:anim calcmode="lin" valueType="num">
                                      <p:cBhvr>
                                        <p:cTn id="156" dur="500" fill="hold"/>
                                        <p:tgtEl>
                                          <p:spTgt spid="315"/>
                                        </p:tgtEl>
                                        <p:attrNameLst>
                                          <p:attrName>ppt_w</p:attrName>
                                        </p:attrNameLst>
                                      </p:cBhvr>
                                      <p:tavLst>
                                        <p:tav tm="0">
                                          <p:val>
                                            <p:fltVal val="0"/>
                                          </p:val>
                                        </p:tav>
                                        <p:tav tm="100000">
                                          <p:val>
                                            <p:strVal val="#ppt_w"/>
                                          </p:val>
                                        </p:tav>
                                      </p:tavLst>
                                    </p:anim>
                                    <p:anim calcmode="lin" valueType="num">
                                      <p:cBhvr>
                                        <p:cTn id="157" dur="500" fill="hold"/>
                                        <p:tgtEl>
                                          <p:spTgt spid="315"/>
                                        </p:tgtEl>
                                        <p:attrNameLst>
                                          <p:attrName>ppt_h</p:attrName>
                                        </p:attrNameLst>
                                      </p:cBhvr>
                                      <p:tavLst>
                                        <p:tav tm="0">
                                          <p:val>
                                            <p:fltVal val="0"/>
                                          </p:val>
                                        </p:tav>
                                        <p:tav tm="100000">
                                          <p:val>
                                            <p:strVal val="#ppt_h"/>
                                          </p:val>
                                        </p:tav>
                                      </p:tavLst>
                                    </p:anim>
                                    <p:animEffect transition="in" filter="fade">
                                      <p:cBhvr>
                                        <p:cTn id="158" dur="500"/>
                                        <p:tgtEl>
                                          <p:spTgt spid="315"/>
                                        </p:tgtEl>
                                      </p:cBhvr>
                                    </p:animEffect>
                                  </p:childTnLst>
                                  <p:subTnLst>
                                    <p:audio>
                                      <p:cMediaNode>
                                        <p:cTn display="0" masterRel="sameClick">
                                          <p:stCondLst>
                                            <p:cond evt="begin" delay="0">
                                              <p:tn val="154"/>
                                            </p:cond>
                                          </p:stCondLst>
                                          <p:endCondLst>
                                            <p:cond evt="onStopAudio" delay="0">
                                              <p:tgtEl>
                                                <p:sldTgt/>
                                              </p:tgtEl>
                                            </p:cond>
                                          </p:endCondLst>
                                        </p:cTn>
                                        <p:tgtEl>
                                          <p:sndTgt r:embed="rId5" name="Bling.wav"/>
                                        </p:tgtEl>
                                      </p:cMediaNode>
                                    </p:audio>
                                  </p:subTnLst>
                                </p:cTn>
                              </p:par>
                              <p:par>
                                <p:cTn id="159" presetID="26" presetClass="emph" presetSubtype="0" fill="hold" grpId="1" nodeType="withEffect">
                                  <p:stCondLst>
                                    <p:cond delay="500"/>
                                  </p:stCondLst>
                                  <p:childTnLst>
                                    <p:animEffect transition="out" filter="fade">
                                      <p:cBhvr>
                                        <p:cTn id="160" dur="500" tmFilter="0, 0; .2, .5; .8, .5; 1, 0"/>
                                        <p:tgtEl>
                                          <p:spTgt spid="315"/>
                                        </p:tgtEl>
                                      </p:cBhvr>
                                    </p:animEffect>
                                    <p:animScale>
                                      <p:cBhvr>
                                        <p:cTn id="161" dur="250" autoRev="1" fill="hold"/>
                                        <p:tgtEl>
                                          <p:spTgt spid="315"/>
                                        </p:tgtEl>
                                      </p:cBhvr>
                                      <p:by x="105000" y="105000"/>
                                    </p:animScale>
                                  </p:childTnLst>
                                </p:cTn>
                              </p:par>
                              <p:par>
                                <p:cTn id="162" presetID="53" presetClass="entr" presetSubtype="16" fill="hold" nodeType="withEffect">
                                  <p:stCondLst>
                                    <p:cond delay="0"/>
                                  </p:stCondLst>
                                  <p:childTnLst>
                                    <p:set>
                                      <p:cBhvr>
                                        <p:cTn id="163" dur="1" fill="hold">
                                          <p:stCondLst>
                                            <p:cond delay="0"/>
                                          </p:stCondLst>
                                        </p:cTn>
                                        <p:tgtEl>
                                          <p:spTgt spid="156"/>
                                        </p:tgtEl>
                                        <p:attrNameLst>
                                          <p:attrName>style.visibility</p:attrName>
                                        </p:attrNameLst>
                                      </p:cBhvr>
                                      <p:to>
                                        <p:strVal val="visible"/>
                                      </p:to>
                                    </p:set>
                                    <p:anim calcmode="lin" valueType="num">
                                      <p:cBhvr>
                                        <p:cTn id="164" dur="500" fill="hold"/>
                                        <p:tgtEl>
                                          <p:spTgt spid="156"/>
                                        </p:tgtEl>
                                        <p:attrNameLst>
                                          <p:attrName>ppt_w</p:attrName>
                                        </p:attrNameLst>
                                      </p:cBhvr>
                                      <p:tavLst>
                                        <p:tav tm="0">
                                          <p:val>
                                            <p:fltVal val="0"/>
                                          </p:val>
                                        </p:tav>
                                        <p:tav tm="100000">
                                          <p:val>
                                            <p:strVal val="#ppt_w"/>
                                          </p:val>
                                        </p:tav>
                                      </p:tavLst>
                                    </p:anim>
                                    <p:anim calcmode="lin" valueType="num">
                                      <p:cBhvr>
                                        <p:cTn id="165" dur="500" fill="hold"/>
                                        <p:tgtEl>
                                          <p:spTgt spid="156"/>
                                        </p:tgtEl>
                                        <p:attrNameLst>
                                          <p:attrName>ppt_h</p:attrName>
                                        </p:attrNameLst>
                                      </p:cBhvr>
                                      <p:tavLst>
                                        <p:tav tm="0">
                                          <p:val>
                                            <p:fltVal val="0"/>
                                          </p:val>
                                        </p:tav>
                                        <p:tav tm="100000">
                                          <p:val>
                                            <p:strVal val="#ppt_h"/>
                                          </p:val>
                                        </p:tav>
                                      </p:tavLst>
                                    </p:anim>
                                    <p:animEffect transition="in" filter="fade">
                                      <p:cBhvr>
                                        <p:cTn id="166" dur="500"/>
                                        <p:tgtEl>
                                          <p:spTgt spid="156"/>
                                        </p:tgtEl>
                                      </p:cBhvr>
                                    </p:animEffect>
                                  </p:childTnLst>
                                </p:cTn>
                              </p:par>
                              <p:par>
                                <p:cTn id="167" presetID="26" presetClass="emph" presetSubtype="0" fill="hold" nodeType="withEffect">
                                  <p:stCondLst>
                                    <p:cond delay="500"/>
                                  </p:stCondLst>
                                  <p:childTnLst>
                                    <p:animEffect transition="out" filter="fade">
                                      <p:cBhvr>
                                        <p:cTn id="168" dur="500" tmFilter="0, 0; .2, .5; .8, .5; 1, 0"/>
                                        <p:tgtEl>
                                          <p:spTgt spid="156"/>
                                        </p:tgtEl>
                                      </p:cBhvr>
                                    </p:animEffect>
                                    <p:animScale>
                                      <p:cBhvr>
                                        <p:cTn id="169" dur="250" autoRev="1" fill="hold"/>
                                        <p:tgtEl>
                                          <p:spTgt spid="156"/>
                                        </p:tgtEl>
                                      </p:cBhvr>
                                      <p:by x="105000" y="105000"/>
                                    </p:animScale>
                                  </p:childTnLst>
                                </p:cTn>
                              </p:par>
                              <p:par>
                                <p:cTn id="170" presetID="53" presetClass="entr" presetSubtype="16" fill="hold" nodeType="withEffect">
                                  <p:stCondLst>
                                    <p:cond delay="0"/>
                                  </p:stCondLst>
                                  <p:childTnLst>
                                    <p:set>
                                      <p:cBhvr>
                                        <p:cTn id="171" dur="1" fill="hold">
                                          <p:stCondLst>
                                            <p:cond delay="0"/>
                                          </p:stCondLst>
                                        </p:cTn>
                                        <p:tgtEl>
                                          <p:spTgt spid="158"/>
                                        </p:tgtEl>
                                        <p:attrNameLst>
                                          <p:attrName>style.visibility</p:attrName>
                                        </p:attrNameLst>
                                      </p:cBhvr>
                                      <p:to>
                                        <p:strVal val="visible"/>
                                      </p:to>
                                    </p:set>
                                    <p:anim calcmode="lin" valueType="num">
                                      <p:cBhvr>
                                        <p:cTn id="172" dur="500" fill="hold"/>
                                        <p:tgtEl>
                                          <p:spTgt spid="158"/>
                                        </p:tgtEl>
                                        <p:attrNameLst>
                                          <p:attrName>ppt_w</p:attrName>
                                        </p:attrNameLst>
                                      </p:cBhvr>
                                      <p:tavLst>
                                        <p:tav tm="0">
                                          <p:val>
                                            <p:fltVal val="0"/>
                                          </p:val>
                                        </p:tav>
                                        <p:tav tm="100000">
                                          <p:val>
                                            <p:strVal val="#ppt_w"/>
                                          </p:val>
                                        </p:tav>
                                      </p:tavLst>
                                    </p:anim>
                                    <p:anim calcmode="lin" valueType="num">
                                      <p:cBhvr>
                                        <p:cTn id="173" dur="500" fill="hold"/>
                                        <p:tgtEl>
                                          <p:spTgt spid="158"/>
                                        </p:tgtEl>
                                        <p:attrNameLst>
                                          <p:attrName>ppt_h</p:attrName>
                                        </p:attrNameLst>
                                      </p:cBhvr>
                                      <p:tavLst>
                                        <p:tav tm="0">
                                          <p:val>
                                            <p:fltVal val="0"/>
                                          </p:val>
                                        </p:tav>
                                        <p:tav tm="100000">
                                          <p:val>
                                            <p:strVal val="#ppt_h"/>
                                          </p:val>
                                        </p:tav>
                                      </p:tavLst>
                                    </p:anim>
                                    <p:animEffect transition="in" filter="fade">
                                      <p:cBhvr>
                                        <p:cTn id="174" dur="500"/>
                                        <p:tgtEl>
                                          <p:spTgt spid="158"/>
                                        </p:tgtEl>
                                      </p:cBhvr>
                                    </p:animEffect>
                                  </p:childTnLst>
                                </p:cTn>
                              </p:par>
                              <p:par>
                                <p:cTn id="175" presetID="26" presetClass="emph" presetSubtype="0" fill="hold" nodeType="withEffect">
                                  <p:stCondLst>
                                    <p:cond delay="500"/>
                                  </p:stCondLst>
                                  <p:childTnLst>
                                    <p:animEffect transition="out" filter="fade">
                                      <p:cBhvr>
                                        <p:cTn id="176" dur="500" tmFilter="0, 0; .2, .5; .8, .5; 1, 0"/>
                                        <p:tgtEl>
                                          <p:spTgt spid="158"/>
                                        </p:tgtEl>
                                      </p:cBhvr>
                                    </p:animEffect>
                                    <p:animScale>
                                      <p:cBhvr>
                                        <p:cTn id="177" dur="250" autoRev="1" fill="hold"/>
                                        <p:tgtEl>
                                          <p:spTgt spid="158"/>
                                        </p:tgtEl>
                                      </p:cBhvr>
                                      <p:by x="105000" y="105000"/>
                                    </p:animScale>
                                  </p:childTnLst>
                                </p:cTn>
                              </p:par>
                              <p:par>
                                <p:cTn id="178" presetID="53" presetClass="entr" presetSubtype="16" fill="hold" grpId="0" nodeType="withEffect">
                                  <p:stCondLst>
                                    <p:cond delay="0"/>
                                  </p:stCondLst>
                                  <p:childTnLst>
                                    <p:set>
                                      <p:cBhvr>
                                        <p:cTn id="179" dur="1" fill="hold">
                                          <p:stCondLst>
                                            <p:cond delay="0"/>
                                          </p:stCondLst>
                                        </p:cTn>
                                        <p:tgtEl>
                                          <p:spTgt spid="156"/>
                                        </p:tgtEl>
                                        <p:attrNameLst>
                                          <p:attrName>style.visibility</p:attrName>
                                        </p:attrNameLst>
                                      </p:cBhvr>
                                      <p:to>
                                        <p:strVal val="visible"/>
                                      </p:to>
                                    </p:set>
                                    <p:anim calcmode="lin" valueType="num">
                                      <p:cBhvr>
                                        <p:cTn id="180" dur="500" fill="hold"/>
                                        <p:tgtEl>
                                          <p:spTgt spid="156"/>
                                        </p:tgtEl>
                                        <p:attrNameLst>
                                          <p:attrName>ppt_w</p:attrName>
                                        </p:attrNameLst>
                                      </p:cBhvr>
                                      <p:tavLst>
                                        <p:tav tm="0">
                                          <p:val>
                                            <p:fltVal val="0"/>
                                          </p:val>
                                        </p:tav>
                                        <p:tav tm="100000">
                                          <p:val>
                                            <p:strVal val="#ppt_w"/>
                                          </p:val>
                                        </p:tav>
                                      </p:tavLst>
                                    </p:anim>
                                    <p:anim calcmode="lin" valueType="num">
                                      <p:cBhvr>
                                        <p:cTn id="181" dur="500" fill="hold"/>
                                        <p:tgtEl>
                                          <p:spTgt spid="156"/>
                                        </p:tgtEl>
                                        <p:attrNameLst>
                                          <p:attrName>ppt_h</p:attrName>
                                        </p:attrNameLst>
                                      </p:cBhvr>
                                      <p:tavLst>
                                        <p:tav tm="0">
                                          <p:val>
                                            <p:fltVal val="0"/>
                                          </p:val>
                                        </p:tav>
                                        <p:tav tm="100000">
                                          <p:val>
                                            <p:strVal val="#ppt_h"/>
                                          </p:val>
                                        </p:tav>
                                      </p:tavLst>
                                    </p:anim>
                                    <p:animEffect transition="in" filter="fade">
                                      <p:cBhvr>
                                        <p:cTn id="182" dur="500"/>
                                        <p:tgtEl>
                                          <p:spTgt spid="156"/>
                                        </p:tgtEl>
                                      </p:cBhvr>
                                    </p:animEffect>
                                  </p:childTnLst>
                                  <p:subTnLst>
                                    <p:audio>
                                      <p:cMediaNode>
                                        <p:cTn display="0" masterRel="sameClick">
                                          <p:stCondLst>
                                            <p:cond evt="begin" delay="0">
                                              <p:tn val="178"/>
                                            </p:cond>
                                          </p:stCondLst>
                                          <p:endCondLst>
                                            <p:cond evt="onStopAudio" delay="0">
                                              <p:tgtEl>
                                                <p:sldTgt/>
                                              </p:tgtEl>
                                            </p:cond>
                                          </p:endCondLst>
                                        </p:cTn>
                                        <p:tgtEl>
                                          <p:sndTgt r:embed="rId5" name="Bling.wav"/>
                                        </p:tgtEl>
                                      </p:cMediaNode>
                                    </p:audio>
                                  </p:subTnLst>
                                </p:cTn>
                              </p:par>
                              <p:par>
                                <p:cTn id="183" presetID="26" presetClass="emph" presetSubtype="0" fill="hold" grpId="1" nodeType="withEffect">
                                  <p:stCondLst>
                                    <p:cond delay="500"/>
                                  </p:stCondLst>
                                  <p:childTnLst>
                                    <p:animEffect transition="out" filter="fade">
                                      <p:cBhvr>
                                        <p:cTn id="184" dur="500" tmFilter="0, 0; .2, .5; .8, .5; 1, 0"/>
                                        <p:tgtEl>
                                          <p:spTgt spid="156"/>
                                        </p:tgtEl>
                                      </p:cBhvr>
                                    </p:animEffect>
                                    <p:animScale>
                                      <p:cBhvr>
                                        <p:cTn id="185" dur="250" autoRev="1" fill="hold"/>
                                        <p:tgtEl>
                                          <p:spTgt spid="156"/>
                                        </p:tgtEl>
                                      </p:cBhvr>
                                      <p:by x="105000" y="105000"/>
                                    </p:animScale>
                                  </p:childTnLst>
                                </p:cTn>
                              </p:par>
                              <p:par>
                                <p:cTn id="186" presetID="53" presetClass="entr" presetSubtype="16" fill="hold" grpId="0" nodeType="withEffect">
                                  <p:stCondLst>
                                    <p:cond delay="0"/>
                                  </p:stCondLst>
                                  <p:childTnLst>
                                    <p:set>
                                      <p:cBhvr>
                                        <p:cTn id="187" dur="1" fill="hold">
                                          <p:stCondLst>
                                            <p:cond delay="0"/>
                                          </p:stCondLst>
                                        </p:cTn>
                                        <p:tgtEl>
                                          <p:spTgt spid="158"/>
                                        </p:tgtEl>
                                        <p:attrNameLst>
                                          <p:attrName>style.visibility</p:attrName>
                                        </p:attrNameLst>
                                      </p:cBhvr>
                                      <p:to>
                                        <p:strVal val="visible"/>
                                      </p:to>
                                    </p:set>
                                    <p:anim calcmode="lin" valueType="num">
                                      <p:cBhvr>
                                        <p:cTn id="188" dur="500" fill="hold"/>
                                        <p:tgtEl>
                                          <p:spTgt spid="158"/>
                                        </p:tgtEl>
                                        <p:attrNameLst>
                                          <p:attrName>ppt_w</p:attrName>
                                        </p:attrNameLst>
                                      </p:cBhvr>
                                      <p:tavLst>
                                        <p:tav tm="0">
                                          <p:val>
                                            <p:fltVal val="0"/>
                                          </p:val>
                                        </p:tav>
                                        <p:tav tm="100000">
                                          <p:val>
                                            <p:strVal val="#ppt_w"/>
                                          </p:val>
                                        </p:tav>
                                      </p:tavLst>
                                    </p:anim>
                                    <p:anim calcmode="lin" valueType="num">
                                      <p:cBhvr>
                                        <p:cTn id="189" dur="500" fill="hold"/>
                                        <p:tgtEl>
                                          <p:spTgt spid="158"/>
                                        </p:tgtEl>
                                        <p:attrNameLst>
                                          <p:attrName>ppt_h</p:attrName>
                                        </p:attrNameLst>
                                      </p:cBhvr>
                                      <p:tavLst>
                                        <p:tav tm="0">
                                          <p:val>
                                            <p:fltVal val="0"/>
                                          </p:val>
                                        </p:tav>
                                        <p:tav tm="100000">
                                          <p:val>
                                            <p:strVal val="#ppt_h"/>
                                          </p:val>
                                        </p:tav>
                                      </p:tavLst>
                                    </p:anim>
                                    <p:animEffect transition="in" filter="fade">
                                      <p:cBhvr>
                                        <p:cTn id="190" dur="500"/>
                                        <p:tgtEl>
                                          <p:spTgt spid="158"/>
                                        </p:tgtEl>
                                      </p:cBhvr>
                                    </p:animEffect>
                                  </p:childTnLst>
                                  <p:subTnLst>
                                    <p:audio>
                                      <p:cMediaNode>
                                        <p:cTn display="0" masterRel="sameClick">
                                          <p:stCondLst>
                                            <p:cond evt="begin" delay="0">
                                              <p:tn val="186"/>
                                            </p:cond>
                                          </p:stCondLst>
                                          <p:endCondLst>
                                            <p:cond evt="onStopAudio" delay="0">
                                              <p:tgtEl>
                                                <p:sldTgt/>
                                              </p:tgtEl>
                                            </p:cond>
                                          </p:endCondLst>
                                        </p:cTn>
                                        <p:tgtEl>
                                          <p:sndTgt r:embed="rId5" name="Bling.wav"/>
                                        </p:tgtEl>
                                      </p:cMediaNode>
                                    </p:audio>
                                  </p:subTnLst>
                                </p:cTn>
                              </p:par>
                              <p:par>
                                <p:cTn id="191" presetID="26" presetClass="emph" presetSubtype="0" fill="hold" grpId="1" nodeType="withEffect">
                                  <p:stCondLst>
                                    <p:cond delay="500"/>
                                  </p:stCondLst>
                                  <p:childTnLst>
                                    <p:animEffect transition="out" filter="fade">
                                      <p:cBhvr>
                                        <p:cTn id="192" dur="500" tmFilter="0, 0; .2, .5; .8, .5; 1, 0"/>
                                        <p:tgtEl>
                                          <p:spTgt spid="158"/>
                                        </p:tgtEl>
                                      </p:cBhvr>
                                    </p:animEffect>
                                    <p:animScale>
                                      <p:cBhvr>
                                        <p:cTn id="193" dur="250" autoRev="1" fill="hold"/>
                                        <p:tgtEl>
                                          <p:spTgt spid="158"/>
                                        </p:tgtEl>
                                      </p:cBhvr>
                                      <p:by x="105000" y="105000"/>
                                    </p:animScale>
                                  </p:childTnLst>
                                </p:cTn>
                              </p:par>
                            </p:childTnLst>
                          </p:cTn>
                        </p:par>
                      </p:childTnLst>
                    </p:cTn>
                  </p:par>
                </p:childTnLst>
              </p:cTn>
              <p:nextCondLst>
                <p:cond evt="onClick" delay="0">
                  <p:tgtEl>
                    <p:spTgt spid="10"/>
                  </p:tgtEl>
                </p:cond>
              </p:nextCondLst>
            </p:seq>
            <p:seq concurrent="1" nextAc="seek">
              <p:cTn id="194" restart="whenNotActive" fill="hold" evtFilter="cancelBubble" nodeType="interactiveSeq">
                <p:stCondLst>
                  <p:cond evt="onClick" delay="0">
                    <p:tgtEl>
                      <p:spTgt spid="154"/>
                    </p:tgtEl>
                  </p:cond>
                </p:stCondLst>
                <p:endSync evt="end" delay="0">
                  <p:rtn val="all"/>
                </p:endSync>
                <p:childTnLst>
                  <p:par>
                    <p:cTn id="195" fill="hold">
                      <p:stCondLst>
                        <p:cond delay="0"/>
                      </p:stCondLst>
                      <p:childTnLst>
                        <p:par>
                          <p:cTn id="196" fill="hold">
                            <p:stCondLst>
                              <p:cond delay="0"/>
                            </p:stCondLst>
                            <p:childTnLst>
                              <p:par>
                                <p:cTn id="197" presetID="53" presetClass="entr" presetSubtype="16" fill="hold" grpId="0" nodeType="withEffect">
                                  <p:stCondLst>
                                    <p:cond delay="0"/>
                                  </p:stCondLst>
                                  <p:childTnLst>
                                    <p:set>
                                      <p:cBhvr>
                                        <p:cTn id="198" dur="1" fill="hold">
                                          <p:stCondLst>
                                            <p:cond delay="0"/>
                                          </p:stCondLst>
                                        </p:cTn>
                                        <p:tgtEl>
                                          <p:spTgt spid="324"/>
                                        </p:tgtEl>
                                        <p:attrNameLst>
                                          <p:attrName>style.visibility</p:attrName>
                                        </p:attrNameLst>
                                      </p:cBhvr>
                                      <p:to>
                                        <p:strVal val="visible"/>
                                      </p:to>
                                    </p:set>
                                    <p:anim calcmode="lin" valueType="num">
                                      <p:cBhvr>
                                        <p:cTn id="199" dur="500" fill="hold"/>
                                        <p:tgtEl>
                                          <p:spTgt spid="324"/>
                                        </p:tgtEl>
                                        <p:attrNameLst>
                                          <p:attrName>ppt_w</p:attrName>
                                        </p:attrNameLst>
                                      </p:cBhvr>
                                      <p:tavLst>
                                        <p:tav tm="0">
                                          <p:val>
                                            <p:fltVal val="0"/>
                                          </p:val>
                                        </p:tav>
                                        <p:tav tm="100000">
                                          <p:val>
                                            <p:strVal val="#ppt_w"/>
                                          </p:val>
                                        </p:tav>
                                      </p:tavLst>
                                    </p:anim>
                                    <p:anim calcmode="lin" valueType="num">
                                      <p:cBhvr>
                                        <p:cTn id="200" dur="500" fill="hold"/>
                                        <p:tgtEl>
                                          <p:spTgt spid="324"/>
                                        </p:tgtEl>
                                        <p:attrNameLst>
                                          <p:attrName>ppt_h</p:attrName>
                                        </p:attrNameLst>
                                      </p:cBhvr>
                                      <p:tavLst>
                                        <p:tav tm="0">
                                          <p:val>
                                            <p:fltVal val="0"/>
                                          </p:val>
                                        </p:tav>
                                        <p:tav tm="100000">
                                          <p:val>
                                            <p:strVal val="#ppt_h"/>
                                          </p:val>
                                        </p:tav>
                                      </p:tavLst>
                                    </p:anim>
                                    <p:animEffect transition="in" filter="fade">
                                      <p:cBhvr>
                                        <p:cTn id="201" dur="500"/>
                                        <p:tgtEl>
                                          <p:spTgt spid="324"/>
                                        </p:tgtEl>
                                      </p:cBhvr>
                                    </p:animEffect>
                                  </p:childTnLst>
                                  <p:subTnLst>
                                    <p:audio>
                                      <p:cMediaNode>
                                        <p:cTn display="0" masterRel="sameClick">
                                          <p:stCondLst>
                                            <p:cond evt="begin" delay="0">
                                              <p:tn val="197"/>
                                            </p:cond>
                                          </p:stCondLst>
                                          <p:endCondLst>
                                            <p:cond evt="onStopAudio" delay="0">
                                              <p:tgtEl>
                                                <p:sldTgt/>
                                              </p:tgtEl>
                                            </p:cond>
                                          </p:endCondLst>
                                        </p:cTn>
                                        <p:tgtEl>
                                          <p:sndTgt r:embed="rId5" name="Bling.wav"/>
                                        </p:tgtEl>
                                      </p:cMediaNode>
                                    </p:audio>
                                  </p:subTnLst>
                                </p:cTn>
                              </p:par>
                              <p:par>
                                <p:cTn id="202" presetID="26" presetClass="emph" presetSubtype="0" fill="hold" grpId="1" nodeType="withEffect">
                                  <p:stCondLst>
                                    <p:cond delay="500"/>
                                  </p:stCondLst>
                                  <p:childTnLst>
                                    <p:animEffect transition="out" filter="fade">
                                      <p:cBhvr>
                                        <p:cTn id="203" dur="500" tmFilter="0, 0; .2, .5; .8, .5; 1, 0"/>
                                        <p:tgtEl>
                                          <p:spTgt spid="324"/>
                                        </p:tgtEl>
                                      </p:cBhvr>
                                    </p:animEffect>
                                    <p:animScale>
                                      <p:cBhvr>
                                        <p:cTn id="204" dur="250" autoRev="1" fill="hold"/>
                                        <p:tgtEl>
                                          <p:spTgt spid="324"/>
                                        </p:tgtEl>
                                      </p:cBhvr>
                                      <p:by x="105000" y="105000"/>
                                    </p:animScale>
                                  </p:childTnLst>
                                </p:cTn>
                              </p:par>
                              <p:par>
                                <p:cTn id="205" presetID="53" presetClass="entr" presetSubtype="16" fill="hold" grpId="0" nodeType="withEffect">
                                  <p:stCondLst>
                                    <p:cond delay="0"/>
                                  </p:stCondLst>
                                  <p:childTnLst>
                                    <p:set>
                                      <p:cBhvr>
                                        <p:cTn id="206" dur="1" fill="hold">
                                          <p:stCondLst>
                                            <p:cond delay="0"/>
                                          </p:stCondLst>
                                        </p:cTn>
                                        <p:tgtEl>
                                          <p:spTgt spid="325"/>
                                        </p:tgtEl>
                                        <p:attrNameLst>
                                          <p:attrName>style.visibility</p:attrName>
                                        </p:attrNameLst>
                                      </p:cBhvr>
                                      <p:to>
                                        <p:strVal val="visible"/>
                                      </p:to>
                                    </p:set>
                                    <p:anim calcmode="lin" valueType="num">
                                      <p:cBhvr>
                                        <p:cTn id="207" dur="500" fill="hold"/>
                                        <p:tgtEl>
                                          <p:spTgt spid="325"/>
                                        </p:tgtEl>
                                        <p:attrNameLst>
                                          <p:attrName>ppt_w</p:attrName>
                                        </p:attrNameLst>
                                      </p:cBhvr>
                                      <p:tavLst>
                                        <p:tav tm="0">
                                          <p:val>
                                            <p:fltVal val="0"/>
                                          </p:val>
                                        </p:tav>
                                        <p:tav tm="100000">
                                          <p:val>
                                            <p:strVal val="#ppt_w"/>
                                          </p:val>
                                        </p:tav>
                                      </p:tavLst>
                                    </p:anim>
                                    <p:anim calcmode="lin" valueType="num">
                                      <p:cBhvr>
                                        <p:cTn id="208" dur="500" fill="hold"/>
                                        <p:tgtEl>
                                          <p:spTgt spid="325"/>
                                        </p:tgtEl>
                                        <p:attrNameLst>
                                          <p:attrName>ppt_h</p:attrName>
                                        </p:attrNameLst>
                                      </p:cBhvr>
                                      <p:tavLst>
                                        <p:tav tm="0">
                                          <p:val>
                                            <p:fltVal val="0"/>
                                          </p:val>
                                        </p:tav>
                                        <p:tav tm="100000">
                                          <p:val>
                                            <p:strVal val="#ppt_h"/>
                                          </p:val>
                                        </p:tav>
                                      </p:tavLst>
                                    </p:anim>
                                    <p:animEffect transition="in" filter="fade">
                                      <p:cBhvr>
                                        <p:cTn id="209" dur="500"/>
                                        <p:tgtEl>
                                          <p:spTgt spid="325"/>
                                        </p:tgtEl>
                                      </p:cBhvr>
                                    </p:animEffect>
                                  </p:childTnLst>
                                  <p:subTnLst>
                                    <p:audio>
                                      <p:cMediaNode>
                                        <p:cTn display="0" masterRel="sameClick">
                                          <p:stCondLst>
                                            <p:cond evt="begin" delay="0">
                                              <p:tn val="205"/>
                                            </p:cond>
                                          </p:stCondLst>
                                          <p:endCondLst>
                                            <p:cond evt="onStopAudio" delay="0">
                                              <p:tgtEl>
                                                <p:sldTgt/>
                                              </p:tgtEl>
                                            </p:cond>
                                          </p:endCondLst>
                                        </p:cTn>
                                        <p:tgtEl>
                                          <p:sndTgt r:embed="rId5" name="Bling.wav"/>
                                        </p:tgtEl>
                                      </p:cMediaNode>
                                    </p:audio>
                                  </p:subTnLst>
                                </p:cTn>
                              </p:par>
                              <p:par>
                                <p:cTn id="210" presetID="26" presetClass="emph" presetSubtype="0" fill="hold" grpId="1" nodeType="withEffect">
                                  <p:stCondLst>
                                    <p:cond delay="500"/>
                                  </p:stCondLst>
                                  <p:childTnLst>
                                    <p:animEffect transition="out" filter="fade">
                                      <p:cBhvr>
                                        <p:cTn id="211" dur="500" tmFilter="0, 0; .2, .5; .8, .5; 1, 0"/>
                                        <p:tgtEl>
                                          <p:spTgt spid="325"/>
                                        </p:tgtEl>
                                      </p:cBhvr>
                                    </p:animEffect>
                                    <p:animScale>
                                      <p:cBhvr>
                                        <p:cTn id="212" dur="250" autoRev="1" fill="hold"/>
                                        <p:tgtEl>
                                          <p:spTgt spid="325"/>
                                        </p:tgtEl>
                                      </p:cBhvr>
                                      <p:by x="105000" y="105000"/>
                                    </p:animScale>
                                  </p:childTnLst>
                                </p:cTn>
                              </p:par>
                              <p:par>
                                <p:cTn id="213" presetID="53" presetClass="entr" presetSubtype="16" fill="hold" grpId="0" nodeType="withEffect">
                                  <p:stCondLst>
                                    <p:cond delay="0"/>
                                  </p:stCondLst>
                                  <p:childTnLst>
                                    <p:set>
                                      <p:cBhvr>
                                        <p:cTn id="214" dur="1" fill="hold">
                                          <p:stCondLst>
                                            <p:cond delay="0"/>
                                          </p:stCondLst>
                                        </p:cTn>
                                        <p:tgtEl>
                                          <p:spTgt spid="328"/>
                                        </p:tgtEl>
                                        <p:attrNameLst>
                                          <p:attrName>style.visibility</p:attrName>
                                        </p:attrNameLst>
                                      </p:cBhvr>
                                      <p:to>
                                        <p:strVal val="visible"/>
                                      </p:to>
                                    </p:set>
                                    <p:anim calcmode="lin" valueType="num">
                                      <p:cBhvr>
                                        <p:cTn id="215" dur="500" fill="hold"/>
                                        <p:tgtEl>
                                          <p:spTgt spid="328"/>
                                        </p:tgtEl>
                                        <p:attrNameLst>
                                          <p:attrName>ppt_w</p:attrName>
                                        </p:attrNameLst>
                                      </p:cBhvr>
                                      <p:tavLst>
                                        <p:tav tm="0">
                                          <p:val>
                                            <p:fltVal val="0"/>
                                          </p:val>
                                        </p:tav>
                                        <p:tav tm="100000">
                                          <p:val>
                                            <p:strVal val="#ppt_w"/>
                                          </p:val>
                                        </p:tav>
                                      </p:tavLst>
                                    </p:anim>
                                    <p:anim calcmode="lin" valueType="num">
                                      <p:cBhvr>
                                        <p:cTn id="216" dur="500" fill="hold"/>
                                        <p:tgtEl>
                                          <p:spTgt spid="328"/>
                                        </p:tgtEl>
                                        <p:attrNameLst>
                                          <p:attrName>ppt_h</p:attrName>
                                        </p:attrNameLst>
                                      </p:cBhvr>
                                      <p:tavLst>
                                        <p:tav tm="0">
                                          <p:val>
                                            <p:fltVal val="0"/>
                                          </p:val>
                                        </p:tav>
                                        <p:tav tm="100000">
                                          <p:val>
                                            <p:strVal val="#ppt_h"/>
                                          </p:val>
                                        </p:tav>
                                      </p:tavLst>
                                    </p:anim>
                                    <p:animEffect transition="in" filter="fade">
                                      <p:cBhvr>
                                        <p:cTn id="217" dur="500"/>
                                        <p:tgtEl>
                                          <p:spTgt spid="328"/>
                                        </p:tgtEl>
                                      </p:cBhvr>
                                    </p:animEffect>
                                  </p:childTnLst>
                                  <p:subTnLst>
                                    <p:audio>
                                      <p:cMediaNode>
                                        <p:cTn display="0" masterRel="sameClick">
                                          <p:stCondLst>
                                            <p:cond evt="begin" delay="0">
                                              <p:tn val="213"/>
                                            </p:cond>
                                          </p:stCondLst>
                                          <p:endCondLst>
                                            <p:cond evt="onStopAudio" delay="0">
                                              <p:tgtEl>
                                                <p:sldTgt/>
                                              </p:tgtEl>
                                            </p:cond>
                                          </p:endCondLst>
                                        </p:cTn>
                                        <p:tgtEl>
                                          <p:sndTgt r:embed="rId5" name="Bling.wav"/>
                                        </p:tgtEl>
                                      </p:cMediaNode>
                                    </p:audio>
                                  </p:subTnLst>
                                </p:cTn>
                              </p:par>
                              <p:par>
                                <p:cTn id="218" presetID="26" presetClass="emph" presetSubtype="0" fill="hold" grpId="1" nodeType="withEffect">
                                  <p:stCondLst>
                                    <p:cond delay="500"/>
                                  </p:stCondLst>
                                  <p:childTnLst>
                                    <p:animEffect transition="out" filter="fade">
                                      <p:cBhvr>
                                        <p:cTn id="219" dur="500" tmFilter="0, 0; .2, .5; .8, .5; 1, 0"/>
                                        <p:tgtEl>
                                          <p:spTgt spid="328"/>
                                        </p:tgtEl>
                                      </p:cBhvr>
                                    </p:animEffect>
                                    <p:animScale>
                                      <p:cBhvr>
                                        <p:cTn id="220" dur="250" autoRev="1" fill="hold"/>
                                        <p:tgtEl>
                                          <p:spTgt spid="328"/>
                                        </p:tgtEl>
                                      </p:cBhvr>
                                      <p:by x="105000" y="105000"/>
                                    </p:animScale>
                                  </p:childTnLst>
                                </p:cTn>
                              </p:par>
                              <p:par>
                                <p:cTn id="221" presetID="53" presetClass="entr" presetSubtype="16" fill="hold" grpId="0" nodeType="withEffect">
                                  <p:stCondLst>
                                    <p:cond delay="0"/>
                                  </p:stCondLst>
                                  <p:childTnLst>
                                    <p:set>
                                      <p:cBhvr>
                                        <p:cTn id="222" dur="1" fill="hold">
                                          <p:stCondLst>
                                            <p:cond delay="0"/>
                                          </p:stCondLst>
                                        </p:cTn>
                                        <p:tgtEl>
                                          <p:spTgt spid="336"/>
                                        </p:tgtEl>
                                        <p:attrNameLst>
                                          <p:attrName>style.visibility</p:attrName>
                                        </p:attrNameLst>
                                      </p:cBhvr>
                                      <p:to>
                                        <p:strVal val="visible"/>
                                      </p:to>
                                    </p:set>
                                    <p:anim calcmode="lin" valueType="num">
                                      <p:cBhvr>
                                        <p:cTn id="223" dur="500" fill="hold"/>
                                        <p:tgtEl>
                                          <p:spTgt spid="336"/>
                                        </p:tgtEl>
                                        <p:attrNameLst>
                                          <p:attrName>ppt_w</p:attrName>
                                        </p:attrNameLst>
                                      </p:cBhvr>
                                      <p:tavLst>
                                        <p:tav tm="0">
                                          <p:val>
                                            <p:fltVal val="0"/>
                                          </p:val>
                                        </p:tav>
                                        <p:tav tm="100000">
                                          <p:val>
                                            <p:strVal val="#ppt_w"/>
                                          </p:val>
                                        </p:tav>
                                      </p:tavLst>
                                    </p:anim>
                                    <p:anim calcmode="lin" valueType="num">
                                      <p:cBhvr>
                                        <p:cTn id="224" dur="500" fill="hold"/>
                                        <p:tgtEl>
                                          <p:spTgt spid="336"/>
                                        </p:tgtEl>
                                        <p:attrNameLst>
                                          <p:attrName>ppt_h</p:attrName>
                                        </p:attrNameLst>
                                      </p:cBhvr>
                                      <p:tavLst>
                                        <p:tav tm="0">
                                          <p:val>
                                            <p:fltVal val="0"/>
                                          </p:val>
                                        </p:tav>
                                        <p:tav tm="100000">
                                          <p:val>
                                            <p:strVal val="#ppt_h"/>
                                          </p:val>
                                        </p:tav>
                                      </p:tavLst>
                                    </p:anim>
                                    <p:animEffect transition="in" filter="fade">
                                      <p:cBhvr>
                                        <p:cTn id="225" dur="500"/>
                                        <p:tgtEl>
                                          <p:spTgt spid="336"/>
                                        </p:tgtEl>
                                      </p:cBhvr>
                                    </p:animEffect>
                                  </p:childTnLst>
                                  <p:subTnLst>
                                    <p:audio>
                                      <p:cMediaNode>
                                        <p:cTn display="0" masterRel="sameClick">
                                          <p:stCondLst>
                                            <p:cond evt="begin" delay="0">
                                              <p:tn val="221"/>
                                            </p:cond>
                                          </p:stCondLst>
                                          <p:endCondLst>
                                            <p:cond evt="onStopAudio" delay="0">
                                              <p:tgtEl>
                                                <p:sldTgt/>
                                              </p:tgtEl>
                                            </p:cond>
                                          </p:endCondLst>
                                        </p:cTn>
                                        <p:tgtEl>
                                          <p:sndTgt r:embed="rId5" name="Bling.wav"/>
                                        </p:tgtEl>
                                      </p:cMediaNode>
                                    </p:audio>
                                  </p:subTnLst>
                                </p:cTn>
                              </p:par>
                              <p:par>
                                <p:cTn id="226" presetID="26" presetClass="emph" presetSubtype="0" fill="hold" grpId="1" nodeType="withEffect">
                                  <p:stCondLst>
                                    <p:cond delay="500"/>
                                  </p:stCondLst>
                                  <p:childTnLst>
                                    <p:animEffect transition="out" filter="fade">
                                      <p:cBhvr>
                                        <p:cTn id="227" dur="500" tmFilter="0, 0; .2, .5; .8, .5; 1, 0"/>
                                        <p:tgtEl>
                                          <p:spTgt spid="336"/>
                                        </p:tgtEl>
                                      </p:cBhvr>
                                    </p:animEffect>
                                    <p:animScale>
                                      <p:cBhvr>
                                        <p:cTn id="228" dur="250" autoRev="1" fill="hold"/>
                                        <p:tgtEl>
                                          <p:spTgt spid="336"/>
                                        </p:tgtEl>
                                      </p:cBhvr>
                                      <p:by x="105000" y="105000"/>
                                    </p:animScale>
                                  </p:childTnLst>
                                </p:cTn>
                              </p:par>
                              <p:par>
                                <p:cTn id="229" presetID="53" presetClass="entr" presetSubtype="16" fill="hold" grpId="0" nodeType="withEffect">
                                  <p:stCondLst>
                                    <p:cond delay="0"/>
                                  </p:stCondLst>
                                  <p:childTnLst>
                                    <p:set>
                                      <p:cBhvr>
                                        <p:cTn id="230" dur="1" fill="hold">
                                          <p:stCondLst>
                                            <p:cond delay="0"/>
                                          </p:stCondLst>
                                        </p:cTn>
                                        <p:tgtEl>
                                          <p:spTgt spid="342"/>
                                        </p:tgtEl>
                                        <p:attrNameLst>
                                          <p:attrName>style.visibility</p:attrName>
                                        </p:attrNameLst>
                                      </p:cBhvr>
                                      <p:to>
                                        <p:strVal val="visible"/>
                                      </p:to>
                                    </p:set>
                                    <p:anim calcmode="lin" valueType="num">
                                      <p:cBhvr>
                                        <p:cTn id="231" dur="500" fill="hold"/>
                                        <p:tgtEl>
                                          <p:spTgt spid="342"/>
                                        </p:tgtEl>
                                        <p:attrNameLst>
                                          <p:attrName>ppt_w</p:attrName>
                                        </p:attrNameLst>
                                      </p:cBhvr>
                                      <p:tavLst>
                                        <p:tav tm="0">
                                          <p:val>
                                            <p:fltVal val="0"/>
                                          </p:val>
                                        </p:tav>
                                        <p:tav tm="100000">
                                          <p:val>
                                            <p:strVal val="#ppt_w"/>
                                          </p:val>
                                        </p:tav>
                                      </p:tavLst>
                                    </p:anim>
                                    <p:anim calcmode="lin" valueType="num">
                                      <p:cBhvr>
                                        <p:cTn id="232" dur="500" fill="hold"/>
                                        <p:tgtEl>
                                          <p:spTgt spid="342"/>
                                        </p:tgtEl>
                                        <p:attrNameLst>
                                          <p:attrName>ppt_h</p:attrName>
                                        </p:attrNameLst>
                                      </p:cBhvr>
                                      <p:tavLst>
                                        <p:tav tm="0">
                                          <p:val>
                                            <p:fltVal val="0"/>
                                          </p:val>
                                        </p:tav>
                                        <p:tav tm="100000">
                                          <p:val>
                                            <p:strVal val="#ppt_h"/>
                                          </p:val>
                                        </p:tav>
                                      </p:tavLst>
                                    </p:anim>
                                    <p:animEffect transition="in" filter="fade">
                                      <p:cBhvr>
                                        <p:cTn id="233" dur="500"/>
                                        <p:tgtEl>
                                          <p:spTgt spid="342"/>
                                        </p:tgtEl>
                                      </p:cBhvr>
                                    </p:animEffect>
                                  </p:childTnLst>
                                  <p:subTnLst>
                                    <p:audio>
                                      <p:cMediaNode>
                                        <p:cTn display="0" masterRel="sameClick">
                                          <p:stCondLst>
                                            <p:cond evt="begin" delay="0">
                                              <p:tn val="229"/>
                                            </p:cond>
                                          </p:stCondLst>
                                          <p:endCondLst>
                                            <p:cond evt="onStopAudio" delay="0">
                                              <p:tgtEl>
                                                <p:sldTgt/>
                                              </p:tgtEl>
                                            </p:cond>
                                          </p:endCondLst>
                                        </p:cTn>
                                        <p:tgtEl>
                                          <p:sndTgt r:embed="rId5" name="Bling.wav"/>
                                        </p:tgtEl>
                                      </p:cMediaNode>
                                    </p:audio>
                                  </p:subTnLst>
                                </p:cTn>
                              </p:par>
                              <p:par>
                                <p:cTn id="234" presetID="26" presetClass="emph" presetSubtype="0" fill="hold" grpId="1" nodeType="withEffect">
                                  <p:stCondLst>
                                    <p:cond delay="500"/>
                                  </p:stCondLst>
                                  <p:childTnLst>
                                    <p:animEffect transition="out" filter="fade">
                                      <p:cBhvr>
                                        <p:cTn id="235" dur="500" tmFilter="0, 0; .2, .5; .8, .5; 1, 0"/>
                                        <p:tgtEl>
                                          <p:spTgt spid="342"/>
                                        </p:tgtEl>
                                      </p:cBhvr>
                                    </p:animEffect>
                                    <p:animScale>
                                      <p:cBhvr>
                                        <p:cTn id="236" dur="250" autoRev="1" fill="hold"/>
                                        <p:tgtEl>
                                          <p:spTgt spid="342"/>
                                        </p:tgtEl>
                                      </p:cBhvr>
                                      <p:by x="105000" y="105000"/>
                                    </p:animScale>
                                  </p:childTnLst>
                                </p:cTn>
                              </p:par>
                              <p:par>
                                <p:cTn id="237" presetID="53" presetClass="entr" presetSubtype="16" fill="hold" grpId="0" nodeType="withEffect">
                                  <p:stCondLst>
                                    <p:cond delay="0"/>
                                  </p:stCondLst>
                                  <p:childTnLst>
                                    <p:set>
                                      <p:cBhvr>
                                        <p:cTn id="238" dur="1" fill="hold">
                                          <p:stCondLst>
                                            <p:cond delay="0"/>
                                          </p:stCondLst>
                                        </p:cTn>
                                        <p:tgtEl>
                                          <p:spTgt spid="312"/>
                                        </p:tgtEl>
                                        <p:attrNameLst>
                                          <p:attrName>style.visibility</p:attrName>
                                        </p:attrNameLst>
                                      </p:cBhvr>
                                      <p:to>
                                        <p:strVal val="visible"/>
                                      </p:to>
                                    </p:set>
                                    <p:anim calcmode="lin" valueType="num">
                                      <p:cBhvr>
                                        <p:cTn id="239" dur="500" fill="hold"/>
                                        <p:tgtEl>
                                          <p:spTgt spid="312"/>
                                        </p:tgtEl>
                                        <p:attrNameLst>
                                          <p:attrName>ppt_w</p:attrName>
                                        </p:attrNameLst>
                                      </p:cBhvr>
                                      <p:tavLst>
                                        <p:tav tm="0">
                                          <p:val>
                                            <p:fltVal val="0"/>
                                          </p:val>
                                        </p:tav>
                                        <p:tav tm="100000">
                                          <p:val>
                                            <p:strVal val="#ppt_w"/>
                                          </p:val>
                                        </p:tav>
                                      </p:tavLst>
                                    </p:anim>
                                    <p:anim calcmode="lin" valueType="num">
                                      <p:cBhvr>
                                        <p:cTn id="240" dur="500" fill="hold"/>
                                        <p:tgtEl>
                                          <p:spTgt spid="312"/>
                                        </p:tgtEl>
                                        <p:attrNameLst>
                                          <p:attrName>ppt_h</p:attrName>
                                        </p:attrNameLst>
                                      </p:cBhvr>
                                      <p:tavLst>
                                        <p:tav tm="0">
                                          <p:val>
                                            <p:fltVal val="0"/>
                                          </p:val>
                                        </p:tav>
                                        <p:tav tm="100000">
                                          <p:val>
                                            <p:strVal val="#ppt_h"/>
                                          </p:val>
                                        </p:tav>
                                      </p:tavLst>
                                    </p:anim>
                                    <p:animEffect transition="in" filter="fade">
                                      <p:cBhvr>
                                        <p:cTn id="241" dur="500"/>
                                        <p:tgtEl>
                                          <p:spTgt spid="312"/>
                                        </p:tgtEl>
                                      </p:cBhvr>
                                    </p:animEffect>
                                  </p:childTnLst>
                                  <p:subTnLst>
                                    <p:audio>
                                      <p:cMediaNode>
                                        <p:cTn display="0" masterRel="sameClick">
                                          <p:stCondLst>
                                            <p:cond evt="begin" delay="0">
                                              <p:tn val="237"/>
                                            </p:cond>
                                          </p:stCondLst>
                                          <p:endCondLst>
                                            <p:cond evt="onStopAudio" delay="0">
                                              <p:tgtEl>
                                                <p:sldTgt/>
                                              </p:tgtEl>
                                            </p:cond>
                                          </p:endCondLst>
                                        </p:cTn>
                                        <p:tgtEl>
                                          <p:sndTgt r:embed="rId5" name="Bling.wav"/>
                                        </p:tgtEl>
                                      </p:cMediaNode>
                                    </p:audio>
                                  </p:subTnLst>
                                </p:cTn>
                              </p:par>
                              <p:par>
                                <p:cTn id="242" presetID="26" presetClass="emph" presetSubtype="0" fill="hold" grpId="1" nodeType="withEffect">
                                  <p:stCondLst>
                                    <p:cond delay="500"/>
                                  </p:stCondLst>
                                  <p:childTnLst>
                                    <p:animEffect transition="out" filter="fade">
                                      <p:cBhvr>
                                        <p:cTn id="243" dur="500" tmFilter="0, 0; .2, .5; .8, .5; 1, 0"/>
                                        <p:tgtEl>
                                          <p:spTgt spid="312"/>
                                        </p:tgtEl>
                                      </p:cBhvr>
                                    </p:animEffect>
                                    <p:animScale>
                                      <p:cBhvr>
                                        <p:cTn id="244" dur="250" autoRev="1" fill="hold"/>
                                        <p:tgtEl>
                                          <p:spTgt spid="312"/>
                                        </p:tgtEl>
                                      </p:cBhvr>
                                      <p:by x="105000" y="105000"/>
                                    </p:animScale>
                                  </p:childTnLst>
                                </p:cTn>
                              </p:par>
                            </p:childTnLst>
                          </p:cTn>
                        </p:par>
                      </p:childTnLst>
                    </p:cTn>
                  </p:par>
                </p:childTnLst>
              </p:cTn>
              <p:nextCondLst>
                <p:cond evt="onClick" delay="0">
                  <p:tgtEl>
                    <p:spTgt spid="154"/>
                  </p:tgtEl>
                </p:cond>
              </p:nextCondLst>
            </p:seq>
            <p:seq concurrent="1" nextAc="seek">
              <p:cTn id="245" restart="whenNotActive" fill="hold" evtFilter="cancelBubble" nodeType="interactiveSeq">
                <p:stCondLst>
                  <p:cond evt="onClick" delay="0">
                    <p:tgtEl>
                      <p:spTgt spid="157"/>
                    </p:tgtEl>
                  </p:cond>
                </p:stCondLst>
                <p:endSync evt="end" delay="0">
                  <p:rtn val="all"/>
                </p:endSync>
                <p:childTnLst>
                  <p:par>
                    <p:cTn id="246" fill="hold">
                      <p:stCondLst>
                        <p:cond delay="0"/>
                      </p:stCondLst>
                      <p:childTnLst>
                        <p:par>
                          <p:cTn id="247" fill="hold">
                            <p:stCondLst>
                              <p:cond delay="0"/>
                            </p:stCondLst>
                            <p:childTnLst>
                              <p:par>
                                <p:cTn id="248" presetID="53" presetClass="entr" presetSubtype="16" fill="hold" grpId="0" nodeType="withEffect">
                                  <p:stCondLst>
                                    <p:cond delay="0"/>
                                  </p:stCondLst>
                                  <p:childTnLst>
                                    <p:set>
                                      <p:cBhvr>
                                        <p:cTn id="249" dur="1" fill="hold">
                                          <p:stCondLst>
                                            <p:cond delay="0"/>
                                          </p:stCondLst>
                                        </p:cTn>
                                        <p:tgtEl>
                                          <p:spTgt spid="313"/>
                                        </p:tgtEl>
                                        <p:attrNameLst>
                                          <p:attrName>style.visibility</p:attrName>
                                        </p:attrNameLst>
                                      </p:cBhvr>
                                      <p:to>
                                        <p:strVal val="visible"/>
                                      </p:to>
                                    </p:set>
                                    <p:anim calcmode="lin" valueType="num">
                                      <p:cBhvr>
                                        <p:cTn id="250" dur="500" fill="hold"/>
                                        <p:tgtEl>
                                          <p:spTgt spid="313"/>
                                        </p:tgtEl>
                                        <p:attrNameLst>
                                          <p:attrName>ppt_w</p:attrName>
                                        </p:attrNameLst>
                                      </p:cBhvr>
                                      <p:tavLst>
                                        <p:tav tm="0">
                                          <p:val>
                                            <p:fltVal val="0"/>
                                          </p:val>
                                        </p:tav>
                                        <p:tav tm="100000">
                                          <p:val>
                                            <p:strVal val="#ppt_w"/>
                                          </p:val>
                                        </p:tav>
                                      </p:tavLst>
                                    </p:anim>
                                    <p:anim calcmode="lin" valueType="num">
                                      <p:cBhvr>
                                        <p:cTn id="251" dur="500" fill="hold"/>
                                        <p:tgtEl>
                                          <p:spTgt spid="313"/>
                                        </p:tgtEl>
                                        <p:attrNameLst>
                                          <p:attrName>ppt_h</p:attrName>
                                        </p:attrNameLst>
                                      </p:cBhvr>
                                      <p:tavLst>
                                        <p:tav tm="0">
                                          <p:val>
                                            <p:fltVal val="0"/>
                                          </p:val>
                                        </p:tav>
                                        <p:tav tm="100000">
                                          <p:val>
                                            <p:strVal val="#ppt_h"/>
                                          </p:val>
                                        </p:tav>
                                      </p:tavLst>
                                    </p:anim>
                                    <p:animEffect transition="in" filter="fade">
                                      <p:cBhvr>
                                        <p:cTn id="252" dur="500"/>
                                        <p:tgtEl>
                                          <p:spTgt spid="313"/>
                                        </p:tgtEl>
                                      </p:cBhvr>
                                    </p:animEffect>
                                  </p:childTnLst>
                                  <p:subTnLst>
                                    <p:audio>
                                      <p:cMediaNode>
                                        <p:cTn display="0" masterRel="sameClick">
                                          <p:stCondLst>
                                            <p:cond evt="begin" delay="0">
                                              <p:tn val="248"/>
                                            </p:cond>
                                          </p:stCondLst>
                                          <p:endCondLst>
                                            <p:cond evt="onStopAudio" delay="0">
                                              <p:tgtEl>
                                                <p:sldTgt/>
                                              </p:tgtEl>
                                            </p:cond>
                                          </p:endCondLst>
                                        </p:cTn>
                                        <p:tgtEl>
                                          <p:sndTgt r:embed="rId5" name="Bling.wav"/>
                                        </p:tgtEl>
                                      </p:cMediaNode>
                                    </p:audio>
                                  </p:subTnLst>
                                </p:cTn>
                              </p:par>
                              <p:par>
                                <p:cTn id="253" presetID="26" presetClass="emph" presetSubtype="0" fill="hold" grpId="1" nodeType="withEffect">
                                  <p:stCondLst>
                                    <p:cond delay="500"/>
                                  </p:stCondLst>
                                  <p:childTnLst>
                                    <p:animEffect transition="out" filter="fade">
                                      <p:cBhvr>
                                        <p:cTn id="254" dur="500" tmFilter="0, 0; .2, .5; .8, .5; 1, 0"/>
                                        <p:tgtEl>
                                          <p:spTgt spid="313"/>
                                        </p:tgtEl>
                                      </p:cBhvr>
                                    </p:animEffect>
                                    <p:animScale>
                                      <p:cBhvr>
                                        <p:cTn id="255" dur="250" autoRev="1" fill="hold"/>
                                        <p:tgtEl>
                                          <p:spTgt spid="313"/>
                                        </p:tgtEl>
                                      </p:cBhvr>
                                      <p:by x="105000" y="105000"/>
                                    </p:animScale>
                                  </p:childTnLst>
                                </p:cTn>
                              </p:par>
                              <p:par>
                                <p:cTn id="256" presetID="53" presetClass="entr" presetSubtype="16" fill="hold" grpId="0" nodeType="withEffect">
                                  <p:stCondLst>
                                    <p:cond delay="0"/>
                                  </p:stCondLst>
                                  <p:childTnLst>
                                    <p:set>
                                      <p:cBhvr>
                                        <p:cTn id="257" dur="1" fill="hold">
                                          <p:stCondLst>
                                            <p:cond delay="0"/>
                                          </p:stCondLst>
                                        </p:cTn>
                                        <p:tgtEl>
                                          <p:spTgt spid="338"/>
                                        </p:tgtEl>
                                        <p:attrNameLst>
                                          <p:attrName>style.visibility</p:attrName>
                                        </p:attrNameLst>
                                      </p:cBhvr>
                                      <p:to>
                                        <p:strVal val="visible"/>
                                      </p:to>
                                    </p:set>
                                    <p:anim calcmode="lin" valueType="num">
                                      <p:cBhvr>
                                        <p:cTn id="258" dur="500" fill="hold"/>
                                        <p:tgtEl>
                                          <p:spTgt spid="338"/>
                                        </p:tgtEl>
                                        <p:attrNameLst>
                                          <p:attrName>ppt_w</p:attrName>
                                        </p:attrNameLst>
                                      </p:cBhvr>
                                      <p:tavLst>
                                        <p:tav tm="0">
                                          <p:val>
                                            <p:fltVal val="0"/>
                                          </p:val>
                                        </p:tav>
                                        <p:tav tm="100000">
                                          <p:val>
                                            <p:strVal val="#ppt_w"/>
                                          </p:val>
                                        </p:tav>
                                      </p:tavLst>
                                    </p:anim>
                                    <p:anim calcmode="lin" valueType="num">
                                      <p:cBhvr>
                                        <p:cTn id="259" dur="500" fill="hold"/>
                                        <p:tgtEl>
                                          <p:spTgt spid="338"/>
                                        </p:tgtEl>
                                        <p:attrNameLst>
                                          <p:attrName>ppt_h</p:attrName>
                                        </p:attrNameLst>
                                      </p:cBhvr>
                                      <p:tavLst>
                                        <p:tav tm="0">
                                          <p:val>
                                            <p:fltVal val="0"/>
                                          </p:val>
                                        </p:tav>
                                        <p:tav tm="100000">
                                          <p:val>
                                            <p:strVal val="#ppt_h"/>
                                          </p:val>
                                        </p:tav>
                                      </p:tavLst>
                                    </p:anim>
                                    <p:animEffect transition="in" filter="fade">
                                      <p:cBhvr>
                                        <p:cTn id="260" dur="500"/>
                                        <p:tgtEl>
                                          <p:spTgt spid="338"/>
                                        </p:tgtEl>
                                      </p:cBhvr>
                                    </p:animEffect>
                                  </p:childTnLst>
                                  <p:subTnLst>
                                    <p:audio>
                                      <p:cMediaNode>
                                        <p:cTn display="0" masterRel="sameClick">
                                          <p:stCondLst>
                                            <p:cond evt="begin" delay="0">
                                              <p:tn val="256"/>
                                            </p:cond>
                                          </p:stCondLst>
                                          <p:endCondLst>
                                            <p:cond evt="onStopAudio" delay="0">
                                              <p:tgtEl>
                                                <p:sldTgt/>
                                              </p:tgtEl>
                                            </p:cond>
                                          </p:endCondLst>
                                        </p:cTn>
                                        <p:tgtEl>
                                          <p:sndTgt r:embed="rId5" name="Bling.wav"/>
                                        </p:tgtEl>
                                      </p:cMediaNode>
                                    </p:audio>
                                  </p:subTnLst>
                                </p:cTn>
                              </p:par>
                              <p:par>
                                <p:cTn id="261" presetID="26" presetClass="emph" presetSubtype="0" fill="hold" grpId="1" nodeType="withEffect">
                                  <p:stCondLst>
                                    <p:cond delay="500"/>
                                  </p:stCondLst>
                                  <p:childTnLst>
                                    <p:animEffect transition="out" filter="fade">
                                      <p:cBhvr>
                                        <p:cTn id="262" dur="500" tmFilter="0, 0; .2, .5; .8, .5; 1, 0"/>
                                        <p:tgtEl>
                                          <p:spTgt spid="338"/>
                                        </p:tgtEl>
                                      </p:cBhvr>
                                    </p:animEffect>
                                    <p:animScale>
                                      <p:cBhvr>
                                        <p:cTn id="263" dur="250" autoRev="1" fill="hold"/>
                                        <p:tgtEl>
                                          <p:spTgt spid="338"/>
                                        </p:tgtEl>
                                      </p:cBhvr>
                                      <p:by x="105000" y="105000"/>
                                    </p:animScale>
                                  </p:childTnLst>
                                </p:cTn>
                              </p:par>
                              <p:par>
                                <p:cTn id="264" presetID="53" presetClass="entr" presetSubtype="16" fill="hold" grpId="0" nodeType="withEffect">
                                  <p:stCondLst>
                                    <p:cond delay="0"/>
                                  </p:stCondLst>
                                  <p:childTnLst>
                                    <p:set>
                                      <p:cBhvr>
                                        <p:cTn id="265" dur="1" fill="hold">
                                          <p:stCondLst>
                                            <p:cond delay="0"/>
                                          </p:stCondLst>
                                        </p:cTn>
                                        <p:tgtEl>
                                          <p:spTgt spid="339"/>
                                        </p:tgtEl>
                                        <p:attrNameLst>
                                          <p:attrName>style.visibility</p:attrName>
                                        </p:attrNameLst>
                                      </p:cBhvr>
                                      <p:to>
                                        <p:strVal val="visible"/>
                                      </p:to>
                                    </p:set>
                                    <p:anim calcmode="lin" valueType="num">
                                      <p:cBhvr>
                                        <p:cTn id="266" dur="500" fill="hold"/>
                                        <p:tgtEl>
                                          <p:spTgt spid="339"/>
                                        </p:tgtEl>
                                        <p:attrNameLst>
                                          <p:attrName>ppt_w</p:attrName>
                                        </p:attrNameLst>
                                      </p:cBhvr>
                                      <p:tavLst>
                                        <p:tav tm="0">
                                          <p:val>
                                            <p:fltVal val="0"/>
                                          </p:val>
                                        </p:tav>
                                        <p:tav tm="100000">
                                          <p:val>
                                            <p:strVal val="#ppt_w"/>
                                          </p:val>
                                        </p:tav>
                                      </p:tavLst>
                                    </p:anim>
                                    <p:anim calcmode="lin" valueType="num">
                                      <p:cBhvr>
                                        <p:cTn id="267" dur="500" fill="hold"/>
                                        <p:tgtEl>
                                          <p:spTgt spid="339"/>
                                        </p:tgtEl>
                                        <p:attrNameLst>
                                          <p:attrName>ppt_h</p:attrName>
                                        </p:attrNameLst>
                                      </p:cBhvr>
                                      <p:tavLst>
                                        <p:tav tm="0">
                                          <p:val>
                                            <p:fltVal val="0"/>
                                          </p:val>
                                        </p:tav>
                                        <p:tav tm="100000">
                                          <p:val>
                                            <p:strVal val="#ppt_h"/>
                                          </p:val>
                                        </p:tav>
                                      </p:tavLst>
                                    </p:anim>
                                    <p:animEffect transition="in" filter="fade">
                                      <p:cBhvr>
                                        <p:cTn id="268" dur="500"/>
                                        <p:tgtEl>
                                          <p:spTgt spid="339"/>
                                        </p:tgtEl>
                                      </p:cBhvr>
                                    </p:animEffect>
                                  </p:childTnLst>
                                  <p:subTnLst>
                                    <p:audio>
                                      <p:cMediaNode>
                                        <p:cTn display="0" masterRel="sameClick">
                                          <p:stCondLst>
                                            <p:cond evt="begin" delay="0">
                                              <p:tn val="264"/>
                                            </p:cond>
                                          </p:stCondLst>
                                          <p:endCondLst>
                                            <p:cond evt="onStopAudio" delay="0">
                                              <p:tgtEl>
                                                <p:sldTgt/>
                                              </p:tgtEl>
                                            </p:cond>
                                          </p:endCondLst>
                                        </p:cTn>
                                        <p:tgtEl>
                                          <p:sndTgt r:embed="rId5" name="Bling.wav"/>
                                        </p:tgtEl>
                                      </p:cMediaNode>
                                    </p:audio>
                                  </p:subTnLst>
                                </p:cTn>
                              </p:par>
                              <p:par>
                                <p:cTn id="269" presetID="26" presetClass="emph" presetSubtype="0" fill="hold" grpId="1" nodeType="withEffect">
                                  <p:stCondLst>
                                    <p:cond delay="500"/>
                                  </p:stCondLst>
                                  <p:childTnLst>
                                    <p:animEffect transition="out" filter="fade">
                                      <p:cBhvr>
                                        <p:cTn id="270" dur="500" tmFilter="0, 0; .2, .5; .8, .5; 1, 0"/>
                                        <p:tgtEl>
                                          <p:spTgt spid="339"/>
                                        </p:tgtEl>
                                      </p:cBhvr>
                                    </p:animEffect>
                                    <p:animScale>
                                      <p:cBhvr>
                                        <p:cTn id="271" dur="250" autoRev="1" fill="hold"/>
                                        <p:tgtEl>
                                          <p:spTgt spid="339"/>
                                        </p:tgtEl>
                                      </p:cBhvr>
                                      <p:by x="105000" y="105000"/>
                                    </p:animScale>
                                  </p:childTnLst>
                                </p:cTn>
                              </p:par>
                              <p:par>
                                <p:cTn id="272" presetID="53" presetClass="entr" presetSubtype="16" fill="hold" grpId="0" nodeType="withEffect">
                                  <p:stCondLst>
                                    <p:cond delay="0"/>
                                  </p:stCondLst>
                                  <p:childTnLst>
                                    <p:set>
                                      <p:cBhvr>
                                        <p:cTn id="273" dur="1" fill="hold">
                                          <p:stCondLst>
                                            <p:cond delay="0"/>
                                          </p:stCondLst>
                                        </p:cTn>
                                        <p:tgtEl>
                                          <p:spTgt spid="161"/>
                                        </p:tgtEl>
                                        <p:attrNameLst>
                                          <p:attrName>style.visibility</p:attrName>
                                        </p:attrNameLst>
                                      </p:cBhvr>
                                      <p:to>
                                        <p:strVal val="visible"/>
                                      </p:to>
                                    </p:set>
                                    <p:anim calcmode="lin" valueType="num">
                                      <p:cBhvr>
                                        <p:cTn id="274" dur="500" fill="hold"/>
                                        <p:tgtEl>
                                          <p:spTgt spid="161"/>
                                        </p:tgtEl>
                                        <p:attrNameLst>
                                          <p:attrName>ppt_w</p:attrName>
                                        </p:attrNameLst>
                                      </p:cBhvr>
                                      <p:tavLst>
                                        <p:tav tm="0">
                                          <p:val>
                                            <p:fltVal val="0"/>
                                          </p:val>
                                        </p:tav>
                                        <p:tav tm="100000">
                                          <p:val>
                                            <p:strVal val="#ppt_w"/>
                                          </p:val>
                                        </p:tav>
                                      </p:tavLst>
                                    </p:anim>
                                    <p:anim calcmode="lin" valueType="num">
                                      <p:cBhvr>
                                        <p:cTn id="275" dur="500" fill="hold"/>
                                        <p:tgtEl>
                                          <p:spTgt spid="161"/>
                                        </p:tgtEl>
                                        <p:attrNameLst>
                                          <p:attrName>ppt_h</p:attrName>
                                        </p:attrNameLst>
                                      </p:cBhvr>
                                      <p:tavLst>
                                        <p:tav tm="0">
                                          <p:val>
                                            <p:fltVal val="0"/>
                                          </p:val>
                                        </p:tav>
                                        <p:tav tm="100000">
                                          <p:val>
                                            <p:strVal val="#ppt_h"/>
                                          </p:val>
                                        </p:tav>
                                      </p:tavLst>
                                    </p:anim>
                                    <p:animEffect transition="in" filter="fade">
                                      <p:cBhvr>
                                        <p:cTn id="276" dur="500"/>
                                        <p:tgtEl>
                                          <p:spTgt spid="161"/>
                                        </p:tgtEl>
                                      </p:cBhvr>
                                    </p:animEffect>
                                  </p:childTnLst>
                                  <p:subTnLst>
                                    <p:audio>
                                      <p:cMediaNode>
                                        <p:cTn display="0" masterRel="sameClick">
                                          <p:stCondLst>
                                            <p:cond evt="begin" delay="0">
                                              <p:tn val="272"/>
                                            </p:cond>
                                          </p:stCondLst>
                                          <p:endCondLst>
                                            <p:cond evt="onStopAudio" delay="0">
                                              <p:tgtEl>
                                                <p:sldTgt/>
                                              </p:tgtEl>
                                            </p:cond>
                                          </p:endCondLst>
                                        </p:cTn>
                                        <p:tgtEl>
                                          <p:sndTgt r:embed="rId5" name="Bling.wav"/>
                                        </p:tgtEl>
                                      </p:cMediaNode>
                                    </p:audio>
                                  </p:subTnLst>
                                </p:cTn>
                              </p:par>
                              <p:par>
                                <p:cTn id="277" presetID="26" presetClass="emph" presetSubtype="0" fill="hold" grpId="1" nodeType="withEffect">
                                  <p:stCondLst>
                                    <p:cond delay="500"/>
                                  </p:stCondLst>
                                  <p:childTnLst>
                                    <p:animEffect transition="out" filter="fade">
                                      <p:cBhvr>
                                        <p:cTn id="278" dur="500" tmFilter="0, 0; .2, .5; .8, .5; 1, 0"/>
                                        <p:tgtEl>
                                          <p:spTgt spid="161"/>
                                        </p:tgtEl>
                                      </p:cBhvr>
                                    </p:animEffect>
                                    <p:animScale>
                                      <p:cBhvr>
                                        <p:cTn id="279" dur="250" autoRev="1" fill="hold"/>
                                        <p:tgtEl>
                                          <p:spTgt spid="161"/>
                                        </p:tgtEl>
                                      </p:cBhvr>
                                      <p:by x="105000" y="105000"/>
                                    </p:animScale>
                                  </p:childTnLst>
                                </p:cTn>
                              </p:par>
                            </p:childTnLst>
                          </p:cTn>
                        </p:par>
                      </p:childTnLst>
                    </p:cTn>
                  </p:par>
                </p:childTnLst>
              </p:cTn>
              <p:nextCondLst>
                <p:cond evt="onClick" delay="0">
                  <p:tgtEl>
                    <p:spTgt spid="157"/>
                  </p:tgtEl>
                </p:cond>
              </p:nextCondLst>
            </p:seq>
            <p:seq concurrent="1" nextAc="seek">
              <p:cTn id="280" restart="whenNotActive" fill="hold" evtFilter="cancelBubble" nodeType="interactiveSeq">
                <p:stCondLst>
                  <p:cond evt="onClick" delay="0">
                    <p:tgtEl>
                      <p:spTgt spid="159"/>
                    </p:tgtEl>
                  </p:cond>
                </p:stCondLst>
                <p:endSync evt="end" delay="0">
                  <p:rtn val="all"/>
                </p:endSync>
                <p:childTnLst>
                  <p:par>
                    <p:cTn id="281" fill="hold">
                      <p:stCondLst>
                        <p:cond delay="0"/>
                      </p:stCondLst>
                      <p:childTnLst>
                        <p:par>
                          <p:cTn id="282" fill="hold">
                            <p:stCondLst>
                              <p:cond delay="0"/>
                            </p:stCondLst>
                            <p:childTnLst>
                              <p:par>
                                <p:cTn id="283" presetID="53" presetClass="entr" presetSubtype="16" fill="hold" grpId="0" nodeType="withEffect">
                                  <p:stCondLst>
                                    <p:cond delay="0"/>
                                  </p:stCondLst>
                                  <p:childTnLst>
                                    <p:set>
                                      <p:cBhvr>
                                        <p:cTn id="284" dur="1" fill="hold">
                                          <p:stCondLst>
                                            <p:cond delay="0"/>
                                          </p:stCondLst>
                                        </p:cTn>
                                        <p:tgtEl>
                                          <p:spTgt spid="314"/>
                                        </p:tgtEl>
                                        <p:attrNameLst>
                                          <p:attrName>style.visibility</p:attrName>
                                        </p:attrNameLst>
                                      </p:cBhvr>
                                      <p:to>
                                        <p:strVal val="visible"/>
                                      </p:to>
                                    </p:set>
                                    <p:anim calcmode="lin" valueType="num">
                                      <p:cBhvr>
                                        <p:cTn id="285" dur="500" fill="hold"/>
                                        <p:tgtEl>
                                          <p:spTgt spid="314"/>
                                        </p:tgtEl>
                                        <p:attrNameLst>
                                          <p:attrName>ppt_w</p:attrName>
                                        </p:attrNameLst>
                                      </p:cBhvr>
                                      <p:tavLst>
                                        <p:tav tm="0">
                                          <p:val>
                                            <p:fltVal val="0"/>
                                          </p:val>
                                        </p:tav>
                                        <p:tav tm="100000">
                                          <p:val>
                                            <p:strVal val="#ppt_w"/>
                                          </p:val>
                                        </p:tav>
                                      </p:tavLst>
                                    </p:anim>
                                    <p:anim calcmode="lin" valueType="num">
                                      <p:cBhvr>
                                        <p:cTn id="286" dur="500" fill="hold"/>
                                        <p:tgtEl>
                                          <p:spTgt spid="314"/>
                                        </p:tgtEl>
                                        <p:attrNameLst>
                                          <p:attrName>ppt_h</p:attrName>
                                        </p:attrNameLst>
                                      </p:cBhvr>
                                      <p:tavLst>
                                        <p:tav tm="0">
                                          <p:val>
                                            <p:fltVal val="0"/>
                                          </p:val>
                                        </p:tav>
                                        <p:tav tm="100000">
                                          <p:val>
                                            <p:strVal val="#ppt_h"/>
                                          </p:val>
                                        </p:tav>
                                      </p:tavLst>
                                    </p:anim>
                                    <p:animEffect transition="in" filter="fade">
                                      <p:cBhvr>
                                        <p:cTn id="287" dur="500"/>
                                        <p:tgtEl>
                                          <p:spTgt spid="314"/>
                                        </p:tgtEl>
                                      </p:cBhvr>
                                    </p:animEffect>
                                  </p:childTnLst>
                                  <p:subTnLst>
                                    <p:audio>
                                      <p:cMediaNode>
                                        <p:cTn display="0" masterRel="sameClick">
                                          <p:stCondLst>
                                            <p:cond evt="begin" delay="0">
                                              <p:tn val="283"/>
                                            </p:cond>
                                          </p:stCondLst>
                                          <p:endCondLst>
                                            <p:cond evt="onStopAudio" delay="0">
                                              <p:tgtEl>
                                                <p:sldTgt/>
                                              </p:tgtEl>
                                            </p:cond>
                                          </p:endCondLst>
                                        </p:cTn>
                                        <p:tgtEl>
                                          <p:sndTgt r:embed="rId5" name="Bling.wav"/>
                                        </p:tgtEl>
                                      </p:cMediaNode>
                                    </p:audio>
                                  </p:subTnLst>
                                </p:cTn>
                              </p:par>
                              <p:par>
                                <p:cTn id="288" presetID="26" presetClass="emph" presetSubtype="0" fill="hold" grpId="1" nodeType="withEffect">
                                  <p:stCondLst>
                                    <p:cond delay="500"/>
                                  </p:stCondLst>
                                  <p:childTnLst>
                                    <p:animEffect transition="out" filter="fade">
                                      <p:cBhvr>
                                        <p:cTn id="289" dur="500" tmFilter="0, 0; .2, .5; .8, .5; 1, 0"/>
                                        <p:tgtEl>
                                          <p:spTgt spid="314"/>
                                        </p:tgtEl>
                                      </p:cBhvr>
                                    </p:animEffect>
                                    <p:animScale>
                                      <p:cBhvr>
                                        <p:cTn id="290" dur="250" autoRev="1" fill="hold"/>
                                        <p:tgtEl>
                                          <p:spTgt spid="314"/>
                                        </p:tgtEl>
                                      </p:cBhvr>
                                      <p:by x="105000" y="105000"/>
                                    </p:animScale>
                                  </p:childTnLst>
                                </p:cTn>
                              </p:par>
                              <p:par>
                                <p:cTn id="291" presetID="53" presetClass="entr" presetSubtype="16" fill="hold" grpId="0" nodeType="withEffect">
                                  <p:stCondLst>
                                    <p:cond delay="0"/>
                                  </p:stCondLst>
                                  <p:childTnLst>
                                    <p:set>
                                      <p:cBhvr>
                                        <p:cTn id="292" dur="1" fill="hold">
                                          <p:stCondLst>
                                            <p:cond delay="0"/>
                                          </p:stCondLst>
                                        </p:cTn>
                                        <p:tgtEl>
                                          <p:spTgt spid="323"/>
                                        </p:tgtEl>
                                        <p:attrNameLst>
                                          <p:attrName>style.visibility</p:attrName>
                                        </p:attrNameLst>
                                      </p:cBhvr>
                                      <p:to>
                                        <p:strVal val="visible"/>
                                      </p:to>
                                    </p:set>
                                    <p:anim calcmode="lin" valueType="num">
                                      <p:cBhvr>
                                        <p:cTn id="293" dur="500" fill="hold"/>
                                        <p:tgtEl>
                                          <p:spTgt spid="323"/>
                                        </p:tgtEl>
                                        <p:attrNameLst>
                                          <p:attrName>ppt_w</p:attrName>
                                        </p:attrNameLst>
                                      </p:cBhvr>
                                      <p:tavLst>
                                        <p:tav tm="0">
                                          <p:val>
                                            <p:fltVal val="0"/>
                                          </p:val>
                                        </p:tav>
                                        <p:tav tm="100000">
                                          <p:val>
                                            <p:strVal val="#ppt_w"/>
                                          </p:val>
                                        </p:tav>
                                      </p:tavLst>
                                    </p:anim>
                                    <p:anim calcmode="lin" valueType="num">
                                      <p:cBhvr>
                                        <p:cTn id="294" dur="500" fill="hold"/>
                                        <p:tgtEl>
                                          <p:spTgt spid="323"/>
                                        </p:tgtEl>
                                        <p:attrNameLst>
                                          <p:attrName>ppt_h</p:attrName>
                                        </p:attrNameLst>
                                      </p:cBhvr>
                                      <p:tavLst>
                                        <p:tav tm="0">
                                          <p:val>
                                            <p:fltVal val="0"/>
                                          </p:val>
                                        </p:tav>
                                        <p:tav tm="100000">
                                          <p:val>
                                            <p:strVal val="#ppt_h"/>
                                          </p:val>
                                        </p:tav>
                                      </p:tavLst>
                                    </p:anim>
                                    <p:animEffect transition="in" filter="fade">
                                      <p:cBhvr>
                                        <p:cTn id="295" dur="500"/>
                                        <p:tgtEl>
                                          <p:spTgt spid="323"/>
                                        </p:tgtEl>
                                      </p:cBhvr>
                                    </p:animEffect>
                                  </p:childTnLst>
                                  <p:subTnLst>
                                    <p:audio>
                                      <p:cMediaNode>
                                        <p:cTn display="0" masterRel="sameClick">
                                          <p:stCondLst>
                                            <p:cond evt="begin" delay="0">
                                              <p:tn val="291"/>
                                            </p:cond>
                                          </p:stCondLst>
                                          <p:endCondLst>
                                            <p:cond evt="onStopAudio" delay="0">
                                              <p:tgtEl>
                                                <p:sldTgt/>
                                              </p:tgtEl>
                                            </p:cond>
                                          </p:endCondLst>
                                        </p:cTn>
                                        <p:tgtEl>
                                          <p:sndTgt r:embed="rId5" name="Bling.wav"/>
                                        </p:tgtEl>
                                      </p:cMediaNode>
                                    </p:audio>
                                  </p:subTnLst>
                                </p:cTn>
                              </p:par>
                              <p:par>
                                <p:cTn id="296" presetID="26" presetClass="emph" presetSubtype="0" fill="hold" grpId="1" nodeType="withEffect">
                                  <p:stCondLst>
                                    <p:cond delay="500"/>
                                  </p:stCondLst>
                                  <p:childTnLst>
                                    <p:animEffect transition="out" filter="fade">
                                      <p:cBhvr>
                                        <p:cTn id="297" dur="500" tmFilter="0, 0; .2, .5; .8, .5; 1, 0"/>
                                        <p:tgtEl>
                                          <p:spTgt spid="323"/>
                                        </p:tgtEl>
                                      </p:cBhvr>
                                    </p:animEffect>
                                    <p:animScale>
                                      <p:cBhvr>
                                        <p:cTn id="298" dur="250" autoRev="1" fill="hold"/>
                                        <p:tgtEl>
                                          <p:spTgt spid="323"/>
                                        </p:tgtEl>
                                      </p:cBhvr>
                                      <p:by x="105000" y="105000"/>
                                    </p:animScale>
                                  </p:childTnLst>
                                </p:cTn>
                              </p:par>
                              <p:par>
                                <p:cTn id="299" presetID="53" presetClass="entr" presetSubtype="16" fill="hold" grpId="0" nodeType="withEffect">
                                  <p:stCondLst>
                                    <p:cond delay="0"/>
                                  </p:stCondLst>
                                  <p:childTnLst>
                                    <p:set>
                                      <p:cBhvr>
                                        <p:cTn id="300" dur="1" fill="hold">
                                          <p:stCondLst>
                                            <p:cond delay="0"/>
                                          </p:stCondLst>
                                        </p:cTn>
                                        <p:tgtEl>
                                          <p:spTgt spid="326"/>
                                        </p:tgtEl>
                                        <p:attrNameLst>
                                          <p:attrName>style.visibility</p:attrName>
                                        </p:attrNameLst>
                                      </p:cBhvr>
                                      <p:to>
                                        <p:strVal val="visible"/>
                                      </p:to>
                                    </p:set>
                                    <p:anim calcmode="lin" valueType="num">
                                      <p:cBhvr>
                                        <p:cTn id="301" dur="500" fill="hold"/>
                                        <p:tgtEl>
                                          <p:spTgt spid="326"/>
                                        </p:tgtEl>
                                        <p:attrNameLst>
                                          <p:attrName>ppt_w</p:attrName>
                                        </p:attrNameLst>
                                      </p:cBhvr>
                                      <p:tavLst>
                                        <p:tav tm="0">
                                          <p:val>
                                            <p:fltVal val="0"/>
                                          </p:val>
                                        </p:tav>
                                        <p:tav tm="100000">
                                          <p:val>
                                            <p:strVal val="#ppt_w"/>
                                          </p:val>
                                        </p:tav>
                                      </p:tavLst>
                                    </p:anim>
                                    <p:anim calcmode="lin" valueType="num">
                                      <p:cBhvr>
                                        <p:cTn id="302" dur="500" fill="hold"/>
                                        <p:tgtEl>
                                          <p:spTgt spid="326"/>
                                        </p:tgtEl>
                                        <p:attrNameLst>
                                          <p:attrName>ppt_h</p:attrName>
                                        </p:attrNameLst>
                                      </p:cBhvr>
                                      <p:tavLst>
                                        <p:tav tm="0">
                                          <p:val>
                                            <p:fltVal val="0"/>
                                          </p:val>
                                        </p:tav>
                                        <p:tav tm="100000">
                                          <p:val>
                                            <p:strVal val="#ppt_h"/>
                                          </p:val>
                                        </p:tav>
                                      </p:tavLst>
                                    </p:anim>
                                    <p:animEffect transition="in" filter="fade">
                                      <p:cBhvr>
                                        <p:cTn id="303" dur="500"/>
                                        <p:tgtEl>
                                          <p:spTgt spid="326"/>
                                        </p:tgtEl>
                                      </p:cBhvr>
                                    </p:animEffect>
                                  </p:childTnLst>
                                  <p:subTnLst>
                                    <p:audio>
                                      <p:cMediaNode>
                                        <p:cTn display="0" masterRel="sameClick">
                                          <p:stCondLst>
                                            <p:cond evt="begin" delay="0">
                                              <p:tn val="299"/>
                                            </p:cond>
                                          </p:stCondLst>
                                          <p:endCondLst>
                                            <p:cond evt="onStopAudio" delay="0">
                                              <p:tgtEl>
                                                <p:sldTgt/>
                                              </p:tgtEl>
                                            </p:cond>
                                          </p:endCondLst>
                                        </p:cTn>
                                        <p:tgtEl>
                                          <p:sndTgt r:embed="rId5" name="Bling.wav"/>
                                        </p:tgtEl>
                                      </p:cMediaNode>
                                    </p:audio>
                                  </p:subTnLst>
                                </p:cTn>
                              </p:par>
                              <p:par>
                                <p:cTn id="304" presetID="26" presetClass="emph" presetSubtype="0" fill="hold" grpId="1" nodeType="withEffect">
                                  <p:stCondLst>
                                    <p:cond delay="500"/>
                                  </p:stCondLst>
                                  <p:childTnLst>
                                    <p:animEffect transition="out" filter="fade">
                                      <p:cBhvr>
                                        <p:cTn id="305" dur="500" tmFilter="0, 0; .2, .5; .8, .5; 1, 0"/>
                                        <p:tgtEl>
                                          <p:spTgt spid="326"/>
                                        </p:tgtEl>
                                      </p:cBhvr>
                                    </p:animEffect>
                                    <p:animScale>
                                      <p:cBhvr>
                                        <p:cTn id="306" dur="250" autoRev="1" fill="hold"/>
                                        <p:tgtEl>
                                          <p:spTgt spid="326"/>
                                        </p:tgtEl>
                                      </p:cBhvr>
                                      <p:by x="105000" y="105000"/>
                                    </p:animScale>
                                  </p:childTnLst>
                                </p:cTn>
                              </p:par>
                              <p:par>
                                <p:cTn id="307" presetID="53" presetClass="entr" presetSubtype="16" fill="hold" grpId="0" nodeType="withEffect">
                                  <p:stCondLst>
                                    <p:cond delay="0"/>
                                  </p:stCondLst>
                                  <p:childTnLst>
                                    <p:set>
                                      <p:cBhvr>
                                        <p:cTn id="308" dur="1" fill="hold">
                                          <p:stCondLst>
                                            <p:cond delay="0"/>
                                          </p:stCondLst>
                                        </p:cTn>
                                        <p:tgtEl>
                                          <p:spTgt spid="327"/>
                                        </p:tgtEl>
                                        <p:attrNameLst>
                                          <p:attrName>style.visibility</p:attrName>
                                        </p:attrNameLst>
                                      </p:cBhvr>
                                      <p:to>
                                        <p:strVal val="visible"/>
                                      </p:to>
                                    </p:set>
                                    <p:anim calcmode="lin" valueType="num">
                                      <p:cBhvr>
                                        <p:cTn id="309" dur="500" fill="hold"/>
                                        <p:tgtEl>
                                          <p:spTgt spid="327"/>
                                        </p:tgtEl>
                                        <p:attrNameLst>
                                          <p:attrName>ppt_w</p:attrName>
                                        </p:attrNameLst>
                                      </p:cBhvr>
                                      <p:tavLst>
                                        <p:tav tm="0">
                                          <p:val>
                                            <p:fltVal val="0"/>
                                          </p:val>
                                        </p:tav>
                                        <p:tav tm="100000">
                                          <p:val>
                                            <p:strVal val="#ppt_w"/>
                                          </p:val>
                                        </p:tav>
                                      </p:tavLst>
                                    </p:anim>
                                    <p:anim calcmode="lin" valueType="num">
                                      <p:cBhvr>
                                        <p:cTn id="310" dur="500" fill="hold"/>
                                        <p:tgtEl>
                                          <p:spTgt spid="327"/>
                                        </p:tgtEl>
                                        <p:attrNameLst>
                                          <p:attrName>ppt_h</p:attrName>
                                        </p:attrNameLst>
                                      </p:cBhvr>
                                      <p:tavLst>
                                        <p:tav tm="0">
                                          <p:val>
                                            <p:fltVal val="0"/>
                                          </p:val>
                                        </p:tav>
                                        <p:tav tm="100000">
                                          <p:val>
                                            <p:strVal val="#ppt_h"/>
                                          </p:val>
                                        </p:tav>
                                      </p:tavLst>
                                    </p:anim>
                                    <p:animEffect transition="in" filter="fade">
                                      <p:cBhvr>
                                        <p:cTn id="311" dur="500"/>
                                        <p:tgtEl>
                                          <p:spTgt spid="327"/>
                                        </p:tgtEl>
                                      </p:cBhvr>
                                    </p:animEffect>
                                  </p:childTnLst>
                                  <p:subTnLst>
                                    <p:audio>
                                      <p:cMediaNode>
                                        <p:cTn display="0" masterRel="sameClick">
                                          <p:stCondLst>
                                            <p:cond evt="begin" delay="0">
                                              <p:tn val="307"/>
                                            </p:cond>
                                          </p:stCondLst>
                                          <p:endCondLst>
                                            <p:cond evt="onStopAudio" delay="0">
                                              <p:tgtEl>
                                                <p:sldTgt/>
                                              </p:tgtEl>
                                            </p:cond>
                                          </p:endCondLst>
                                        </p:cTn>
                                        <p:tgtEl>
                                          <p:sndTgt r:embed="rId5" name="Bling.wav"/>
                                        </p:tgtEl>
                                      </p:cMediaNode>
                                    </p:audio>
                                  </p:subTnLst>
                                </p:cTn>
                              </p:par>
                              <p:par>
                                <p:cTn id="312" presetID="26" presetClass="emph" presetSubtype="0" fill="hold" grpId="1" nodeType="withEffect">
                                  <p:stCondLst>
                                    <p:cond delay="500"/>
                                  </p:stCondLst>
                                  <p:childTnLst>
                                    <p:animEffect transition="out" filter="fade">
                                      <p:cBhvr>
                                        <p:cTn id="313" dur="500" tmFilter="0, 0; .2, .5; .8, .5; 1, 0"/>
                                        <p:tgtEl>
                                          <p:spTgt spid="327"/>
                                        </p:tgtEl>
                                      </p:cBhvr>
                                    </p:animEffect>
                                    <p:animScale>
                                      <p:cBhvr>
                                        <p:cTn id="314" dur="250" autoRev="1" fill="hold"/>
                                        <p:tgtEl>
                                          <p:spTgt spid="327"/>
                                        </p:tgtEl>
                                      </p:cBhvr>
                                      <p:by x="105000" y="105000"/>
                                    </p:animScale>
                                  </p:childTnLst>
                                </p:cTn>
                              </p:par>
                              <p:par>
                                <p:cTn id="315" presetID="53" presetClass="entr" presetSubtype="16" fill="hold" grpId="0" nodeType="withEffect">
                                  <p:stCondLst>
                                    <p:cond delay="0"/>
                                  </p:stCondLst>
                                  <p:childTnLst>
                                    <p:set>
                                      <p:cBhvr>
                                        <p:cTn id="316" dur="1" fill="hold">
                                          <p:stCondLst>
                                            <p:cond delay="0"/>
                                          </p:stCondLst>
                                        </p:cTn>
                                        <p:tgtEl>
                                          <p:spTgt spid="347"/>
                                        </p:tgtEl>
                                        <p:attrNameLst>
                                          <p:attrName>style.visibility</p:attrName>
                                        </p:attrNameLst>
                                      </p:cBhvr>
                                      <p:to>
                                        <p:strVal val="visible"/>
                                      </p:to>
                                    </p:set>
                                    <p:anim calcmode="lin" valueType="num">
                                      <p:cBhvr>
                                        <p:cTn id="317" dur="500" fill="hold"/>
                                        <p:tgtEl>
                                          <p:spTgt spid="347"/>
                                        </p:tgtEl>
                                        <p:attrNameLst>
                                          <p:attrName>ppt_w</p:attrName>
                                        </p:attrNameLst>
                                      </p:cBhvr>
                                      <p:tavLst>
                                        <p:tav tm="0">
                                          <p:val>
                                            <p:fltVal val="0"/>
                                          </p:val>
                                        </p:tav>
                                        <p:tav tm="100000">
                                          <p:val>
                                            <p:strVal val="#ppt_w"/>
                                          </p:val>
                                        </p:tav>
                                      </p:tavLst>
                                    </p:anim>
                                    <p:anim calcmode="lin" valueType="num">
                                      <p:cBhvr>
                                        <p:cTn id="318" dur="500" fill="hold"/>
                                        <p:tgtEl>
                                          <p:spTgt spid="347"/>
                                        </p:tgtEl>
                                        <p:attrNameLst>
                                          <p:attrName>ppt_h</p:attrName>
                                        </p:attrNameLst>
                                      </p:cBhvr>
                                      <p:tavLst>
                                        <p:tav tm="0">
                                          <p:val>
                                            <p:fltVal val="0"/>
                                          </p:val>
                                        </p:tav>
                                        <p:tav tm="100000">
                                          <p:val>
                                            <p:strVal val="#ppt_h"/>
                                          </p:val>
                                        </p:tav>
                                      </p:tavLst>
                                    </p:anim>
                                    <p:animEffect transition="in" filter="fade">
                                      <p:cBhvr>
                                        <p:cTn id="319" dur="500"/>
                                        <p:tgtEl>
                                          <p:spTgt spid="347"/>
                                        </p:tgtEl>
                                      </p:cBhvr>
                                    </p:animEffect>
                                  </p:childTnLst>
                                  <p:subTnLst>
                                    <p:audio>
                                      <p:cMediaNode>
                                        <p:cTn display="0" masterRel="sameClick">
                                          <p:stCondLst>
                                            <p:cond evt="begin" delay="0">
                                              <p:tn val="315"/>
                                            </p:cond>
                                          </p:stCondLst>
                                          <p:endCondLst>
                                            <p:cond evt="onStopAudio" delay="0">
                                              <p:tgtEl>
                                                <p:sldTgt/>
                                              </p:tgtEl>
                                            </p:cond>
                                          </p:endCondLst>
                                        </p:cTn>
                                        <p:tgtEl>
                                          <p:sndTgt r:embed="rId5" name="Bling.wav"/>
                                        </p:tgtEl>
                                      </p:cMediaNode>
                                    </p:audio>
                                  </p:subTnLst>
                                </p:cTn>
                              </p:par>
                              <p:par>
                                <p:cTn id="320" presetID="26" presetClass="emph" presetSubtype="0" fill="hold" grpId="1" nodeType="withEffect">
                                  <p:stCondLst>
                                    <p:cond delay="500"/>
                                  </p:stCondLst>
                                  <p:childTnLst>
                                    <p:animEffect transition="out" filter="fade">
                                      <p:cBhvr>
                                        <p:cTn id="321" dur="500" tmFilter="0, 0; .2, .5; .8, .5; 1, 0"/>
                                        <p:tgtEl>
                                          <p:spTgt spid="347"/>
                                        </p:tgtEl>
                                      </p:cBhvr>
                                    </p:animEffect>
                                    <p:animScale>
                                      <p:cBhvr>
                                        <p:cTn id="322" dur="250" autoRev="1" fill="hold"/>
                                        <p:tgtEl>
                                          <p:spTgt spid="347"/>
                                        </p:tgtEl>
                                      </p:cBhvr>
                                      <p:by x="105000" y="105000"/>
                                    </p:animScale>
                                  </p:childTnLst>
                                </p:cTn>
                              </p:par>
                              <p:par>
                                <p:cTn id="323" presetID="53" presetClass="entr" presetSubtype="16" fill="hold" grpId="0" nodeType="withEffect">
                                  <p:stCondLst>
                                    <p:cond delay="0"/>
                                  </p:stCondLst>
                                  <p:childTnLst>
                                    <p:set>
                                      <p:cBhvr>
                                        <p:cTn id="324" dur="1" fill="hold">
                                          <p:stCondLst>
                                            <p:cond delay="0"/>
                                          </p:stCondLst>
                                        </p:cTn>
                                        <p:tgtEl>
                                          <p:spTgt spid="348"/>
                                        </p:tgtEl>
                                        <p:attrNameLst>
                                          <p:attrName>style.visibility</p:attrName>
                                        </p:attrNameLst>
                                      </p:cBhvr>
                                      <p:to>
                                        <p:strVal val="visible"/>
                                      </p:to>
                                    </p:set>
                                    <p:anim calcmode="lin" valueType="num">
                                      <p:cBhvr>
                                        <p:cTn id="325" dur="500" fill="hold"/>
                                        <p:tgtEl>
                                          <p:spTgt spid="348"/>
                                        </p:tgtEl>
                                        <p:attrNameLst>
                                          <p:attrName>ppt_w</p:attrName>
                                        </p:attrNameLst>
                                      </p:cBhvr>
                                      <p:tavLst>
                                        <p:tav tm="0">
                                          <p:val>
                                            <p:fltVal val="0"/>
                                          </p:val>
                                        </p:tav>
                                        <p:tav tm="100000">
                                          <p:val>
                                            <p:strVal val="#ppt_w"/>
                                          </p:val>
                                        </p:tav>
                                      </p:tavLst>
                                    </p:anim>
                                    <p:anim calcmode="lin" valueType="num">
                                      <p:cBhvr>
                                        <p:cTn id="326" dur="500" fill="hold"/>
                                        <p:tgtEl>
                                          <p:spTgt spid="348"/>
                                        </p:tgtEl>
                                        <p:attrNameLst>
                                          <p:attrName>ppt_h</p:attrName>
                                        </p:attrNameLst>
                                      </p:cBhvr>
                                      <p:tavLst>
                                        <p:tav tm="0">
                                          <p:val>
                                            <p:fltVal val="0"/>
                                          </p:val>
                                        </p:tav>
                                        <p:tav tm="100000">
                                          <p:val>
                                            <p:strVal val="#ppt_h"/>
                                          </p:val>
                                        </p:tav>
                                      </p:tavLst>
                                    </p:anim>
                                    <p:animEffect transition="in" filter="fade">
                                      <p:cBhvr>
                                        <p:cTn id="327" dur="500"/>
                                        <p:tgtEl>
                                          <p:spTgt spid="348"/>
                                        </p:tgtEl>
                                      </p:cBhvr>
                                    </p:animEffect>
                                  </p:childTnLst>
                                  <p:subTnLst>
                                    <p:audio>
                                      <p:cMediaNode>
                                        <p:cTn display="0" masterRel="sameClick">
                                          <p:stCondLst>
                                            <p:cond evt="begin" delay="0">
                                              <p:tn val="323"/>
                                            </p:cond>
                                          </p:stCondLst>
                                          <p:endCondLst>
                                            <p:cond evt="onStopAudio" delay="0">
                                              <p:tgtEl>
                                                <p:sldTgt/>
                                              </p:tgtEl>
                                            </p:cond>
                                          </p:endCondLst>
                                        </p:cTn>
                                        <p:tgtEl>
                                          <p:sndTgt r:embed="rId5" name="Bling.wav"/>
                                        </p:tgtEl>
                                      </p:cMediaNode>
                                    </p:audio>
                                  </p:subTnLst>
                                </p:cTn>
                              </p:par>
                              <p:par>
                                <p:cTn id="328" presetID="26" presetClass="emph" presetSubtype="0" fill="hold" grpId="1" nodeType="withEffect">
                                  <p:stCondLst>
                                    <p:cond delay="500"/>
                                  </p:stCondLst>
                                  <p:childTnLst>
                                    <p:animEffect transition="out" filter="fade">
                                      <p:cBhvr>
                                        <p:cTn id="329" dur="500" tmFilter="0, 0; .2, .5; .8, .5; 1, 0"/>
                                        <p:tgtEl>
                                          <p:spTgt spid="348"/>
                                        </p:tgtEl>
                                      </p:cBhvr>
                                    </p:animEffect>
                                    <p:animScale>
                                      <p:cBhvr>
                                        <p:cTn id="330" dur="250" autoRev="1" fill="hold"/>
                                        <p:tgtEl>
                                          <p:spTgt spid="348"/>
                                        </p:tgtEl>
                                      </p:cBhvr>
                                      <p:by x="105000" y="105000"/>
                                    </p:animScale>
                                  </p:childTnLst>
                                </p:cTn>
                              </p:par>
                              <p:par>
                                <p:cTn id="331" presetID="53" presetClass="entr" presetSubtype="16" fill="hold" grpId="0" nodeType="withEffect">
                                  <p:stCondLst>
                                    <p:cond delay="0"/>
                                  </p:stCondLst>
                                  <p:childTnLst>
                                    <p:set>
                                      <p:cBhvr>
                                        <p:cTn id="332" dur="1" fill="hold">
                                          <p:stCondLst>
                                            <p:cond delay="0"/>
                                          </p:stCondLst>
                                        </p:cTn>
                                        <p:tgtEl>
                                          <p:spTgt spid="349"/>
                                        </p:tgtEl>
                                        <p:attrNameLst>
                                          <p:attrName>style.visibility</p:attrName>
                                        </p:attrNameLst>
                                      </p:cBhvr>
                                      <p:to>
                                        <p:strVal val="visible"/>
                                      </p:to>
                                    </p:set>
                                    <p:anim calcmode="lin" valueType="num">
                                      <p:cBhvr>
                                        <p:cTn id="333" dur="500" fill="hold"/>
                                        <p:tgtEl>
                                          <p:spTgt spid="349"/>
                                        </p:tgtEl>
                                        <p:attrNameLst>
                                          <p:attrName>ppt_w</p:attrName>
                                        </p:attrNameLst>
                                      </p:cBhvr>
                                      <p:tavLst>
                                        <p:tav tm="0">
                                          <p:val>
                                            <p:fltVal val="0"/>
                                          </p:val>
                                        </p:tav>
                                        <p:tav tm="100000">
                                          <p:val>
                                            <p:strVal val="#ppt_w"/>
                                          </p:val>
                                        </p:tav>
                                      </p:tavLst>
                                    </p:anim>
                                    <p:anim calcmode="lin" valueType="num">
                                      <p:cBhvr>
                                        <p:cTn id="334" dur="500" fill="hold"/>
                                        <p:tgtEl>
                                          <p:spTgt spid="349"/>
                                        </p:tgtEl>
                                        <p:attrNameLst>
                                          <p:attrName>ppt_h</p:attrName>
                                        </p:attrNameLst>
                                      </p:cBhvr>
                                      <p:tavLst>
                                        <p:tav tm="0">
                                          <p:val>
                                            <p:fltVal val="0"/>
                                          </p:val>
                                        </p:tav>
                                        <p:tav tm="100000">
                                          <p:val>
                                            <p:strVal val="#ppt_h"/>
                                          </p:val>
                                        </p:tav>
                                      </p:tavLst>
                                    </p:anim>
                                    <p:animEffect transition="in" filter="fade">
                                      <p:cBhvr>
                                        <p:cTn id="335" dur="500"/>
                                        <p:tgtEl>
                                          <p:spTgt spid="349"/>
                                        </p:tgtEl>
                                      </p:cBhvr>
                                    </p:animEffect>
                                  </p:childTnLst>
                                  <p:subTnLst>
                                    <p:audio>
                                      <p:cMediaNode>
                                        <p:cTn display="0" masterRel="sameClick">
                                          <p:stCondLst>
                                            <p:cond evt="begin" delay="0">
                                              <p:tn val="331"/>
                                            </p:cond>
                                          </p:stCondLst>
                                          <p:endCondLst>
                                            <p:cond evt="onStopAudio" delay="0">
                                              <p:tgtEl>
                                                <p:sldTgt/>
                                              </p:tgtEl>
                                            </p:cond>
                                          </p:endCondLst>
                                        </p:cTn>
                                        <p:tgtEl>
                                          <p:sndTgt r:embed="rId5" name="Bling.wav"/>
                                        </p:tgtEl>
                                      </p:cMediaNode>
                                    </p:audio>
                                  </p:subTnLst>
                                </p:cTn>
                              </p:par>
                              <p:par>
                                <p:cTn id="336" presetID="26" presetClass="emph" presetSubtype="0" fill="hold" grpId="1" nodeType="withEffect">
                                  <p:stCondLst>
                                    <p:cond delay="500"/>
                                  </p:stCondLst>
                                  <p:childTnLst>
                                    <p:animEffect transition="out" filter="fade">
                                      <p:cBhvr>
                                        <p:cTn id="337" dur="500" tmFilter="0, 0; .2, .5; .8, .5; 1, 0"/>
                                        <p:tgtEl>
                                          <p:spTgt spid="349"/>
                                        </p:tgtEl>
                                      </p:cBhvr>
                                    </p:animEffect>
                                    <p:animScale>
                                      <p:cBhvr>
                                        <p:cTn id="338" dur="250" autoRev="1" fill="hold"/>
                                        <p:tgtEl>
                                          <p:spTgt spid="349"/>
                                        </p:tgtEl>
                                      </p:cBhvr>
                                      <p:by x="105000" y="105000"/>
                                    </p:animScale>
                                  </p:childTnLst>
                                </p:cTn>
                              </p:par>
                            </p:childTnLst>
                          </p:cTn>
                        </p:par>
                      </p:childTnLst>
                    </p:cTn>
                  </p:par>
                </p:childTnLst>
              </p:cTn>
              <p:nextCondLst>
                <p:cond evt="onClick" delay="0">
                  <p:tgtEl>
                    <p:spTgt spid="159"/>
                  </p:tgtEl>
                </p:cond>
              </p:nextCondLst>
            </p:seq>
            <p:seq concurrent="1" nextAc="seek">
              <p:cTn id="339" restart="whenNotActive" fill="hold" evtFilter="cancelBubble" nodeType="interactiveSeq">
                <p:stCondLst>
                  <p:cond evt="onClick" delay="0">
                    <p:tgtEl>
                      <p:spTgt spid="165"/>
                    </p:tgtEl>
                  </p:cond>
                </p:stCondLst>
                <p:endSync evt="end" delay="0">
                  <p:rtn val="all"/>
                </p:endSync>
                <p:childTnLst>
                  <p:par>
                    <p:cTn id="340" fill="hold">
                      <p:stCondLst>
                        <p:cond delay="0"/>
                      </p:stCondLst>
                      <p:childTnLst>
                        <p:par>
                          <p:cTn id="341" fill="hold">
                            <p:stCondLst>
                              <p:cond delay="0"/>
                            </p:stCondLst>
                            <p:childTnLst>
                              <p:par>
                                <p:cTn id="342" presetID="53" presetClass="entr" presetSubtype="16" fill="hold" grpId="0" nodeType="withEffect">
                                  <p:stCondLst>
                                    <p:cond delay="0"/>
                                  </p:stCondLst>
                                  <p:childTnLst>
                                    <p:set>
                                      <p:cBhvr>
                                        <p:cTn id="343" dur="1" fill="hold">
                                          <p:stCondLst>
                                            <p:cond delay="0"/>
                                          </p:stCondLst>
                                        </p:cTn>
                                        <p:tgtEl>
                                          <p:spTgt spid="332"/>
                                        </p:tgtEl>
                                        <p:attrNameLst>
                                          <p:attrName>style.visibility</p:attrName>
                                        </p:attrNameLst>
                                      </p:cBhvr>
                                      <p:to>
                                        <p:strVal val="visible"/>
                                      </p:to>
                                    </p:set>
                                    <p:anim calcmode="lin" valueType="num">
                                      <p:cBhvr>
                                        <p:cTn id="344" dur="500" fill="hold"/>
                                        <p:tgtEl>
                                          <p:spTgt spid="332"/>
                                        </p:tgtEl>
                                        <p:attrNameLst>
                                          <p:attrName>ppt_w</p:attrName>
                                        </p:attrNameLst>
                                      </p:cBhvr>
                                      <p:tavLst>
                                        <p:tav tm="0">
                                          <p:val>
                                            <p:fltVal val="0"/>
                                          </p:val>
                                        </p:tav>
                                        <p:tav tm="100000">
                                          <p:val>
                                            <p:strVal val="#ppt_w"/>
                                          </p:val>
                                        </p:tav>
                                      </p:tavLst>
                                    </p:anim>
                                    <p:anim calcmode="lin" valueType="num">
                                      <p:cBhvr>
                                        <p:cTn id="345" dur="500" fill="hold"/>
                                        <p:tgtEl>
                                          <p:spTgt spid="332"/>
                                        </p:tgtEl>
                                        <p:attrNameLst>
                                          <p:attrName>ppt_h</p:attrName>
                                        </p:attrNameLst>
                                      </p:cBhvr>
                                      <p:tavLst>
                                        <p:tav tm="0">
                                          <p:val>
                                            <p:fltVal val="0"/>
                                          </p:val>
                                        </p:tav>
                                        <p:tav tm="100000">
                                          <p:val>
                                            <p:strVal val="#ppt_h"/>
                                          </p:val>
                                        </p:tav>
                                      </p:tavLst>
                                    </p:anim>
                                    <p:animEffect transition="in" filter="fade">
                                      <p:cBhvr>
                                        <p:cTn id="346" dur="500"/>
                                        <p:tgtEl>
                                          <p:spTgt spid="332"/>
                                        </p:tgtEl>
                                      </p:cBhvr>
                                    </p:animEffect>
                                  </p:childTnLst>
                                  <p:subTnLst>
                                    <p:audio>
                                      <p:cMediaNode>
                                        <p:cTn display="0" masterRel="sameClick">
                                          <p:stCondLst>
                                            <p:cond evt="begin" delay="0">
                                              <p:tn val="342"/>
                                            </p:cond>
                                          </p:stCondLst>
                                          <p:endCondLst>
                                            <p:cond evt="onStopAudio" delay="0">
                                              <p:tgtEl>
                                                <p:sldTgt/>
                                              </p:tgtEl>
                                            </p:cond>
                                          </p:endCondLst>
                                        </p:cTn>
                                        <p:tgtEl>
                                          <p:sndTgt r:embed="rId5" name="Bling.wav"/>
                                        </p:tgtEl>
                                      </p:cMediaNode>
                                    </p:audio>
                                  </p:subTnLst>
                                </p:cTn>
                              </p:par>
                              <p:par>
                                <p:cTn id="347" presetID="26" presetClass="emph" presetSubtype="0" fill="hold" grpId="1" nodeType="withEffect">
                                  <p:stCondLst>
                                    <p:cond delay="500"/>
                                  </p:stCondLst>
                                  <p:childTnLst>
                                    <p:animEffect transition="out" filter="fade">
                                      <p:cBhvr>
                                        <p:cTn id="348" dur="500" tmFilter="0, 0; .2, .5; .8, .5; 1, 0"/>
                                        <p:tgtEl>
                                          <p:spTgt spid="332"/>
                                        </p:tgtEl>
                                      </p:cBhvr>
                                    </p:animEffect>
                                    <p:animScale>
                                      <p:cBhvr>
                                        <p:cTn id="349" dur="250" autoRev="1" fill="hold"/>
                                        <p:tgtEl>
                                          <p:spTgt spid="332"/>
                                        </p:tgtEl>
                                      </p:cBhvr>
                                      <p:by x="105000" y="105000"/>
                                    </p:animScale>
                                  </p:childTnLst>
                                </p:cTn>
                              </p:par>
                              <p:par>
                                <p:cTn id="350" presetID="53" presetClass="entr" presetSubtype="16" fill="hold" grpId="0" nodeType="withEffect">
                                  <p:stCondLst>
                                    <p:cond delay="0"/>
                                  </p:stCondLst>
                                  <p:childTnLst>
                                    <p:set>
                                      <p:cBhvr>
                                        <p:cTn id="351" dur="1" fill="hold">
                                          <p:stCondLst>
                                            <p:cond delay="0"/>
                                          </p:stCondLst>
                                        </p:cTn>
                                        <p:tgtEl>
                                          <p:spTgt spid="331"/>
                                        </p:tgtEl>
                                        <p:attrNameLst>
                                          <p:attrName>style.visibility</p:attrName>
                                        </p:attrNameLst>
                                      </p:cBhvr>
                                      <p:to>
                                        <p:strVal val="visible"/>
                                      </p:to>
                                    </p:set>
                                    <p:anim calcmode="lin" valueType="num">
                                      <p:cBhvr>
                                        <p:cTn id="352" dur="500" fill="hold"/>
                                        <p:tgtEl>
                                          <p:spTgt spid="331"/>
                                        </p:tgtEl>
                                        <p:attrNameLst>
                                          <p:attrName>ppt_w</p:attrName>
                                        </p:attrNameLst>
                                      </p:cBhvr>
                                      <p:tavLst>
                                        <p:tav tm="0">
                                          <p:val>
                                            <p:fltVal val="0"/>
                                          </p:val>
                                        </p:tav>
                                        <p:tav tm="100000">
                                          <p:val>
                                            <p:strVal val="#ppt_w"/>
                                          </p:val>
                                        </p:tav>
                                      </p:tavLst>
                                    </p:anim>
                                    <p:anim calcmode="lin" valueType="num">
                                      <p:cBhvr>
                                        <p:cTn id="353" dur="500" fill="hold"/>
                                        <p:tgtEl>
                                          <p:spTgt spid="331"/>
                                        </p:tgtEl>
                                        <p:attrNameLst>
                                          <p:attrName>ppt_h</p:attrName>
                                        </p:attrNameLst>
                                      </p:cBhvr>
                                      <p:tavLst>
                                        <p:tav tm="0">
                                          <p:val>
                                            <p:fltVal val="0"/>
                                          </p:val>
                                        </p:tav>
                                        <p:tav tm="100000">
                                          <p:val>
                                            <p:strVal val="#ppt_h"/>
                                          </p:val>
                                        </p:tav>
                                      </p:tavLst>
                                    </p:anim>
                                    <p:animEffect transition="in" filter="fade">
                                      <p:cBhvr>
                                        <p:cTn id="354" dur="500"/>
                                        <p:tgtEl>
                                          <p:spTgt spid="331"/>
                                        </p:tgtEl>
                                      </p:cBhvr>
                                    </p:animEffect>
                                  </p:childTnLst>
                                  <p:subTnLst>
                                    <p:audio>
                                      <p:cMediaNode>
                                        <p:cTn display="0" masterRel="sameClick">
                                          <p:stCondLst>
                                            <p:cond evt="begin" delay="0">
                                              <p:tn val="350"/>
                                            </p:cond>
                                          </p:stCondLst>
                                          <p:endCondLst>
                                            <p:cond evt="onStopAudio" delay="0">
                                              <p:tgtEl>
                                                <p:sldTgt/>
                                              </p:tgtEl>
                                            </p:cond>
                                          </p:endCondLst>
                                        </p:cTn>
                                        <p:tgtEl>
                                          <p:sndTgt r:embed="rId5" name="Bling.wav"/>
                                        </p:tgtEl>
                                      </p:cMediaNode>
                                    </p:audio>
                                  </p:subTnLst>
                                </p:cTn>
                              </p:par>
                              <p:par>
                                <p:cTn id="355" presetID="26" presetClass="emph" presetSubtype="0" fill="hold" grpId="1" nodeType="withEffect">
                                  <p:stCondLst>
                                    <p:cond delay="500"/>
                                  </p:stCondLst>
                                  <p:childTnLst>
                                    <p:animEffect transition="out" filter="fade">
                                      <p:cBhvr>
                                        <p:cTn id="356" dur="500" tmFilter="0, 0; .2, .5; .8, .5; 1, 0"/>
                                        <p:tgtEl>
                                          <p:spTgt spid="331"/>
                                        </p:tgtEl>
                                      </p:cBhvr>
                                    </p:animEffect>
                                    <p:animScale>
                                      <p:cBhvr>
                                        <p:cTn id="357" dur="250" autoRev="1" fill="hold"/>
                                        <p:tgtEl>
                                          <p:spTgt spid="331"/>
                                        </p:tgtEl>
                                      </p:cBhvr>
                                      <p:by x="105000" y="105000"/>
                                    </p:animScale>
                                  </p:childTnLst>
                                </p:cTn>
                              </p:par>
                              <p:par>
                                <p:cTn id="358" presetID="53" presetClass="entr" presetSubtype="16" fill="hold" grpId="0" nodeType="withEffect">
                                  <p:stCondLst>
                                    <p:cond delay="0"/>
                                  </p:stCondLst>
                                  <p:childTnLst>
                                    <p:set>
                                      <p:cBhvr>
                                        <p:cTn id="359" dur="1" fill="hold">
                                          <p:stCondLst>
                                            <p:cond delay="0"/>
                                          </p:stCondLst>
                                        </p:cTn>
                                        <p:tgtEl>
                                          <p:spTgt spid="344"/>
                                        </p:tgtEl>
                                        <p:attrNameLst>
                                          <p:attrName>style.visibility</p:attrName>
                                        </p:attrNameLst>
                                      </p:cBhvr>
                                      <p:to>
                                        <p:strVal val="visible"/>
                                      </p:to>
                                    </p:set>
                                    <p:anim calcmode="lin" valueType="num">
                                      <p:cBhvr>
                                        <p:cTn id="360" dur="500" fill="hold"/>
                                        <p:tgtEl>
                                          <p:spTgt spid="344"/>
                                        </p:tgtEl>
                                        <p:attrNameLst>
                                          <p:attrName>ppt_w</p:attrName>
                                        </p:attrNameLst>
                                      </p:cBhvr>
                                      <p:tavLst>
                                        <p:tav tm="0">
                                          <p:val>
                                            <p:fltVal val="0"/>
                                          </p:val>
                                        </p:tav>
                                        <p:tav tm="100000">
                                          <p:val>
                                            <p:strVal val="#ppt_w"/>
                                          </p:val>
                                        </p:tav>
                                      </p:tavLst>
                                    </p:anim>
                                    <p:anim calcmode="lin" valueType="num">
                                      <p:cBhvr>
                                        <p:cTn id="361" dur="500" fill="hold"/>
                                        <p:tgtEl>
                                          <p:spTgt spid="344"/>
                                        </p:tgtEl>
                                        <p:attrNameLst>
                                          <p:attrName>ppt_h</p:attrName>
                                        </p:attrNameLst>
                                      </p:cBhvr>
                                      <p:tavLst>
                                        <p:tav tm="0">
                                          <p:val>
                                            <p:fltVal val="0"/>
                                          </p:val>
                                        </p:tav>
                                        <p:tav tm="100000">
                                          <p:val>
                                            <p:strVal val="#ppt_h"/>
                                          </p:val>
                                        </p:tav>
                                      </p:tavLst>
                                    </p:anim>
                                    <p:animEffect transition="in" filter="fade">
                                      <p:cBhvr>
                                        <p:cTn id="362" dur="500"/>
                                        <p:tgtEl>
                                          <p:spTgt spid="344"/>
                                        </p:tgtEl>
                                      </p:cBhvr>
                                    </p:animEffect>
                                  </p:childTnLst>
                                  <p:subTnLst>
                                    <p:audio>
                                      <p:cMediaNode>
                                        <p:cTn display="0" masterRel="sameClick">
                                          <p:stCondLst>
                                            <p:cond evt="begin" delay="0">
                                              <p:tn val="358"/>
                                            </p:cond>
                                          </p:stCondLst>
                                          <p:endCondLst>
                                            <p:cond evt="onStopAudio" delay="0">
                                              <p:tgtEl>
                                                <p:sldTgt/>
                                              </p:tgtEl>
                                            </p:cond>
                                          </p:endCondLst>
                                        </p:cTn>
                                        <p:tgtEl>
                                          <p:sndTgt r:embed="rId5" name="Bling.wav"/>
                                        </p:tgtEl>
                                      </p:cMediaNode>
                                    </p:audio>
                                  </p:subTnLst>
                                </p:cTn>
                              </p:par>
                              <p:par>
                                <p:cTn id="363" presetID="26" presetClass="emph" presetSubtype="0" fill="hold" grpId="1" nodeType="withEffect">
                                  <p:stCondLst>
                                    <p:cond delay="500"/>
                                  </p:stCondLst>
                                  <p:childTnLst>
                                    <p:animEffect transition="out" filter="fade">
                                      <p:cBhvr>
                                        <p:cTn id="364" dur="500" tmFilter="0, 0; .2, .5; .8, .5; 1, 0"/>
                                        <p:tgtEl>
                                          <p:spTgt spid="344"/>
                                        </p:tgtEl>
                                      </p:cBhvr>
                                    </p:animEffect>
                                    <p:animScale>
                                      <p:cBhvr>
                                        <p:cTn id="365" dur="250" autoRev="1" fill="hold"/>
                                        <p:tgtEl>
                                          <p:spTgt spid="344"/>
                                        </p:tgtEl>
                                      </p:cBhvr>
                                      <p:by x="105000" y="105000"/>
                                    </p:animScale>
                                  </p:childTnLst>
                                </p:cTn>
                              </p:par>
                              <p:par>
                                <p:cTn id="366" presetID="53" presetClass="entr" presetSubtype="16" fill="hold" grpId="0" nodeType="withEffect">
                                  <p:stCondLst>
                                    <p:cond delay="0"/>
                                  </p:stCondLst>
                                  <p:childTnLst>
                                    <p:set>
                                      <p:cBhvr>
                                        <p:cTn id="367" dur="1" fill="hold">
                                          <p:stCondLst>
                                            <p:cond delay="0"/>
                                          </p:stCondLst>
                                        </p:cTn>
                                        <p:tgtEl>
                                          <p:spTgt spid="343"/>
                                        </p:tgtEl>
                                        <p:attrNameLst>
                                          <p:attrName>style.visibility</p:attrName>
                                        </p:attrNameLst>
                                      </p:cBhvr>
                                      <p:to>
                                        <p:strVal val="visible"/>
                                      </p:to>
                                    </p:set>
                                    <p:anim calcmode="lin" valueType="num">
                                      <p:cBhvr>
                                        <p:cTn id="368" dur="500" fill="hold"/>
                                        <p:tgtEl>
                                          <p:spTgt spid="343"/>
                                        </p:tgtEl>
                                        <p:attrNameLst>
                                          <p:attrName>ppt_w</p:attrName>
                                        </p:attrNameLst>
                                      </p:cBhvr>
                                      <p:tavLst>
                                        <p:tav tm="0">
                                          <p:val>
                                            <p:fltVal val="0"/>
                                          </p:val>
                                        </p:tav>
                                        <p:tav tm="100000">
                                          <p:val>
                                            <p:strVal val="#ppt_w"/>
                                          </p:val>
                                        </p:tav>
                                      </p:tavLst>
                                    </p:anim>
                                    <p:anim calcmode="lin" valueType="num">
                                      <p:cBhvr>
                                        <p:cTn id="369" dur="500" fill="hold"/>
                                        <p:tgtEl>
                                          <p:spTgt spid="343"/>
                                        </p:tgtEl>
                                        <p:attrNameLst>
                                          <p:attrName>ppt_h</p:attrName>
                                        </p:attrNameLst>
                                      </p:cBhvr>
                                      <p:tavLst>
                                        <p:tav tm="0">
                                          <p:val>
                                            <p:fltVal val="0"/>
                                          </p:val>
                                        </p:tav>
                                        <p:tav tm="100000">
                                          <p:val>
                                            <p:strVal val="#ppt_h"/>
                                          </p:val>
                                        </p:tav>
                                      </p:tavLst>
                                    </p:anim>
                                    <p:animEffect transition="in" filter="fade">
                                      <p:cBhvr>
                                        <p:cTn id="370" dur="500"/>
                                        <p:tgtEl>
                                          <p:spTgt spid="343"/>
                                        </p:tgtEl>
                                      </p:cBhvr>
                                    </p:animEffect>
                                  </p:childTnLst>
                                  <p:subTnLst>
                                    <p:audio>
                                      <p:cMediaNode>
                                        <p:cTn display="0" masterRel="sameClick">
                                          <p:stCondLst>
                                            <p:cond evt="begin" delay="0">
                                              <p:tn val="366"/>
                                            </p:cond>
                                          </p:stCondLst>
                                          <p:endCondLst>
                                            <p:cond evt="onStopAudio" delay="0">
                                              <p:tgtEl>
                                                <p:sldTgt/>
                                              </p:tgtEl>
                                            </p:cond>
                                          </p:endCondLst>
                                        </p:cTn>
                                        <p:tgtEl>
                                          <p:sndTgt r:embed="rId5" name="Bling.wav"/>
                                        </p:tgtEl>
                                      </p:cMediaNode>
                                    </p:audio>
                                  </p:subTnLst>
                                </p:cTn>
                              </p:par>
                              <p:par>
                                <p:cTn id="371" presetID="26" presetClass="emph" presetSubtype="0" fill="hold" grpId="1" nodeType="withEffect">
                                  <p:stCondLst>
                                    <p:cond delay="500"/>
                                  </p:stCondLst>
                                  <p:childTnLst>
                                    <p:animEffect transition="out" filter="fade">
                                      <p:cBhvr>
                                        <p:cTn id="372" dur="500" tmFilter="0, 0; .2, .5; .8, .5; 1, 0"/>
                                        <p:tgtEl>
                                          <p:spTgt spid="343"/>
                                        </p:tgtEl>
                                      </p:cBhvr>
                                    </p:animEffect>
                                    <p:animScale>
                                      <p:cBhvr>
                                        <p:cTn id="373" dur="250" autoRev="1" fill="hold"/>
                                        <p:tgtEl>
                                          <p:spTgt spid="343"/>
                                        </p:tgtEl>
                                      </p:cBhvr>
                                      <p:by x="105000" y="105000"/>
                                    </p:animScale>
                                  </p:childTnLst>
                                </p:cTn>
                              </p:par>
                            </p:childTnLst>
                          </p:cTn>
                        </p:par>
                      </p:childTnLst>
                    </p:cTn>
                  </p:par>
                </p:childTnLst>
              </p:cTn>
              <p:nextCondLst>
                <p:cond evt="onClick" delay="0">
                  <p:tgtEl>
                    <p:spTgt spid="165"/>
                  </p:tgtEl>
                </p:cond>
              </p:nextCondLst>
            </p:seq>
            <p:seq concurrent="1" nextAc="seek">
              <p:cTn id="374" restart="whenNotActive" fill="hold" evtFilter="cancelBubble" nodeType="interactiveSeq">
                <p:stCondLst>
                  <p:cond evt="onClick" delay="0">
                    <p:tgtEl>
                      <p:spTgt spid="166"/>
                    </p:tgtEl>
                  </p:cond>
                </p:stCondLst>
                <p:endSync evt="end" delay="0">
                  <p:rtn val="all"/>
                </p:endSync>
                <p:childTnLst>
                  <p:par>
                    <p:cTn id="375" fill="hold">
                      <p:stCondLst>
                        <p:cond delay="0"/>
                      </p:stCondLst>
                      <p:childTnLst>
                        <p:par>
                          <p:cTn id="376" fill="hold">
                            <p:stCondLst>
                              <p:cond delay="0"/>
                            </p:stCondLst>
                            <p:childTnLst>
                              <p:par>
                                <p:cTn id="377" presetID="53" presetClass="entr" presetSubtype="16" fill="hold" grpId="0" nodeType="withEffect">
                                  <p:stCondLst>
                                    <p:cond delay="0"/>
                                  </p:stCondLst>
                                  <p:childTnLst>
                                    <p:set>
                                      <p:cBhvr>
                                        <p:cTn id="378" dur="1" fill="hold">
                                          <p:stCondLst>
                                            <p:cond delay="0"/>
                                          </p:stCondLst>
                                        </p:cTn>
                                        <p:tgtEl>
                                          <p:spTgt spid="317"/>
                                        </p:tgtEl>
                                        <p:attrNameLst>
                                          <p:attrName>style.visibility</p:attrName>
                                        </p:attrNameLst>
                                      </p:cBhvr>
                                      <p:to>
                                        <p:strVal val="visible"/>
                                      </p:to>
                                    </p:set>
                                    <p:anim calcmode="lin" valueType="num">
                                      <p:cBhvr>
                                        <p:cTn id="379" dur="500" fill="hold"/>
                                        <p:tgtEl>
                                          <p:spTgt spid="317"/>
                                        </p:tgtEl>
                                        <p:attrNameLst>
                                          <p:attrName>ppt_w</p:attrName>
                                        </p:attrNameLst>
                                      </p:cBhvr>
                                      <p:tavLst>
                                        <p:tav tm="0">
                                          <p:val>
                                            <p:fltVal val="0"/>
                                          </p:val>
                                        </p:tav>
                                        <p:tav tm="100000">
                                          <p:val>
                                            <p:strVal val="#ppt_w"/>
                                          </p:val>
                                        </p:tav>
                                      </p:tavLst>
                                    </p:anim>
                                    <p:anim calcmode="lin" valueType="num">
                                      <p:cBhvr>
                                        <p:cTn id="380" dur="500" fill="hold"/>
                                        <p:tgtEl>
                                          <p:spTgt spid="317"/>
                                        </p:tgtEl>
                                        <p:attrNameLst>
                                          <p:attrName>ppt_h</p:attrName>
                                        </p:attrNameLst>
                                      </p:cBhvr>
                                      <p:tavLst>
                                        <p:tav tm="0">
                                          <p:val>
                                            <p:fltVal val="0"/>
                                          </p:val>
                                        </p:tav>
                                        <p:tav tm="100000">
                                          <p:val>
                                            <p:strVal val="#ppt_h"/>
                                          </p:val>
                                        </p:tav>
                                      </p:tavLst>
                                    </p:anim>
                                    <p:animEffect transition="in" filter="fade">
                                      <p:cBhvr>
                                        <p:cTn id="381" dur="500"/>
                                        <p:tgtEl>
                                          <p:spTgt spid="317"/>
                                        </p:tgtEl>
                                      </p:cBhvr>
                                    </p:animEffect>
                                  </p:childTnLst>
                                  <p:subTnLst>
                                    <p:audio>
                                      <p:cMediaNode>
                                        <p:cTn display="0" masterRel="sameClick">
                                          <p:stCondLst>
                                            <p:cond evt="begin" delay="0">
                                              <p:tn val="377"/>
                                            </p:cond>
                                          </p:stCondLst>
                                          <p:endCondLst>
                                            <p:cond evt="onStopAudio" delay="0">
                                              <p:tgtEl>
                                                <p:sldTgt/>
                                              </p:tgtEl>
                                            </p:cond>
                                          </p:endCondLst>
                                        </p:cTn>
                                        <p:tgtEl>
                                          <p:sndTgt r:embed="rId5" name="Bling.wav"/>
                                        </p:tgtEl>
                                      </p:cMediaNode>
                                    </p:audio>
                                  </p:subTnLst>
                                </p:cTn>
                              </p:par>
                              <p:par>
                                <p:cTn id="382" presetID="26" presetClass="emph" presetSubtype="0" fill="hold" grpId="1" nodeType="withEffect">
                                  <p:stCondLst>
                                    <p:cond delay="500"/>
                                  </p:stCondLst>
                                  <p:childTnLst>
                                    <p:animEffect transition="out" filter="fade">
                                      <p:cBhvr>
                                        <p:cTn id="383" dur="500" tmFilter="0, 0; .2, .5; .8, .5; 1, 0"/>
                                        <p:tgtEl>
                                          <p:spTgt spid="317"/>
                                        </p:tgtEl>
                                      </p:cBhvr>
                                    </p:animEffect>
                                    <p:animScale>
                                      <p:cBhvr>
                                        <p:cTn id="384" dur="250" autoRev="1" fill="hold"/>
                                        <p:tgtEl>
                                          <p:spTgt spid="317"/>
                                        </p:tgtEl>
                                      </p:cBhvr>
                                      <p:by x="105000" y="105000"/>
                                    </p:animScale>
                                  </p:childTnLst>
                                </p:cTn>
                              </p:par>
                              <p:par>
                                <p:cTn id="385" presetID="53" presetClass="entr" presetSubtype="16" fill="hold" grpId="0" nodeType="withEffect">
                                  <p:stCondLst>
                                    <p:cond delay="0"/>
                                  </p:stCondLst>
                                  <p:childTnLst>
                                    <p:set>
                                      <p:cBhvr>
                                        <p:cTn id="386" dur="1" fill="hold">
                                          <p:stCondLst>
                                            <p:cond delay="0"/>
                                          </p:stCondLst>
                                        </p:cTn>
                                        <p:tgtEl>
                                          <p:spTgt spid="340"/>
                                        </p:tgtEl>
                                        <p:attrNameLst>
                                          <p:attrName>style.visibility</p:attrName>
                                        </p:attrNameLst>
                                      </p:cBhvr>
                                      <p:to>
                                        <p:strVal val="visible"/>
                                      </p:to>
                                    </p:set>
                                    <p:anim calcmode="lin" valueType="num">
                                      <p:cBhvr>
                                        <p:cTn id="387" dur="500" fill="hold"/>
                                        <p:tgtEl>
                                          <p:spTgt spid="340"/>
                                        </p:tgtEl>
                                        <p:attrNameLst>
                                          <p:attrName>ppt_w</p:attrName>
                                        </p:attrNameLst>
                                      </p:cBhvr>
                                      <p:tavLst>
                                        <p:tav tm="0">
                                          <p:val>
                                            <p:fltVal val="0"/>
                                          </p:val>
                                        </p:tav>
                                        <p:tav tm="100000">
                                          <p:val>
                                            <p:strVal val="#ppt_w"/>
                                          </p:val>
                                        </p:tav>
                                      </p:tavLst>
                                    </p:anim>
                                    <p:anim calcmode="lin" valueType="num">
                                      <p:cBhvr>
                                        <p:cTn id="388" dur="500" fill="hold"/>
                                        <p:tgtEl>
                                          <p:spTgt spid="340"/>
                                        </p:tgtEl>
                                        <p:attrNameLst>
                                          <p:attrName>ppt_h</p:attrName>
                                        </p:attrNameLst>
                                      </p:cBhvr>
                                      <p:tavLst>
                                        <p:tav tm="0">
                                          <p:val>
                                            <p:fltVal val="0"/>
                                          </p:val>
                                        </p:tav>
                                        <p:tav tm="100000">
                                          <p:val>
                                            <p:strVal val="#ppt_h"/>
                                          </p:val>
                                        </p:tav>
                                      </p:tavLst>
                                    </p:anim>
                                    <p:animEffect transition="in" filter="fade">
                                      <p:cBhvr>
                                        <p:cTn id="389" dur="500"/>
                                        <p:tgtEl>
                                          <p:spTgt spid="340"/>
                                        </p:tgtEl>
                                      </p:cBhvr>
                                    </p:animEffect>
                                  </p:childTnLst>
                                  <p:subTnLst>
                                    <p:audio>
                                      <p:cMediaNode>
                                        <p:cTn display="0" masterRel="sameClick">
                                          <p:stCondLst>
                                            <p:cond evt="begin" delay="0">
                                              <p:tn val="385"/>
                                            </p:cond>
                                          </p:stCondLst>
                                          <p:endCondLst>
                                            <p:cond evt="onStopAudio" delay="0">
                                              <p:tgtEl>
                                                <p:sldTgt/>
                                              </p:tgtEl>
                                            </p:cond>
                                          </p:endCondLst>
                                        </p:cTn>
                                        <p:tgtEl>
                                          <p:sndTgt r:embed="rId5" name="Bling.wav"/>
                                        </p:tgtEl>
                                      </p:cMediaNode>
                                    </p:audio>
                                  </p:subTnLst>
                                </p:cTn>
                              </p:par>
                              <p:par>
                                <p:cTn id="390" presetID="26" presetClass="emph" presetSubtype="0" fill="hold" grpId="1" nodeType="withEffect">
                                  <p:stCondLst>
                                    <p:cond delay="500"/>
                                  </p:stCondLst>
                                  <p:childTnLst>
                                    <p:animEffect transition="out" filter="fade">
                                      <p:cBhvr>
                                        <p:cTn id="391" dur="500" tmFilter="0, 0; .2, .5; .8, .5; 1, 0"/>
                                        <p:tgtEl>
                                          <p:spTgt spid="340"/>
                                        </p:tgtEl>
                                      </p:cBhvr>
                                    </p:animEffect>
                                    <p:animScale>
                                      <p:cBhvr>
                                        <p:cTn id="392" dur="250" autoRev="1" fill="hold"/>
                                        <p:tgtEl>
                                          <p:spTgt spid="340"/>
                                        </p:tgtEl>
                                      </p:cBhvr>
                                      <p:by x="105000" y="105000"/>
                                    </p:animScale>
                                  </p:childTnLst>
                                </p:cTn>
                              </p:par>
                              <p:par>
                                <p:cTn id="393" presetID="53" presetClass="entr" presetSubtype="16" fill="hold" grpId="0" nodeType="withEffect">
                                  <p:stCondLst>
                                    <p:cond delay="0"/>
                                  </p:stCondLst>
                                  <p:childTnLst>
                                    <p:set>
                                      <p:cBhvr>
                                        <p:cTn id="394" dur="1" fill="hold">
                                          <p:stCondLst>
                                            <p:cond delay="0"/>
                                          </p:stCondLst>
                                        </p:cTn>
                                        <p:tgtEl>
                                          <p:spTgt spid="353"/>
                                        </p:tgtEl>
                                        <p:attrNameLst>
                                          <p:attrName>style.visibility</p:attrName>
                                        </p:attrNameLst>
                                      </p:cBhvr>
                                      <p:to>
                                        <p:strVal val="visible"/>
                                      </p:to>
                                    </p:set>
                                    <p:anim calcmode="lin" valueType="num">
                                      <p:cBhvr>
                                        <p:cTn id="395" dur="500" fill="hold"/>
                                        <p:tgtEl>
                                          <p:spTgt spid="353"/>
                                        </p:tgtEl>
                                        <p:attrNameLst>
                                          <p:attrName>ppt_w</p:attrName>
                                        </p:attrNameLst>
                                      </p:cBhvr>
                                      <p:tavLst>
                                        <p:tav tm="0">
                                          <p:val>
                                            <p:fltVal val="0"/>
                                          </p:val>
                                        </p:tav>
                                        <p:tav tm="100000">
                                          <p:val>
                                            <p:strVal val="#ppt_w"/>
                                          </p:val>
                                        </p:tav>
                                      </p:tavLst>
                                    </p:anim>
                                    <p:anim calcmode="lin" valueType="num">
                                      <p:cBhvr>
                                        <p:cTn id="396" dur="500" fill="hold"/>
                                        <p:tgtEl>
                                          <p:spTgt spid="353"/>
                                        </p:tgtEl>
                                        <p:attrNameLst>
                                          <p:attrName>ppt_h</p:attrName>
                                        </p:attrNameLst>
                                      </p:cBhvr>
                                      <p:tavLst>
                                        <p:tav tm="0">
                                          <p:val>
                                            <p:fltVal val="0"/>
                                          </p:val>
                                        </p:tav>
                                        <p:tav tm="100000">
                                          <p:val>
                                            <p:strVal val="#ppt_h"/>
                                          </p:val>
                                        </p:tav>
                                      </p:tavLst>
                                    </p:anim>
                                    <p:animEffect transition="in" filter="fade">
                                      <p:cBhvr>
                                        <p:cTn id="397" dur="500"/>
                                        <p:tgtEl>
                                          <p:spTgt spid="353"/>
                                        </p:tgtEl>
                                      </p:cBhvr>
                                    </p:animEffect>
                                  </p:childTnLst>
                                  <p:subTnLst>
                                    <p:audio>
                                      <p:cMediaNode>
                                        <p:cTn display="0" masterRel="sameClick">
                                          <p:stCondLst>
                                            <p:cond evt="begin" delay="0">
                                              <p:tn val="393"/>
                                            </p:cond>
                                          </p:stCondLst>
                                          <p:endCondLst>
                                            <p:cond evt="onStopAudio" delay="0">
                                              <p:tgtEl>
                                                <p:sldTgt/>
                                              </p:tgtEl>
                                            </p:cond>
                                          </p:endCondLst>
                                        </p:cTn>
                                        <p:tgtEl>
                                          <p:sndTgt r:embed="rId5" name="Bling.wav"/>
                                        </p:tgtEl>
                                      </p:cMediaNode>
                                    </p:audio>
                                  </p:subTnLst>
                                </p:cTn>
                              </p:par>
                              <p:par>
                                <p:cTn id="398" presetID="26" presetClass="emph" presetSubtype="0" fill="hold" grpId="1" nodeType="withEffect">
                                  <p:stCondLst>
                                    <p:cond delay="500"/>
                                  </p:stCondLst>
                                  <p:childTnLst>
                                    <p:animEffect transition="out" filter="fade">
                                      <p:cBhvr>
                                        <p:cTn id="399" dur="500" tmFilter="0, 0; .2, .5; .8, .5; 1, 0"/>
                                        <p:tgtEl>
                                          <p:spTgt spid="353"/>
                                        </p:tgtEl>
                                      </p:cBhvr>
                                    </p:animEffect>
                                    <p:animScale>
                                      <p:cBhvr>
                                        <p:cTn id="400" dur="250" autoRev="1" fill="hold"/>
                                        <p:tgtEl>
                                          <p:spTgt spid="353"/>
                                        </p:tgtEl>
                                      </p:cBhvr>
                                      <p:by x="105000" y="105000"/>
                                    </p:animScale>
                                  </p:childTnLst>
                                </p:cTn>
                              </p:par>
                              <p:par>
                                <p:cTn id="401" presetID="53" presetClass="entr" presetSubtype="16" fill="hold" grpId="0" nodeType="withEffect">
                                  <p:stCondLst>
                                    <p:cond delay="0"/>
                                  </p:stCondLst>
                                  <p:childTnLst>
                                    <p:set>
                                      <p:cBhvr>
                                        <p:cTn id="402" dur="1" fill="hold">
                                          <p:stCondLst>
                                            <p:cond delay="0"/>
                                          </p:stCondLst>
                                        </p:cTn>
                                        <p:tgtEl>
                                          <p:spTgt spid="316"/>
                                        </p:tgtEl>
                                        <p:attrNameLst>
                                          <p:attrName>style.visibility</p:attrName>
                                        </p:attrNameLst>
                                      </p:cBhvr>
                                      <p:to>
                                        <p:strVal val="visible"/>
                                      </p:to>
                                    </p:set>
                                    <p:anim calcmode="lin" valueType="num">
                                      <p:cBhvr>
                                        <p:cTn id="403" dur="500" fill="hold"/>
                                        <p:tgtEl>
                                          <p:spTgt spid="316"/>
                                        </p:tgtEl>
                                        <p:attrNameLst>
                                          <p:attrName>ppt_w</p:attrName>
                                        </p:attrNameLst>
                                      </p:cBhvr>
                                      <p:tavLst>
                                        <p:tav tm="0">
                                          <p:val>
                                            <p:fltVal val="0"/>
                                          </p:val>
                                        </p:tav>
                                        <p:tav tm="100000">
                                          <p:val>
                                            <p:strVal val="#ppt_w"/>
                                          </p:val>
                                        </p:tav>
                                      </p:tavLst>
                                    </p:anim>
                                    <p:anim calcmode="lin" valueType="num">
                                      <p:cBhvr>
                                        <p:cTn id="404" dur="500" fill="hold"/>
                                        <p:tgtEl>
                                          <p:spTgt spid="316"/>
                                        </p:tgtEl>
                                        <p:attrNameLst>
                                          <p:attrName>ppt_h</p:attrName>
                                        </p:attrNameLst>
                                      </p:cBhvr>
                                      <p:tavLst>
                                        <p:tav tm="0">
                                          <p:val>
                                            <p:fltVal val="0"/>
                                          </p:val>
                                        </p:tav>
                                        <p:tav tm="100000">
                                          <p:val>
                                            <p:strVal val="#ppt_h"/>
                                          </p:val>
                                        </p:tav>
                                      </p:tavLst>
                                    </p:anim>
                                    <p:animEffect transition="in" filter="fade">
                                      <p:cBhvr>
                                        <p:cTn id="405" dur="500"/>
                                        <p:tgtEl>
                                          <p:spTgt spid="316"/>
                                        </p:tgtEl>
                                      </p:cBhvr>
                                    </p:animEffect>
                                  </p:childTnLst>
                                  <p:subTnLst>
                                    <p:audio>
                                      <p:cMediaNode>
                                        <p:cTn display="0" masterRel="sameClick">
                                          <p:stCondLst>
                                            <p:cond evt="begin" delay="0">
                                              <p:tn val="401"/>
                                            </p:cond>
                                          </p:stCondLst>
                                          <p:endCondLst>
                                            <p:cond evt="onStopAudio" delay="0">
                                              <p:tgtEl>
                                                <p:sldTgt/>
                                              </p:tgtEl>
                                            </p:cond>
                                          </p:endCondLst>
                                        </p:cTn>
                                        <p:tgtEl>
                                          <p:sndTgt r:embed="rId5" name="Bling.wav"/>
                                        </p:tgtEl>
                                      </p:cMediaNode>
                                    </p:audio>
                                  </p:subTnLst>
                                </p:cTn>
                              </p:par>
                              <p:par>
                                <p:cTn id="406" presetID="26" presetClass="emph" presetSubtype="0" fill="hold" grpId="1" nodeType="withEffect">
                                  <p:stCondLst>
                                    <p:cond delay="500"/>
                                  </p:stCondLst>
                                  <p:childTnLst>
                                    <p:animEffect transition="out" filter="fade">
                                      <p:cBhvr>
                                        <p:cTn id="407" dur="500" tmFilter="0, 0; .2, .5; .8, .5; 1, 0"/>
                                        <p:tgtEl>
                                          <p:spTgt spid="316"/>
                                        </p:tgtEl>
                                      </p:cBhvr>
                                    </p:animEffect>
                                    <p:animScale>
                                      <p:cBhvr>
                                        <p:cTn id="408" dur="250" autoRev="1" fill="hold"/>
                                        <p:tgtEl>
                                          <p:spTgt spid="316"/>
                                        </p:tgtEl>
                                      </p:cBhvr>
                                      <p:by x="105000" y="105000"/>
                                    </p:animScale>
                                  </p:childTnLst>
                                </p:cTn>
                              </p:par>
                              <p:par>
                                <p:cTn id="409" presetID="53" presetClass="entr" presetSubtype="16" fill="hold" grpId="0" nodeType="withEffect">
                                  <p:stCondLst>
                                    <p:cond delay="0"/>
                                  </p:stCondLst>
                                  <p:childTnLst>
                                    <p:set>
                                      <p:cBhvr>
                                        <p:cTn id="410" dur="1" fill="hold">
                                          <p:stCondLst>
                                            <p:cond delay="0"/>
                                          </p:stCondLst>
                                        </p:cTn>
                                        <p:tgtEl>
                                          <p:spTgt spid="355"/>
                                        </p:tgtEl>
                                        <p:attrNameLst>
                                          <p:attrName>style.visibility</p:attrName>
                                        </p:attrNameLst>
                                      </p:cBhvr>
                                      <p:to>
                                        <p:strVal val="visible"/>
                                      </p:to>
                                    </p:set>
                                    <p:anim calcmode="lin" valueType="num">
                                      <p:cBhvr>
                                        <p:cTn id="411" dur="500" fill="hold"/>
                                        <p:tgtEl>
                                          <p:spTgt spid="355"/>
                                        </p:tgtEl>
                                        <p:attrNameLst>
                                          <p:attrName>ppt_w</p:attrName>
                                        </p:attrNameLst>
                                      </p:cBhvr>
                                      <p:tavLst>
                                        <p:tav tm="0">
                                          <p:val>
                                            <p:fltVal val="0"/>
                                          </p:val>
                                        </p:tav>
                                        <p:tav tm="100000">
                                          <p:val>
                                            <p:strVal val="#ppt_w"/>
                                          </p:val>
                                        </p:tav>
                                      </p:tavLst>
                                    </p:anim>
                                    <p:anim calcmode="lin" valueType="num">
                                      <p:cBhvr>
                                        <p:cTn id="412" dur="500" fill="hold"/>
                                        <p:tgtEl>
                                          <p:spTgt spid="355"/>
                                        </p:tgtEl>
                                        <p:attrNameLst>
                                          <p:attrName>ppt_h</p:attrName>
                                        </p:attrNameLst>
                                      </p:cBhvr>
                                      <p:tavLst>
                                        <p:tav tm="0">
                                          <p:val>
                                            <p:fltVal val="0"/>
                                          </p:val>
                                        </p:tav>
                                        <p:tav tm="100000">
                                          <p:val>
                                            <p:strVal val="#ppt_h"/>
                                          </p:val>
                                        </p:tav>
                                      </p:tavLst>
                                    </p:anim>
                                    <p:animEffect transition="in" filter="fade">
                                      <p:cBhvr>
                                        <p:cTn id="413" dur="500"/>
                                        <p:tgtEl>
                                          <p:spTgt spid="355"/>
                                        </p:tgtEl>
                                      </p:cBhvr>
                                    </p:animEffect>
                                  </p:childTnLst>
                                  <p:subTnLst>
                                    <p:audio>
                                      <p:cMediaNode>
                                        <p:cTn display="0" masterRel="sameClick">
                                          <p:stCondLst>
                                            <p:cond evt="begin" delay="0">
                                              <p:tn val="409"/>
                                            </p:cond>
                                          </p:stCondLst>
                                          <p:endCondLst>
                                            <p:cond evt="onStopAudio" delay="0">
                                              <p:tgtEl>
                                                <p:sldTgt/>
                                              </p:tgtEl>
                                            </p:cond>
                                          </p:endCondLst>
                                        </p:cTn>
                                        <p:tgtEl>
                                          <p:sndTgt r:embed="rId5" name="Bling.wav"/>
                                        </p:tgtEl>
                                      </p:cMediaNode>
                                    </p:audio>
                                  </p:subTnLst>
                                </p:cTn>
                              </p:par>
                              <p:par>
                                <p:cTn id="414" presetID="26" presetClass="emph" presetSubtype="0" fill="hold" grpId="1" nodeType="withEffect">
                                  <p:stCondLst>
                                    <p:cond delay="500"/>
                                  </p:stCondLst>
                                  <p:childTnLst>
                                    <p:animEffect transition="out" filter="fade">
                                      <p:cBhvr>
                                        <p:cTn id="415" dur="500" tmFilter="0, 0; .2, .5; .8, .5; 1, 0"/>
                                        <p:tgtEl>
                                          <p:spTgt spid="355"/>
                                        </p:tgtEl>
                                      </p:cBhvr>
                                    </p:animEffect>
                                    <p:animScale>
                                      <p:cBhvr>
                                        <p:cTn id="416" dur="250" autoRev="1" fill="hold"/>
                                        <p:tgtEl>
                                          <p:spTgt spid="355"/>
                                        </p:tgtEl>
                                      </p:cBhvr>
                                      <p:by x="105000" y="105000"/>
                                    </p:animScale>
                                  </p:childTnLst>
                                </p:cTn>
                              </p:par>
                            </p:childTnLst>
                          </p:cTn>
                        </p:par>
                      </p:childTnLst>
                    </p:cTn>
                  </p:par>
                </p:childTnLst>
              </p:cTn>
              <p:nextCondLst>
                <p:cond evt="onClick" delay="0">
                  <p:tgtEl>
                    <p:spTgt spid="166"/>
                  </p:tgtEl>
                </p:cond>
              </p:nextCondLst>
            </p:seq>
            <p:seq concurrent="1" nextAc="seek">
              <p:cTn id="417" restart="whenNotActive" fill="hold" evtFilter="cancelBubble" nodeType="interactiveSeq">
                <p:stCondLst>
                  <p:cond evt="onClick" delay="0">
                    <p:tgtEl>
                      <p:spTgt spid="167"/>
                    </p:tgtEl>
                  </p:cond>
                </p:stCondLst>
                <p:endSync evt="end" delay="0">
                  <p:rtn val="all"/>
                </p:endSync>
                <p:childTnLst>
                  <p:par>
                    <p:cTn id="418" fill="hold">
                      <p:stCondLst>
                        <p:cond delay="0"/>
                      </p:stCondLst>
                      <p:childTnLst>
                        <p:par>
                          <p:cTn id="419" fill="hold">
                            <p:stCondLst>
                              <p:cond delay="0"/>
                            </p:stCondLst>
                            <p:childTnLst>
                              <p:par>
                                <p:cTn id="420" presetID="53" presetClass="entr" presetSubtype="16" fill="hold" grpId="0" nodeType="withEffect">
                                  <p:stCondLst>
                                    <p:cond delay="0"/>
                                  </p:stCondLst>
                                  <p:childTnLst>
                                    <p:set>
                                      <p:cBhvr>
                                        <p:cTn id="421" dur="1" fill="hold">
                                          <p:stCondLst>
                                            <p:cond delay="0"/>
                                          </p:stCondLst>
                                        </p:cTn>
                                        <p:tgtEl>
                                          <p:spTgt spid="318"/>
                                        </p:tgtEl>
                                        <p:attrNameLst>
                                          <p:attrName>style.visibility</p:attrName>
                                        </p:attrNameLst>
                                      </p:cBhvr>
                                      <p:to>
                                        <p:strVal val="visible"/>
                                      </p:to>
                                    </p:set>
                                    <p:anim calcmode="lin" valueType="num">
                                      <p:cBhvr>
                                        <p:cTn id="422" dur="500" fill="hold"/>
                                        <p:tgtEl>
                                          <p:spTgt spid="318"/>
                                        </p:tgtEl>
                                        <p:attrNameLst>
                                          <p:attrName>ppt_w</p:attrName>
                                        </p:attrNameLst>
                                      </p:cBhvr>
                                      <p:tavLst>
                                        <p:tav tm="0">
                                          <p:val>
                                            <p:fltVal val="0"/>
                                          </p:val>
                                        </p:tav>
                                        <p:tav tm="100000">
                                          <p:val>
                                            <p:strVal val="#ppt_w"/>
                                          </p:val>
                                        </p:tav>
                                      </p:tavLst>
                                    </p:anim>
                                    <p:anim calcmode="lin" valueType="num">
                                      <p:cBhvr>
                                        <p:cTn id="423" dur="500" fill="hold"/>
                                        <p:tgtEl>
                                          <p:spTgt spid="318"/>
                                        </p:tgtEl>
                                        <p:attrNameLst>
                                          <p:attrName>ppt_h</p:attrName>
                                        </p:attrNameLst>
                                      </p:cBhvr>
                                      <p:tavLst>
                                        <p:tav tm="0">
                                          <p:val>
                                            <p:fltVal val="0"/>
                                          </p:val>
                                        </p:tav>
                                        <p:tav tm="100000">
                                          <p:val>
                                            <p:strVal val="#ppt_h"/>
                                          </p:val>
                                        </p:tav>
                                      </p:tavLst>
                                    </p:anim>
                                    <p:animEffect transition="in" filter="fade">
                                      <p:cBhvr>
                                        <p:cTn id="424" dur="500"/>
                                        <p:tgtEl>
                                          <p:spTgt spid="318"/>
                                        </p:tgtEl>
                                      </p:cBhvr>
                                    </p:animEffect>
                                  </p:childTnLst>
                                  <p:subTnLst>
                                    <p:audio>
                                      <p:cMediaNode>
                                        <p:cTn display="0" masterRel="sameClick">
                                          <p:stCondLst>
                                            <p:cond evt="begin" delay="0">
                                              <p:tn val="420"/>
                                            </p:cond>
                                          </p:stCondLst>
                                          <p:endCondLst>
                                            <p:cond evt="onStopAudio" delay="0">
                                              <p:tgtEl>
                                                <p:sldTgt/>
                                              </p:tgtEl>
                                            </p:cond>
                                          </p:endCondLst>
                                        </p:cTn>
                                        <p:tgtEl>
                                          <p:sndTgt r:embed="rId5" name="Bling.wav"/>
                                        </p:tgtEl>
                                      </p:cMediaNode>
                                    </p:audio>
                                  </p:subTnLst>
                                </p:cTn>
                              </p:par>
                              <p:par>
                                <p:cTn id="425" presetID="26" presetClass="emph" presetSubtype="0" fill="hold" grpId="1" nodeType="withEffect">
                                  <p:stCondLst>
                                    <p:cond delay="500"/>
                                  </p:stCondLst>
                                  <p:childTnLst>
                                    <p:animEffect transition="out" filter="fade">
                                      <p:cBhvr>
                                        <p:cTn id="426" dur="500" tmFilter="0, 0; .2, .5; .8, .5; 1, 0"/>
                                        <p:tgtEl>
                                          <p:spTgt spid="318"/>
                                        </p:tgtEl>
                                      </p:cBhvr>
                                    </p:animEffect>
                                    <p:animScale>
                                      <p:cBhvr>
                                        <p:cTn id="427" dur="250" autoRev="1" fill="hold"/>
                                        <p:tgtEl>
                                          <p:spTgt spid="318"/>
                                        </p:tgtEl>
                                      </p:cBhvr>
                                      <p:by x="105000" y="105000"/>
                                    </p:animScale>
                                  </p:childTnLst>
                                </p:cTn>
                              </p:par>
                              <p:par>
                                <p:cTn id="428" presetID="53" presetClass="entr" presetSubtype="16" fill="hold" grpId="0" nodeType="withEffect">
                                  <p:stCondLst>
                                    <p:cond delay="0"/>
                                  </p:stCondLst>
                                  <p:childTnLst>
                                    <p:set>
                                      <p:cBhvr>
                                        <p:cTn id="429" dur="1" fill="hold">
                                          <p:stCondLst>
                                            <p:cond delay="0"/>
                                          </p:stCondLst>
                                        </p:cTn>
                                        <p:tgtEl>
                                          <p:spTgt spid="319"/>
                                        </p:tgtEl>
                                        <p:attrNameLst>
                                          <p:attrName>style.visibility</p:attrName>
                                        </p:attrNameLst>
                                      </p:cBhvr>
                                      <p:to>
                                        <p:strVal val="visible"/>
                                      </p:to>
                                    </p:set>
                                    <p:anim calcmode="lin" valueType="num">
                                      <p:cBhvr>
                                        <p:cTn id="430" dur="500" fill="hold"/>
                                        <p:tgtEl>
                                          <p:spTgt spid="319"/>
                                        </p:tgtEl>
                                        <p:attrNameLst>
                                          <p:attrName>ppt_w</p:attrName>
                                        </p:attrNameLst>
                                      </p:cBhvr>
                                      <p:tavLst>
                                        <p:tav tm="0">
                                          <p:val>
                                            <p:fltVal val="0"/>
                                          </p:val>
                                        </p:tav>
                                        <p:tav tm="100000">
                                          <p:val>
                                            <p:strVal val="#ppt_w"/>
                                          </p:val>
                                        </p:tav>
                                      </p:tavLst>
                                    </p:anim>
                                    <p:anim calcmode="lin" valueType="num">
                                      <p:cBhvr>
                                        <p:cTn id="431" dur="500" fill="hold"/>
                                        <p:tgtEl>
                                          <p:spTgt spid="319"/>
                                        </p:tgtEl>
                                        <p:attrNameLst>
                                          <p:attrName>ppt_h</p:attrName>
                                        </p:attrNameLst>
                                      </p:cBhvr>
                                      <p:tavLst>
                                        <p:tav tm="0">
                                          <p:val>
                                            <p:fltVal val="0"/>
                                          </p:val>
                                        </p:tav>
                                        <p:tav tm="100000">
                                          <p:val>
                                            <p:strVal val="#ppt_h"/>
                                          </p:val>
                                        </p:tav>
                                      </p:tavLst>
                                    </p:anim>
                                    <p:animEffect transition="in" filter="fade">
                                      <p:cBhvr>
                                        <p:cTn id="432" dur="500"/>
                                        <p:tgtEl>
                                          <p:spTgt spid="319"/>
                                        </p:tgtEl>
                                      </p:cBhvr>
                                    </p:animEffect>
                                  </p:childTnLst>
                                  <p:subTnLst>
                                    <p:audio>
                                      <p:cMediaNode>
                                        <p:cTn display="0" masterRel="sameClick">
                                          <p:stCondLst>
                                            <p:cond evt="begin" delay="0">
                                              <p:tn val="428"/>
                                            </p:cond>
                                          </p:stCondLst>
                                          <p:endCondLst>
                                            <p:cond evt="onStopAudio" delay="0">
                                              <p:tgtEl>
                                                <p:sldTgt/>
                                              </p:tgtEl>
                                            </p:cond>
                                          </p:endCondLst>
                                        </p:cTn>
                                        <p:tgtEl>
                                          <p:sndTgt r:embed="rId5" name="Bling.wav"/>
                                        </p:tgtEl>
                                      </p:cMediaNode>
                                    </p:audio>
                                  </p:subTnLst>
                                </p:cTn>
                              </p:par>
                              <p:par>
                                <p:cTn id="433" presetID="26" presetClass="emph" presetSubtype="0" fill="hold" grpId="1" nodeType="withEffect">
                                  <p:stCondLst>
                                    <p:cond delay="500"/>
                                  </p:stCondLst>
                                  <p:childTnLst>
                                    <p:animEffect transition="out" filter="fade">
                                      <p:cBhvr>
                                        <p:cTn id="434" dur="500" tmFilter="0, 0; .2, .5; .8, .5; 1, 0"/>
                                        <p:tgtEl>
                                          <p:spTgt spid="319"/>
                                        </p:tgtEl>
                                      </p:cBhvr>
                                    </p:animEffect>
                                    <p:animScale>
                                      <p:cBhvr>
                                        <p:cTn id="435" dur="250" autoRev="1" fill="hold"/>
                                        <p:tgtEl>
                                          <p:spTgt spid="319"/>
                                        </p:tgtEl>
                                      </p:cBhvr>
                                      <p:by x="105000" y="105000"/>
                                    </p:animScale>
                                  </p:childTnLst>
                                </p:cTn>
                              </p:par>
                              <p:par>
                                <p:cTn id="436" presetID="53" presetClass="entr" presetSubtype="16" fill="hold" grpId="0" nodeType="withEffect">
                                  <p:stCondLst>
                                    <p:cond delay="0"/>
                                  </p:stCondLst>
                                  <p:childTnLst>
                                    <p:set>
                                      <p:cBhvr>
                                        <p:cTn id="437" dur="1" fill="hold">
                                          <p:stCondLst>
                                            <p:cond delay="0"/>
                                          </p:stCondLst>
                                        </p:cTn>
                                        <p:tgtEl>
                                          <p:spTgt spid="330"/>
                                        </p:tgtEl>
                                        <p:attrNameLst>
                                          <p:attrName>style.visibility</p:attrName>
                                        </p:attrNameLst>
                                      </p:cBhvr>
                                      <p:to>
                                        <p:strVal val="visible"/>
                                      </p:to>
                                    </p:set>
                                    <p:anim calcmode="lin" valueType="num">
                                      <p:cBhvr>
                                        <p:cTn id="438" dur="500" fill="hold"/>
                                        <p:tgtEl>
                                          <p:spTgt spid="330"/>
                                        </p:tgtEl>
                                        <p:attrNameLst>
                                          <p:attrName>ppt_w</p:attrName>
                                        </p:attrNameLst>
                                      </p:cBhvr>
                                      <p:tavLst>
                                        <p:tav tm="0">
                                          <p:val>
                                            <p:fltVal val="0"/>
                                          </p:val>
                                        </p:tav>
                                        <p:tav tm="100000">
                                          <p:val>
                                            <p:strVal val="#ppt_w"/>
                                          </p:val>
                                        </p:tav>
                                      </p:tavLst>
                                    </p:anim>
                                    <p:anim calcmode="lin" valueType="num">
                                      <p:cBhvr>
                                        <p:cTn id="439" dur="500" fill="hold"/>
                                        <p:tgtEl>
                                          <p:spTgt spid="330"/>
                                        </p:tgtEl>
                                        <p:attrNameLst>
                                          <p:attrName>ppt_h</p:attrName>
                                        </p:attrNameLst>
                                      </p:cBhvr>
                                      <p:tavLst>
                                        <p:tav tm="0">
                                          <p:val>
                                            <p:fltVal val="0"/>
                                          </p:val>
                                        </p:tav>
                                        <p:tav tm="100000">
                                          <p:val>
                                            <p:strVal val="#ppt_h"/>
                                          </p:val>
                                        </p:tav>
                                      </p:tavLst>
                                    </p:anim>
                                    <p:animEffect transition="in" filter="fade">
                                      <p:cBhvr>
                                        <p:cTn id="440" dur="500"/>
                                        <p:tgtEl>
                                          <p:spTgt spid="330"/>
                                        </p:tgtEl>
                                      </p:cBhvr>
                                    </p:animEffect>
                                  </p:childTnLst>
                                  <p:subTnLst>
                                    <p:audio>
                                      <p:cMediaNode>
                                        <p:cTn display="0" masterRel="sameClick">
                                          <p:stCondLst>
                                            <p:cond evt="begin" delay="0">
                                              <p:tn val="436"/>
                                            </p:cond>
                                          </p:stCondLst>
                                          <p:endCondLst>
                                            <p:cond evt="onStopAudio" delay="0">
                                              <p:tgtEl>
                                                <p:sldTgt/>
                                              </p:tgtEl>
                                            </p:cond>
                                          </p:endCondLst>
                                        </p:cTn>
                                        <p:tgtEl>
                                          <p:sndTgt r:embed="rId5" name="Bling.wav"/>
                                        </p:tgtEl>
                                      </p:cMediaNode>
                                    </p:audio>
                                  </p:subTnLst>
                                </p:cTn>
                              </p:par>
                              <p:par>
                                <p:cTn id="441" presetID="26" presetClass="emph" presetSubtype="0" fill="hold" grpId="1" nodeType="withEffect">
                                  <p:stCondLst>
                                    <p:cond delay="500"/>
                                  </p:stCondLst>
                                  <p:childTnLst>
                                    <p:animEffect transition="out" filter="fade">
                                      <p:cBhvr>
                                        <p:cTn id="442" dur="500" tmFilter="0, 0; .2, .5; .8, .5; 1, 0"/>
                                        <p:tgtEl>
                                          <p:spTgt spid="330"/>
                                        </p:tgtEl>
                                      </p:cBhvr>
                                    </p:animEffect>
                                    <p:animScale>
                                      <p:cBhvr>
                                        <p:cTn id="443" dur="250" autoRev="1" fill="hold"/>
                                        <p:tgtEl>
                                          <p:spTgt spid="330"/>
                                        </p:tgtEl>
                                      </p:cBhvr>
                                      <p:by x="105000" y="105000"/>
                                    </p:animScale>
                                  </p:childTnLst>
                                </p:cTn>
                              </p:par>
                              <p:par>
                                <p:cTn id="444" presetID="53" presetClass="entr" presetSubtype="16" fill="hold" grpId="0" nodeType="withEffect">
                                  <p:stCondLst>
                                    <p:cond delay="0"/>
                                  </p:stCondLst>
                                  <p:childTnLst>
                                    <p:set>
                                      <p:cBhvr>
                                        <p:cTn id="445" dur="1" fill="hold">
                                          <p:stCondLst>
                                            <p:cond delay="0"/>
                                          </p:stCondLst>
                                        </p:cTn>
                                        <p:tgtEl>
                                          <p:spTgt spid="334"/>
                                        </p:tgtEl>
                                        <p:attrNameLst>
                                          <p:attrName>style.visibility</p:attrName>
                                        </p:attrNameLst>
                                      </p:cBhvr>
                                      <p:to>
                                        <p:strVal val="visible"/>
                                      </p:to>
                                    </p:set>
                                    <p:anim calcmode="lin" valueType="num">
                                      <p:cBhvr>
                                        <p:cTn id="446" dur="500" fill="hold"/>
                                        <p:tgtEl>
                                          <p:spTgt spid="334"/>
                                        </p:tgtEl>
                                        <p:attrNameLst>
                                          <p:attrName>ppt_w</p:attrName>
                                        </p:attrNameLst>
                                      </p:cBhvr>
                                      <p:tavLst>
                                        <p:tav tm="0">
                                          <p:val>
                                            <p:fltVal val="0"/>
                                          </p:val>
                                        </p:tav>
                                        <p:tav tm="100000">
                                          <p:val>
                                            <p:strVal val="#ppt_w"/>
                                          </p:val>
                                        </p:tav>
                                      </p:tavLst>
                                    </p:anim>
                                    <p:anim calcmode="lin" valueType="num">
                                      <p:cBhvr>
                                        <p:cTn id="447" dur="500" fill="hold"/>
                                        <p:tgtEl>
                                          <p:spTgt spid="334"/>
                                        </p:tgtEl>
                                        <p:attrNameLst>
                                          <p:attrName>ppt_h</p:attrName>
                                        </p:attrNameLst>
                                      </p:cBhvr>
                                      <p:tavLst>
                                        <p:tav tm="0">
                                          <p:val>
                                            <p:fltVal val="0"/>
                                          </p:val>
                                        </p:tav>
                                        <p:tav tm="100000">
                                          <p:val>
                                            <p:strVal val="#ppt_h"/>
                                          </p:val>
                                        </p:tav>
                                      </p:tavLst>
                                    </p:anim>
                                    <p:animEffect transition="in" filter="fade">
                                      <p:cBhvr>
                                        <p:cTn id="448" dur="500"/>
                                        <p:tgtEl>
                                          <p:spTgt spid="334"/>
                                        </p:tgtEl>
                                      </p:cBhvr>
                                    </p:animEffect>
                                  </p:childTnLst>
                                  <p:subTnLst>
                                    <p:audio>
                                      <p:cMediaNode>
                                        <p:cTn display="0" masterRel="sameClick">
                                          <p:stCondLst>
                                            <p:cond evt="begin" delay="0">
                                              <p:tn val="444"/>
                                            </p:cond>
                                          </p:stCondLst>
                                          <p:endCondLst>
                                            <p:cond evt="onStopAudio" delay="0">
                                              <p:tgtEl>
                                                <p:sldTgt/>
                                              </p:tgtEl>
                                            </p:cond>
                                          </p:endCondLst>
                                        </p:cTn>
                                        <p:tgtEl>
                                          <p:sndTgt r:embed="rId5" name="Bling.wav"/>
                                        </p:tgtEl>
                                      </p:cMediaNode>
                                    </p:audio>
                                  </p:subTnLst>
                                </p:cTn>
                              </p:par>
                              <p:par>
                                <p:cTn id="449" presetID="26" presetClass="emph" presetSubtype="0" fill="hold" grpId="1" nodeType="withEffect">
                                  <p:stCondLst>
                                    <p:cond delay="500"/>
                                  </p:stCondLst>
                                  <p:childTnLst>
                                    <p:animEffect transition="out" filter="fade">
                                      <p:cBhvr>
                                        <p:cTn id="450" dur="500" tmFilter="0, 0; .2, .5; .8, .5; 1, 0"/>
                                        <p:tgtEl>
                                          <p:spTgt spid="334"/>
                                        </p:tgtEl>
                                      </p:cBhvr>
                                    </p:animEffect>
                                    <p:animScale>
                                      <p:cBhvr>
                                        <p:cTn id="451" dur="250" autoRev="1" fill="hold"/>
                                        <p:tgtEl>
                                          <p:spTgt spid="334"/>
                                        </p:tgtEl>
                                      </p:cBhvr>
                                      <p:by x="105000" y="105000"/>
                                    </p:animScale>
                                  </p:childTnLst>
                                </p:cTn>
                              </p:par>
                              <p:par>
                                <p:cTn id="452" presetID="53" presetClass="entr" presetSubtype="16" fill="hold" grpId="0" nodeType="withEffect">
                                  <p:stCondLst>
                                    <p:cond delay="0"/>
                                  </p:stCondLst>
                                  <p:childTnLst>
                                    <p:set>
                                      <p:cBhvr>
                                        <p:cTn id="453" dur="1" fill="hold">
                                          <p:stCondLst>
                                            <p:cond delay="0"/>
                                          </p:stCondLst>
                                        </p:cTn>
                                        <p:tgtEl>
                                          <p:spTgt spid="335"/>
                                        </p:tgtEl>
                                        <p:attrNameLst>
                                          <p:attrName>style.visibility</p:attrName>
                                        </p:attrNameLst>
                                      </p:cBhvr>
                                      <p:to>
                                        <p:strVal val="visible"/>
                                      </p:to>
                                    </p:set>
                                    <p:anim calcmode="lin" valueType="num">
                                      <p:cBhvr>
                                        <p:cTn id="454" dur="500" fill="hold"/>
                                        <p:tgtEl>
                                          <p:spTgt spid="335"/>
                                        </p:tgtEl>
                                        <p:attrNameLst>
                                          <p:attrName>ppt_w</p:attrName>
                                        </p:attrNameLst>
                                      </p:cBhvr>
                                      <p:tavLst>
                                        <p:tav tm="0">
                                          <p:val>
                                            <p:fltVal val="0"/>
                                          </p:val>
                                        </p:tav>
                                        <p:tav tm="100000">
                                          <p:val>
                                            <p:strVal val="#ppt_w"/>
                                          </p:val>
                                        </p:tav>
                                      </p:tavLst>
                                    </p:anim>
                                    <p:anim calcmode="lin" valueType="num">
                                      <p:cBhvr>
                                        <p:cTn id="455" dur="500" fill="hold"/>
                                        <p:tgtEl>
                                          <p:spTgt spid="335"/>
                                        </p:tgtEl>
                                        <p:attrNameLst>
                                          <p:attrName>ppt_h</p:attrName>
                                        </p:attrNameLst>
                                      </p:cBhvr>
                                      <p:tavLst>
                                        <p:tav tm="0">
                                          <p:val>
                                            <p:fltVal val="0"/>
                                          </p:val>
                                        </p:tav>
                                        <p:tav tm="100000">
                                          <p:val>
                                            <p:strVal val="#ppt_h"/>
                                          </p:val>
                                        </p:tav>
                                      </p:tavLst>
                                    </p:anim>
                                    <p:animEffect transition="in" filter="fade">
                                      <p:cBhvr>
                                        <p:cTn id="456" dur="500"/>
                                        <p:tgtEl>
                                          <p:spTgt spid="335"/>
                                        </p:tgtEl>
                                      </p:cBhvr>
                                    </p:animEffect>
                                  </p:childTnLst>
                                  <p:subTnLst>
                                    <p:audio>
                                      <p:cMediaNode>
                                        <p:cTn display="0" masterRel="sameClick">
                                          <p:stCondLst>
                                            <p:cond evt="begin" delay="0">
                                              <p:tn val="452"/>
                                            </p:cond>
                                          </p:stCondLst>
                                          <p:endCondLst>
                                            <p:cond evt="onStopAudio" delay="0">
                                              <p:tgtEl>
                                                <p:sldTgt/>
                                              </p:tgtEl>
                                            </p:cond>
                                          </p:endCondLst>
                                        </p:cTn>
                                        <p:tgtEl>
                                          <p:sndTgt r:embed="rId5" name="Bling.wav"/>
                                        </p:tgtEl>
                                      </p:cMediaNode>
                                    </p:audio>
                                  </p:subTnLst>
                                </p:cTn>
                              </p:par>
                              <p:par>
                                <p:cTn id="457" presetID="26" presetClass="emph" presetSubtype="0" fill="hold" grpId="1" nodeType="withEffect">
                                  <p:stCondLst>
                                    <p:cond delay="500"/>
                                  </p:stCondLst>
                                  <p:childTnLst>
                                    <p:animEffect transition="out" filter="fade">
                                      <p:cBhvr>
                                        <p:cTn id="458" dur="500" tmFilter="0, 0; .2, .5; .8, .5; 1, 0"/>
                                        <p:tgtEl>
                                          <p:spTgt spid="335"/>
                                        </p:tgtEl>
                                      </p:cBhvr>
                                    </p:animEffect>
                                    <p:animScale>
                                      <p:cBhvr>
                                        <p:cTn id="459" dur="250" autoRev="1" fill="hold"/>
                                        <p:tgtEl>
                                          <p:spTgt spid="335"/>
                                        </p:tgtEl>
                                      </p:cBhvr>
                                      <p:by x="105000" y="105000"/>
                                    </p:animScale>
                                  </p:childTnLst>
                                </p:cTn>
                              </p:par>
                              <p:par>
                                <p:cTn id="460" presetID="53" presetClass="entr" presetSubtype="16" fill="hold" grpId="0" nodeType="withEffect">
                                  <p:stCondLst>
                                    <p:cond delay="0"/>
                                  </p:stCondLst>
                                  <p:childTnLst>
                                    <p:set>
                                      <p:cBhvr>
                                        <p:cTn id="461" dur="1" fill="hold">
                                          <p:stCondLst>
                                            <p:cond delay="0"/>
                                          </p:stCondLst>
                                        </p:cTn>
                                        <p:tgtEl>
                                          <p:spTgt spid="341"/>
                                        </p:tgtEl>
                                        <p:attrNameLst>
                                          <p:attrName>style.visibility</p:attrName>
                                        </p:attrNameLst>
                                      </p:cBhvr>
                                      <p:to>
                                        <p:strVal val="visible"/>
                                      </p:to>
                                    </p:set>
                                    <p:anim calcmode="lin" valueType="num">
                                      <p:cBhvr>
                                        <p:cTn id="462" dur="500" fill="hold"/>
                                        <p:tgtEl>
                                          <p:spTgt spid="341"/>
                                        </p:tgtEl>
                                        <p:attrNameLst>
                                          <p:attrName>ppt_w</p:attrName>
                                        </p:attrNameLst>
                                      </p:cBhvr>
                                      <p:tavLst>
                                        <p:tav tm="0">
                                          <p:val>
                                            <p:fltVal val="0"/>
                                          </p:val>
                                        </p:tav>
                                        <p:tav tm="100000">
                                          <p:val>
                                            <p:strVal val="#ppt_w"/>
                                          </p:val>
                                        </p:tav>
                                      </p:tavLst>
                                    </p:anim>
                                    <p:anim calcmode="lin" valueType="num">
                                      <p:cBhvr>
                                        <p:cTn id="463" dur="500" fill="hold"/>
                                        <p:tgtEl>
                                          <p:spTgt spid="341"/>
                                        </p:tgtEl>
                                        <p:attrNameLst>
                                          <p:attrName>ppt_h</p:attrName>
                                        </p:attrNameLst>
                                      </p:cBhvr>
                                      <p:tavLst>
                                        <p:tav tm="0">
                                          <p:val>
                                            <p:fltVal val="0"/>
                                          </p:val>
                                        </p:tav>
                                        <p:tav tm="100000">
                                          <p:val>
                                            <p:strVal val="#ppt_h"/>
                                          </p:val>
                                        </p:tav>
                                      </p:tavLst>
                                    </p:anim>
                                    <p:animEffect transition="in" filter="fade">
                                      <p:cBhvr>
                                        <p:cTn id="464" dur="500"/>
                                        <p:tgtEl>
                                          <p:spTgt spid="341"/>
                                        </p:tgtEl>
                                      </p:cBhvr>
                                    </p:animEffect>
                                  </p:childTnLst>
                                  <p:subTnLst>
                                    <p:audio>
                                      <p:cMediaNode>
                                        <p:cTn display="0" masterRel="sameClick">
                                          <p:stCondLst>
                                            <p:cond evt="begin" delay="0">
                                              <p:tn val="460"/>
                                            </p:cond>
                                          </p:stCondLst>
                                          <p:endCondLst>
                                            <p:cond evt="onStopAudio" delay="0">
                                              <p:tgtEl>
                                                <p:sldTgt/>
                                              </p:tgtEl>
                                            </p:cond>
                                          </p:endCondLst>
                                        </p:cTn>
                                        <p:tgtEl>
                                          <p:sndTgt r:embed="rId5" name="Bling.wav"/>
                                        </p:tgtEl>
                                      </p:cMediaNode>
                                    </p:audio>
                                  </p:subTnLst>
                                </p:cTn>
                              </p:par>
                              <p:par>
                                <p:cTn id="465" presetID="26" presetClass="emph" presetSubtype="0" fill="hold" grpId="1" nodeType="withEffect">
                                  <p:stCondLst>
                                    <p:cond delay="500"/>
                                  </p:stCondLst>
                                  <p:childTnLst>
                                    <p:animEffect transition="out" filter="fade">
                                      <p:cBhvr>
                                        <p:cTn id="466" dur="500" tmFilter="0, 0; .2, .5; .8, .5; 1, 0"/>
                                        <p:tgtEl>
                                          <p:spTgt spid="341"/>
                                        </p:tgtEl>
                                      </p:cBhvr>
                                    </p:animEffect>
                                    <p:animScale>
                                      <p:cBhvr>
                                        <p:cTn id="467" dur="250" autoRev="1" fill="hold"/>
                                        <p:tgtEl>
                                          <p:spTgt spid="341"/>
                                        </p:tgtEl>
                                      </p:cBhvr>
                                      <p:by x="105000" y="105000"/>
                                    </p:animScale>
                                  </p:childTnLst>
                                </p:cTn>
                              </p:par>
                              <p:par>
                                <p:cTn id="468" presetID="53" presetClass="entr" presetSubtype="16" fill="hold" grpId="0" nodeType="withEffect">
                                  <p:stCondLst>
                                    <p:cond delay="0"/>
                                  </p:stCondLst>
                                  <p:childTnLst>
                                    <p:set>
                                      <p:cBhvr>
                                        <p:cTn id="469" dur="1" fill="hold">
                                          <p:stCondLst>
                                            <p:cond delay="0"/>
                                          </p:stCondLst>
                                        </p:cTn>
                                        <p:tgtEl>
                                          <p:spTgt spid="163"/>
                                        </p:tgtEl>
                                        <p:attrNameLst>
                                          <p:attrName>style.visibility</p:attrName>
                                        </p:attrNameLst>
                                      </p:cBhvr>
                                      <p:to>
                                        <p:strVal val="visible"/>
                                      </p:to>
                                    </p:set>
                                    <p:anim calcmode="lin" valueType="num">
                                      <p:cBhvr>
                                        <p:cTn id="470" dur="500" fill="hold"/>
                                        <p:tgtEl>
                                          <p:spTgt spid="163"/>
                                        </p:tgtEl>
                                        <p:attrNameLst>
                                          <p:attrName>ppt_w</p:attrName>
                                        </p:attrNameLst>
                                      </p:cBhvr>
                                      <p:tavLst>
                                        <p:tav tm="0">
                                          <p:val>
                                            <p:fltVal val="0"/>
                                          </p:val>
                                        </p:tav>
                                        <p:tav tm="100000">
                                          <p:val>
                                            <p:strVal val="#ppt_w"/>
                                          </p:val>
                                        </p:tav>
                                      </p:tavLst>
                                    </p:anim>
                                    <p:anim calcmode="lin" valueType="num">
                                      <p:cBhvr>
                                        <p:cTn id="471" dur="500" fill="hold"/>
                                        <p:tgtEl>
                                          <p:spTgt spid="163"/>
                                        </p:tgtEl>
                                        <p:attrNameLst>
                                          <p:attrName>ppt_h</p:attrName>
                                        </p:attrNameLst>
                                      </p:cBhvr>
                                      <p:tavLst>
                                        <p:tav tm="0">
                                          <p:val>
                                            <p:fltVal val="0"/>
                                          </p:val>
                                        </p:tav>
                                        <p:tav tm="100000">
                                          <p:val>
                                            <p:strVal val="#ppt_h"/>
                                          </p:val>
                                        </p:tav>
                                      </p:tavLst>
                                    </p:anim>
                                    <p:animEffect transition="in" filter="fade">
                                      <p:cBhvr>
                                        <p:cTn id="472" dur="500"/>
                                        <p:tgtEl>
                                          <p:spTgt spid="163"/>
                                        </p:tgtEl>
                                      </p:cBhvr>
                                    </p:animEffect>
                                  </p:childTnLst>
                                  <p:subTnLst>
                                    <p:audio>
                                      <p:cMediaNode>
                                        <p:cTn display="0" masterRel="sameClick">
                                          <p:stCondLst>
                                            <p:cond evt="begin" delay="0">
                                              <p:tn val="468"/>
                                            </p:cond>
                                          </p:stCondLst>
                                          <p:endCondLst>
                                            <p:cond evt="onStopAudio" delay="0">
                                              <p:tgtEl>
                                                <p:sldTgt/>
                                              </p:tgtEl>
                                            </p:cond>
                                          </p:endCondLst>
                                        </p:cTn>
                                        <p:tgtEl>
                                          <p:sndTgt r:embed="rId5" name="Bling.wav"/>
                                        </p:tgtEl>
                                      </p:cMediaNode>
                                    </p:audio>
                                  </p:subTnLst>
                                </p:cTn>
                              </p:par>
                              <p:par>
                                <p:cTn id="473" presetID="26" presetClass="emph" presetSubtype="0" fill="hold" grpId="1" nodeType="withEffect">
                                  <p:stCondLst>
                                    <p:cond delay="500"/>
                                  </p:stCondLst>
                                  <p:childTnLst>
                                    <p:animEffect transition="out" filter="fade">
                                      <p:cBhvr>
                                        <p:cTn id="474" dur="500" tmFilter="0, 0; .2, .5; .8, .5; 1, 0"/>
                                        <p:tgtEl>
                                          <p:spTgt spid="163"/>
                                        </p:tgtEl>
                                      </p:cBhvr>
                                    </p:animEffect>
                                    <p:animScale>
                                      <p:cBhvr>
                                        <p:cTn id="475" dur="250" autoRev="1" fill="hold"/>
                                        <p:tgtEl>
                                          <p:spTgt spid="163"/>
                                        </p:tgtEl>
                                      </p:cBhvr>
                                      <p:by x="105000" y="105000"/>
                                    </p:animScale>
                                  </p:childTnLst>
                                </p:cTn>
                              </p:par>
                              <p:par>
                                <p:cTn id="476" presetID="53" presetClass="entr" presetSubtype="16" fill="hold" grpId="0" nodeType="withEffect">
                                  <p:stCondLst>
                                    <p:cond delay="0"/>
                                  </p:stCondLst>
                                  <p:childTnLst>
                                    <p:set>
                                      <p:cBhvr>
                                        <p:cTn id="477" dur="1" fill="hold">
                                          <p:stCondLst>
                                            <p:cond delay="0"/>
                                          </p:stCondLst>
                                        </p:cTn>
                                        <p:tgtEl>
                                          <p:spTgt spid="176"/>
                                        </p:tgtEl>
                                        <p:attrNameLst>
                                          <p:attrName>style.visibility</p:attrName>
                                        </p:attrNameLst>
                                      </p:cBhvr>
                                      <p:to>
                                        <p:strVal val="visible"/>
                                      </p:to>
                                    </p:set>
                                    <p:anim calcmode="lin" valueType="num">
                                      <p:cBhvr>
                                        <p:cTn id="478" dur="500" fill="hold"/>
                                        <p:tgtEl>
                                          <p:spTgt spid="176"/>
                                        </p:tgtEl>
                                        <p:attrNameLst>
                                          <p:attrName>ppt_w</p:attrName>
                                        </p:attrNameLst>
                                      </p:cBhvr>
                                      <p:tavLst>
                                        <p:tav tm="0">
                                          <p:val>
                                            <p:fltVal val="0"/>
                                          </p:val>
                                        </p:tav>
                                        <p:tav tm="100000">
                                          <p:val>
                                            <p:strVal val="#ppt_w"/>
                                          </p:val>
                                        </p:tav>
                                      </p:tavLst>
                                    </p:anim>
                                    <p:anim calcmode="lin" valueType="num">
                                      <p:cBhvr>
                                        <p:cTn id="479" dur="500" fill="hold"/>
                                        <p:tgtEl>
                                          <p:spTgt spid="176"/>
                                        </p:tgtEl>
                                        <p:attrNameLst>
                                          <p:attrName>ppt_h</p:attrName>
                                        </p:attrNameLst>
                                      </p:cBhvr>
                                      <p:tavLst>
                                        <p:tav tm="0">
                                          <p:val>
                                            <p:fltVal val="0"/>
                                          </p:val>
                                        </p:tav>
                                        <p:tav tm="100000">
                                          <p:val>
                                            <p:strVal val="#ppt_h"/>
                                          </p:val>
                                        </p:tav>
                                      </p:tavLst>
                                    </p:anim>
                                    <p:animEffect transition="in" filter="fade">
                                      <p:cBhvr>
                                        <p:cTn id="480" dur="500"/>
                                        <p:tgtEl>
                                          <p:spTgt spid="176"/>
                                        </p:tgtEl>
                                      </p:cBhvr>
                                    </p:animEffect>
                                  </p:childTnLst>
                                  <p:subTnLst>
                                    <p:audio>
                                      <p:cMediaNode>
                                        <p:cTn display="0" masterRel="sameClick">
                                          <p:stCondLst>
                                            <p:cond evt="begin" delay="0">
                                              <p:tn val="476"/>
                                            </p:cond>
                                          </p:stCondLst>
                                          <p:endCondLst>
                                            <p:cond evt="onStopAudio" delay="0">
                                              <p:tgtEl>
                                                <p:sldTgt/>
                                              </p:tgtEl>
                                            </p:cond>
                                          </p:endCondLst>
                                        </p:cTn>
                                        <p:tgtEl>
                                          <p:sndTgt r:embed="rId5" name="Bling.wav"/>
                                        </p:tgtEl>
                                      </p:cMediaNode>
                                    </p:audio>
                                  </p:subTnLst>
                                </p:cTn>
                              </p:par>
                              <p:par>
                                <p:cTn id="481" presetID="26" presetClass="emph" presetSubtype="0" fill="hold" grpId="1" nodeType="withEffect">
                                  <p:stCondLst>
                                    <p:cond delay="500"/>
                                  </p:stCondLst>
                                  <p:childTnLst>
                                    <p:animEffect transition="out" filter="fade">
                                      <p:cBhvr>
                                        <p:cTn id="482" dur="500" tmFilter="0, 0; .2, .5; .8, .5; 1, 0"/>
                                        <p:tgtEl>
                                          <p:spTgt spid="176"/>
                                        </p:tgtEl>
                                      </p:cBhvr>
                                    </p:animEffect>
                                    <p:animScale>
                                      <p:cBhvr>
                                        <p:cTn id="483" dur="250" autoRev="1" fill="hold"/>
                                        <p:tgtEl>
                                          <p:spTgt spid="176"/>
                                        </p:tgtEl>
                                      </p:cBhvr>
                                      <p:by x="105000" y="105000"/>
                                    </p:animScale>
                                  </p:childTnLst>
                                </p:cTn>
                              </p:par>
                              <p:par>
                                <p:cTn id="484" presetID="53" presetClass="entr" presetSubtype="16" fill="hold" grpId="0" nodeType="withEffect">
                                  <p:stCondLst>
                                    <p:cond delay="0"/>
                                  </p:stCondLst>
                                  <p:childTnLst>
                                    <p:set>
                                      <p:cBhvr>
                                        <p:cTn id="485" dur="1" fill="hold">
                                          <p:stCondLst>
                                            <p:cond delay="0"/>
                                          </p:stCondLst>
                                        </p:cTn>
                                        <p:tgtEl>
                                          <p:spTgt spid="168"/>
                                        </p:tgtEl>
                                        <p:attrNameLst>
                                          <p:attrName>style.visibility</p:attrName>
                                        </p:attrNameLst>
                                      </p:cBhvr>
                                      <p:to>
                                        <p:strVal val="visible"/>
                                      </p:to>
                                    </p:set>
                                    <p:anim calcmode="lin" valueType="num">
                                      <p:cBhvr>
                                        <p:cTn id="486" dur="500" fill="hold"/>
                                        <p:tgtEl>
                                          <p:spTgt spid="168"/>
                                        </p:tgtEl>
                                        <p:attrNameLst>
                                          <p:attrName>ppt_w</p:attrName>
                                        </p:attrNameLst>
                                      </p:cBhvr>
                                      <p:tavLst>
                                        <p:tav tm="0">
                                          <p:val>
                                            <p:fltVal val="0"/>
                                          </p:val>
                                        </p:tav>
                                        <p:tav tm="100000">
                                          <p:val>
                                            <p:strVal val="#ppt_w"/>
                                          </p:val>
                                        </p:tav>
                                      </p:tavLst>
                                    </p:anim>
                                    <p:anim calcmode="lin" valueType="num">
                                      <p:cBhvr>
                                        <p:cTn id="487" dur="500" fill="hold"/>
                                        <p:tgtEl>
                                          <p:spTgt spid="168"/>
                                        </p:tgtEl>
                                        <p:attrNameLst>
                                          <p:attrName>ppt_h</p:attrName>
                                        </p:attrNameLst>
                                      </p:cBhvr>
                                      <p:tavLst>
                                        <p:tav tm="0">
                                          <p:val>
                                            <p:fltVal val="0"/>
                                          </p:val>
                                        </p:tav>
                                        <p:tav tm="100000">
                                          <p:val>
                                            <p:strVal val="#ppt_h"/>
                                          </p:val>
                                        </p:tav>
                                      </p:tavLst>
                                    </p:anim>
                                    <p:animEffect transition="in" filter="fade">
                                      <p:cBhvr>
                                        <p:cTn id="488" dur="500"/>
                                        <p:tgtEl>
                                          <p:spTgt spid="168"/>
                                        </p:tgtEl>
                                      </p:cBhvr>
                                    </p:animEffect>
                                  </p:childTnLst>
                                  <p:subTnLst>
                                    <p:audio>
                                      <p:cMediaNode>
                                        <p:cTn display="0" masterRel="sameClick">
                                          <p:stCondLst>
                                            <p:cond evt="begin" delay="0">
                                              <p:tn val="484"/>
                                            </p:cond>
                                          </p:stCondLst>
                                          <p:endCondLst>
                                            <p:cond evt="onStopAudio" delay="0">
                                              <p:tgtEl>
                                                <p:sldTgt/>
                                              </p:tgtEl>
                                            </p:cond>
                                          </p:endCondLst>
                                        </p:cTn>
                                        <p:tgtEl>
                                          <p:sndTgt r:embed="rId5" name="Bling.wav"/>
                                        </p:tgtEl>
                                      </p:cMediaNode>
                                    </p:audio>
                                  </p:subTnLst>
                                </p:cTn>
                              </p:par>
                              <p:par>
                                <p:cTn id="489" presetID="26" presetClass="emph" presetSubtype="0" fill="hold" grpId="1" nodeType="withEffect">
                                  <p:stCondLst>
                                    <p:cond delay="500"/>
                                  </p:stCondLst>
                                  <p:childTnLst>
                                    <p:animEffect transition="out" filter="fade">
                                      <p:cBhvr>
                                        <p:cTn id="490" dur="500" tmFilter="0, 0; .2, .5; .8, .5; 1, 0"/>
                                        <p:tgtEl>
                                          <p:spTgt spid="168"/>
                                        </p:tgtEl>
                                      </p:cBhvr>
                                    </p:animEffect>
                                    <p:animScale>
                                      <p:cBhvr>
                                        <p:cTn id="491" dur="250" autoRev="1" fill="hold"/>
                                        <p:tgtEl>
                                          <p:spTgt spid="168"/>
                                        </p:tgtEl>
                                      </p:cBhvr>
                                      <p:by x="105000" y="105000"/>
                                    </p:animScale>
                                  </p:childTnLst>
                                </p:cTn>
                              </p:par>
                            </p:childTnLst>
                          </p:cTn>
                        </p:par>
                      </p:childTnLst>
                    </p:cTn>
                  </p:par>
                </p:childTnLst>
              </p:cTn>
              <p:nextCondLst>
                <p:cond evt="onClick" delay="0">
                  <p:tgtEl>
                    <p:spTgt spid="167"/>
                  </p:tgtEl>
                </p:cond>
              </p:nextCondLst>
            </p:seq>
            <p:seq concurrent="1" nextAc="seek">
              <p:cTn id="492" restart="whenNotActive" fill="hold" evtFilter="cancelBubble" nodeType="interactiveSeq">
                <p:stCondLst>
                  <p:cond evt="onClick" delay="0">
                    <p:tgtEl>
                      <p:spTgt spid="172"/>
                    </p:tgtEl>
                  </p:cond>
                </p:stCondLst>
                <p:endSync evt="end" delay="0">
                  <p:rtn val="all"/>
                </p:endSync>
                <p:childTnLst>
                  <p:par>
                    <p:cTn id="493" fill="hold">
                      <p:stCondLst>
                        <p:cond delay="0"/>
                      </p:stCondLst>
                      <p:childTnLst>
                        <p:par>
                          <p:cTn id="494" fill="hold">
                            <p:stCondLst>
                              <p:cond delay="0"/>
                            </p:stCondLst>
                            <p:childTnLst>
                              <p:par>
                                <p:cTn id="495" presetID="53" presetClass="entr" presetSubtype="16" fill="hold" grpId="0" nodeType="withEffect">
                                  <p:stCondLst>
                                    <p:cond delay="0"/>
                                  </p:stCondLst>
                                  <p:childTnLst>
                                    <p:set>
                                      <p:cBhvr>
                                        <p:cTn id="496" dur="1" fill="hold">
                                          <p:stCondLst>
                                            <p:cond delay="0"/>
                                          </p:stCondLst>
                                        </p:cTn>
                                        <p:tgtEl>
                                          <p:spTgt spid="329"/>
                                        </p:tgtEl>
                                        <p:attrNameLst>
                                          <p:attrName>style.visibility</p:attrName>
                                        </p:attrNameLst>
                                      </p:cBhvr>
                                      <p:to>
                                        <p:strVal val="visible"/>
                                      </p:to>
                                    </p:set>
                                    <p:anim calcmode="lin" valueType="num">
                                      <p:cBhvr>
                                        <p:cTn id="497" dur="500" fill="hold"/>
                                        <p:tgtEl>
                                          <p:spTgt spid="329"/>
                                        </p:tgtEl>
                                        <p:attrNameLst>
                                          <p:attrName>ppt_w</p:attrName>
                                        </p:attrNameLst>
                                      </p:cBhvr>
                                      <p:tavLst>
                                        <p:tav tm="0">
                                          <p:val>
                                            <p:fltVal val="0"/>
                                          </p:val>
                                        </p:tav>
                                        <p:tav tm="100000">
                                          <p:val>
                                            <p:strVal val="#ppt_w"/>
                                          </p:val>
                                        </p:tav>
                                      </p:tavLst>
                                    </p:anim>
                                    <p:anim calcmode="lin" valueType="num">
                                      <p:cBhvr>
                                        <p:cTn id="498" dur="500" fill="hold"/>
                                        <p:tgtEl>
                                          <p:spTgt spid="329"/>
                                        </p:tgtEl>
                                        <p:attrNameLst>
                                          <p:attrName>ppt_h</p:attrName>
                                        </p:attrNameLst>
                                      </p:cBhvr>
                                      <p:tavLst>
                                        <p:tav tm="0">
                                          <p:val>
                                            <p:fltVal val="0"/>
                                          </p:val>
                                        </p:tav>
                                        <p:tav tm="100000">
                                          <p:val>
                                            <p:strVal val="#ppt_h"/>
                                          </p:val>
                                        </p:tav>
                                      </p:tavLst>
                                    </p:anim>
                                    <p:animEffect transition="in" filter="fade">
                                      <p:cBhvr>
                                        <p:cTn id="499" dur="500"/>
                                        <p:tgtEl>
                                          <p:spTgt spid="329"/>
                                        </p:tgtEl>
                                      </p:cBhvr>
                                    </p:animEffect>
                                  </p:childTnLst>
                                  <p:subTnLst>
                                    <p:audio>
                                      <p:cMediaNode>
                                        <p:cTn display="0" masterRel="sameClick">
                                          <p:stCondLst>
                                            <p:cond evt="begin" delay="0">
                                              <p:tn val="495"/>
                                            </p:cond>
                                          </p:stCondLst>
                                          <p:endCondLst>
                                            <p:cond evt="onStopAudio" delay="0">
                                              <p:tgtEl>
                                                <p:sldTgt/>
                                              </p:tgtEl>
                                            </p:cond>
                                          </p:endCondLst>
                                        </p:cTn>
                                        <p:tgtEl>
                                          <p:sndTgt r:embed="rId5" name="Bling.wav"/>
                                        </p:tgtEl>
                                      </p:cMediaNode>
                                    </p:audio>
                                  </p:subTnLst>
                                </p:cTn>
                              </p:par>
                              <p:par>
                                <p:cTn id="500" presetID="26" presetClass="emph" presetSubtype="0" fill="hold" grpId="1" nodeType="withEffect">
                                  <p:stCondLst>
                                    <p:cond delay="500"/>
                                  </p:stCondLst>
                                  <p:childTnLst>
                                    <p:animEffect transition="out" filter="fade">
                                      <p:cBhvr>
                                        <p:cTn id="501" dur="500" tmFilter="0, 0; .2, .5; .8, .5; 1, 0"/>
                                        <p:tgtEl>
                                          <p:spTgt spid="329"/>
                                        </p:tgtEl>
                                      </p:cBhvr>
                                    </p:animEffect>
                                    <p:animScale>
                                      <p:cBhvr>
                                        <p:cTn id="502" dur="250" autoRev="1" fill="hold"/>
                                        <p:tgtEl>
                                          <p:spTgt spid="329"/>
                                        </p:tgtEl>
                                      </p:cBhvr>
                                      <p:by x="105000" y="105000"/>
                                    </p:animScale>
                                  </p:childTnLst>
                                </p:cTn>
                              </p:par>
                              <p:par>
                                <p:cTn id="503" presetID="53" presetClass="entr" presetSubtype="16" fill="hold" grpId="0" nodeType="withEffect">
                                  <p:stCondLst>
                                    <p:cond delay="0"/>
                                  </p:stCondLst>
                                  <p:childTnLst>
                                    <p:set>
                                      <p:cBhvr>
                                        <p:cTn id="504" dur="1" fill="hold">
                                          <p:stCondLst>
                                            <p:cond delay="0"/>
                                          </p:stCondLst>
                                        </p:cTn>
                                        <p:tgtEl>
                                          <p:spTgt spid="321"/>
                                        </p:tgtEl>
                                        <p:attrNameLst>
                                          <p:attrName>style.visibility</p:attrName>
                                        </p:attrNameLst>
                                      </p:cBhvr>
                                      <p:to>
                                        <p:strVal val="visible"/>
                                      </p:to>
                                    </p:set>
                                    <p:anim calcmode="lin" valueType="num">
                                      <p:cBhvr>
                                        <p:cTn id="505" dur="500" fill="hold"/>
                                        <p:tgtEl>
                                          <p:spTgt spid="321"/>
                                        </p:tgtEl>
                                        <p:attrNameLst>
                                          <p:attrName>ppt_w</p:attrName>
                                        </p:attrNameLst>
                                      </p:cBhvr>
                                      <p:tavLst>
                                        <p:tav tm="0">
                                          <p:val>
                                            <p:fltVal val="0"/>
                                          </p:val>
                                        </p:tav>
                                        <p:tav tm="100000">
                                          <p:val>
                                            <p:strVal val="#ppt_w"/>
                                          </p:val>
                                        </p:tav>
                                      </p:tavLst>
                                    </p:anim>
                                    <p:anim calcmode="lin" valueType="num">
                                      <p:cBhvr>
                                        <p:cTn id="506" dur="500" fill="hold"/>
                                        <p:tgtEl>
                                          <p:spTgt spid="321"/>
                                        </p:tgtEl>
                                        <p:attrNameLst>
                                          <p:attrName>ppt_h</p:attrName>
                                        </p:attrNameLst>
                                      </p:cBhvr>
                                      <p:tavLst>
                                        <p:tav tm="0">
                                          <p:val>
                                            <p:fltVal val="0"/>
                                          </p:val>
                                        </p:tav>
                                        <p:tav tm="100000">
                                          <p:val>
                                            <p:strVal val="#ppt_h"/>
                                          </p:val>
                                        </p:tav>
                                      </p:tavLst>
                                    </p:anim>
                                    <p:animEffect transition="in" filter="fade">
                                      <p:cBhvr>
                                        <p:cTn id="507" dur="500"/>
                                        <p:tgtEl>
                                          <p:spTgt spid="321"/>
                                        </p:tgtEl>
                                      </p:cBhvr>
                                    </p:animEffect>
                                  </p:childTnLst>
                                  <p:subTnLst>
                                    <p:audio>
                                      <p:cMediaNode>
                                        <p:cTn display="0" masterRel="sameClick">
                                          <p:stCondLst>
                                            <p:cond evt="begin" delay="0">
                                              <p:tn val="503"/>
                                            </p:cond>
                                          </p:stCondLst>
                                          <p:endCondLst>
                                            <p:cond evt="onStopAudio" delay="0">
                                              <p:tgtEl>
                                                <p:sldTgt/>
                                              </p:tgtEl>
                                            </p:cond>
                                          </p:endCondLst>
                                        </p:cTn>
                                        <p:tgtEl>
                                          <p:sndTgt r:embed="rId5" name="Bling.wav"/>
                                        </p:tgtEl>
                                      </p:cMediaNode>
                                    </p:audio>
                                  </p:subTnLst>
                                </p:cTn>
                              </p:par>
                              <p:par>
                                <p:cTn id="508" presetID="26" presetClass="emph" presetSubtype="0" fill="hold" grpId="1" nodeType="withEffect">
                                  <p:stCondLst>
                                    <p:cond delay="500"/>
                                  </p:stCondLst>
                                  <p:childTnLst>
                                    <p:animEffect transition="out" filter="fade">
                                      <p:cBhvr>
                                        <p:cTn id="509" dur="500" tmFilter="0, 0; .2, .5; .8, .5; 1, 0"/>
                                        <p:tgtEl>
                                          <p:spTgt spid="321"/>
                                        </p:tgtEl>
                                      </p:cBhvr>
                                    </p:animEffect>
                                    <p:animScale>
                                      <p:cBhvr>
                                        <p:cTn id="510" dur="250" autoRev="1" fill="hold"/>
                                        <p:tgtEl>
                                          <p:spTgt spid="321"/>
                                        </p:tgtEl>
                                      </p:cBhvr>
                                      <p:by x="105000" y="105000"/>
                                    </p:animScale>
                                  </p:childTnLst>
                                </p:cTn>
                              </p:par>
                              <p:par>
                                <p:cTn id="511" presetID="53" presetClass="entr" presetSubtype="16" fill="hold" grpId="0" nodeType="withEffect">
                                  <p:stCondLst>
                                    <p:cond delay="0"/>
                                  </p:stCondLst>
                                  <p:childTnLst>
                                    <p:set>
                                      <p:cBhvr>
                                        <p:cTn id="512" dur="1" fill="hold">
                                          <p:stCondLst>
                                            <p:cond delay="0"/>
                                          </p:stCondLst>
                                        </p:cTn>
                                        <p:tgtEl>
                                          <p:spTgt spid="322"/>
                                        </p:tgtEl>
                                        <p:attrNameLst>
                                          <p:attrName>style.visibility</p:attrName>
                                        </p:attrNameLst>
                                      </p:cBhvr>
                                      <p:to>
                                        <p:strVal val="visible"/>
                                      </p:to>
                                    </p:set>
                                    <p:anim calcmode="lin" valueType="num">
                                      <p:cBhvr>
                                        <p:cTn id="513" dur="500" fill="hold"/>
                                        <p:tgtEl>
                                          <p:spTgt spid="322"/>
                                        </p:tgtEl>
                                        <p:attrNameLst>
                                          <p:attrName>ppt_w</p:attrName>
                                        </p:attrNameLst>
                                      </p:cBhvr>
                                      <p:tavLst>
                                        <p:tav tm="0">
                                          <p:val>
                                            <p:fltVal val="0"/>
                                          </p:val>
                                        </p:tav>
                                        <p:tav tm="100000">
                                          <p:val>
                                            <p:strVal val="#ppt_w"/>
                                          </p:val>
                                        </p:tav>
                                      </p:tavLst>
                                    </p:anim>
                                    <p:anim calcmode="lin" valueType="num">
                                      <p:cBhvr>
                                        <p:cTn id="514" dur="500" fill="hold"/>
                                        <p:tgtEl>
                                          <p:spTgt spid="322"/>
                                        </p:tgtEl>
                                        <p:attrNameLst>
                                          <p:attrName>ppt_h</p:attrName>
                                        </p:attrNameLst>
                                      </p:cBhvr>
                                      <p:tavLst>
                                        <p:tav tm="0">
                                          <p:val>
                                            <p:fltVal val="0"/>
                                          </p:val>
                                        </p:tav>
                                        <p:tav tm="100000">
                                          <p:val>
                                            <p:strVal val="#ppt_h"/>
                                          </p:val>
                                        </p:tav>
                                      </p:tavLst>
                                    </p:anim>
                                    <p:animEffect transition="in" filter="fade">
                                      <p:cBhvr>
                                        <p:cTn id="515" dur="500"/>
                                        <p:tgtEl>
                                          <p:spTgt spid="322"/>
                                        </p:tgtEl>
                                      </p:cBhvr>
                                    </p:animEffect>
                                  </p:childTnLst>
                                  <p:subTnLst>
                                    <p:audio>
                                      <p:cMediaNode>
                                        <p:cTn display="0" masterRel="sameClick">
                                          <p:stCondLst>
                                            <p:cond evt="begin" delay="0">
                                              <p:tn val="511"/>
                                            </p:cond>
                                          </p:stCondLst>
                                          <p:endCondLst>
                                            <p:cond evt="onStopAudio" delay="0">
                                              <p:tgtEl>
                                                <p:sldTgt/>
                                              </p:tgtEl>
                                            </p:cond>
                                          </p:endCondLst>
                                        </p:cTn>
                                        <p:tgtEl>
                                          <p:sndTgt r:embed="rId5" name="Bling.wav"/>
                                        </p:tgtEl>
                                      </p:cMediaNode>
                                    </p:audio>
                                  </p:subTnLst>
                                </p:cTn>
                              </p:par>
                              <p:par>
                                <p:cTn id="516" presetID="26" presetClass="emph" presetSubtype="0" fill="hold" grpId="1" nodeType="withEffect">
                                  <p:stCondLst>
                                    <p:cond delay="500"/>
                                  </p:stCondLst>
                                  <p:childTnLst>
                                    <p:animEffect transition="out" filter="fade">
                                      <p:cBhvr>
                                        <p:cTn id="517" dur="500" tmFilter="0, 0; .2, .5; .8, .5; 1, 0"/>
                                        <p:tgtEl>
                                          <p:spTgt spid="322"/>
                                        </p:tgtEl>
                                      </p:cBhvr>
                                    </p:animEffect>
                                    <p:animScale>
                                      <p:cBhvr>
                                        <p:cTn id="518" dur="250" autoRev="1" fill="hold"/>
                                        <p:tgtEl>
                                          <p:spTgt spid="322"/>
                                        </p:tgtEl>
                                      </p:cBhvr>
                                      <p:by x="105000" y="105000"/>
                                    </p:animScale>
                                  </p:childTnLst>
                                </p:cTn>
                              </p:par>
                              <p:par>
                                <p:cTn id="519" presetID="53" presetClass="entr" presetSubtype="16" fill="hold" grpId="0" nodeType="withEffect">
                                  <p:stCondLst>
                                    <p:cond delay="0"/>
                                  </p:stCondLst>
                                  <p:childTnLst>
                                    <p:set>
                                      <p:cBhvr>
                                        <p:cTn id="520" dur="1" fill="hold">
                                          <p:stCondLst>
                                            <p:cond delay="0"/>
                                          </p:stCondLst>
                                        </p:cTn>
                                        <p:tgtEl>
                                          <p:spTgt spid="358"/>
                                        </p:tgtEl>
                                        <p:attrNameLst>
                                          <p:attrName>style.visibility</p:attrName>
                                        </p:attrNameLst>
                                      </p:cBhvr>
                                      <p:to>
                                        <p:strVal val="visible"/>
                                      </p:to>
                                    </p:set>
                                    <p:anim calcmode="lin" valueType="num">
                                      <p:cBhvr>
                                        <p:cTn id="521" dur="500" fill="hold"/>
                                        <p:tgtEl>
                                          <p:spTgt spid="358"/>
                                        </p:tgtEl>
                                        <p:attrNameLst>
                                          <p:attrName>ppt_w</p:attrName>
                                        </p:attrNameLst>
                                      </p:cBhvr>
                                      <p:tavLst>
                                        <p:tav tm="0">
                                          <p:val>
                                            <p:fltVal val="0"/>
                                          </p:val>
                                        </p:tav>
                                        <p:tav tm="100000">
                                          <p:val>
                                            <p:strVal val="#ppt_w"/>
                                          </p:val>
                                        </p:tav>
                                      </p:tavLst>
                                    </p:anim>
                                    <p:anim calcmode="lin" valueType="num">
                                      <p:cBhvr>
                                        <p:cTn id="522" dur="500" fill="hold"/>
                                        <p:tgtEl>
                                          <p:spTgt spid="358"/>
                                        </p:tgtEl>
                                        <p:attrNameLst>
                                          <p:attrName>ppt_h</p:attrName>
                                        </p:attrNameLst>
                                      </p:cBhvr>
                                      <p:tavLst>
                                        <p:tav tm="0">
                                          <p:val>
                                            <p:fltVal val="0"/>
                                          </p:val>
                                        </p:tav>
                                        <p:tav tm="100000">
                                          <p:val>
                                            <p:strVal val="#ppt_h"/>
                                          </p:val>
                                        </p:tav>
                                      </p:tavLst>
                                    </p:anim>
                                    <p:animEffect transition="in" filter="fade">
                                      <p:cBhvr>
                                        <p:cTn id="523" dur="500"/>
                                        <p:tgtEl>
                                          <p:spTgt spid="358"/>
                                        </p:tgtEl>
                                      </p:cBhvr>
                                    </p:animEffect>
                                  </p:childTnLst>
                                  <p:subTnLst>
                                    <p:audio>
                                      <p:cMediaNode>
                                        <p:cTn display="0" masterRel="sameClick">
                                          <p:stCondLst>
                                            <p:cond evt="begin" delay="0">
                                              <p:tn val="519"/>
                                            </p:cond>
                                          </p:stCondLst>
                                          <p:endCondLst>
                                            <p:cond evt="onStopAudio" delay="0">
                                              <p:tgtEl>
                                                <p:sldTgt/>
                                              </p:tgtEl>
                                            </p:cond>
                                          </p:endCondLst>
                                        </p:cTn>
                                        <p:tgtEl>
                                          <p:sndTgt r:embed="rId5" name="Bling.wav"/>
                                        </p:tgtEl>
                                      </p:cMediaNode>
                                    </p:audio>
                                  </p:subTnLst>
                                </p:cTn>
                              </p:par>
                              <p:par>
                                <p:cTn id="524" presetID="26" presetClass="emph" presetSubtype="0" fill="hold" grpId="1" nodeType="withEffect">
                                  <p:stCondLst>
                                    <p:cond delay="500"/>
                                  </p:stCondLst>
                                  <p:childTnLst>
                                    <p:animEffect transition="out" filter="fade">
                                      <p:cBhvr>
                                        <p:cTn id="525" dur="500" tmFilter="0, 0; .2, .5; .8, .5; 1, 0"/>
                                        <p:tgtEl>
                                          <p:spTgt spid="358"/>
                                        </p:tgtEl>
                                      </p:cBhvr>
                                    </p:animEffect>
                                    <p:animScale>
                                      <p:cBhvr>
                                        <p:cTn id="526" dur="250" autoRev="1" fill="hold"/>
                                        <p:tgtEl>
                                          <p:spTgt spid="358"/>
                                        </p:tgtEl>
                                      </p:cBhvr>
                                      <p:by x="105000" y="105000"/>
                                    </p:animScale>
                                  </p:childTnLst>
                                </p:cTn>
                              </p:par>
                              <p:par>
                                <p:cTn id="527" presetID="53" presetClass="entr" presetSubtype="16" fill="hold" grpId="0" nodeType="withEffect">
                                  <p:stCondLst>
                                    <p:cond delay="0"/>
                                  </p:stCondLst>
                                  <p:childTnLst>
                                    <p:set>
                                      <p:cBhvr>
                                        <p:cTn id="528" dur="1" fill="hold">
                                          <p:stCondLst>
                                            <p:cond delay="0"/>
                                          </p:stCondLst>
                                        </p:cTn>
                                        <p:tgtEl>
                                          <p:spTgt spid="359"/>
                                        </p:tgtEl>
                                        <p:attrNameLst>
                                          <p:attrName>style.visibility</p:attrName>
                                        </p:attrNameLst>
                                      </p:cBhvr>
                                      <p:to>
                                        <p:strVal val="visible"/>
                                      </p:to>
                                    </p:set>
                                    <p:anim calcmode="lin" valueType="num">
                                      <p:cBhvr>
                                        <p:cTn id="529" dur="500" fill="hold"/>
                                        <p:tgtEl>
                                          <p:spTgt spid="359"/>
                                        </p:tgtEl>
                                        <p:attrNameLst>
                                          <p:attrName>ppt_w</p:attrName>
                                        </p:attrNameLst>
                                      </p:cBhvr>
                                      <p:tavLst>
                                        <p:tav tm="0">
                                          <p:val>
                                            <p:fltVal val="0"/>
                                          </p:val>
                                        </p:tav>
                                        <p:tav tm="100000">
                                          <p:val>
                                            <p:strVal val="#ppt_w"/>
                                          </p:val>
                                        </p:tav>
                                      </p:tavLst>
                                    </p:anim>
                                    <p:anim calcmode="lin" valueType="num">
                                      <p:cBhvr>
                                        <p:cTn id="530" dur="500" fill="hold"/>
                                        <p:tgtEl>
                                          <p:spTgt spid="359"/>
                                        </p:tgtEl>
                                        <p:attrNameLst>
                                          <p:attrName>ppt_h</p:attrName>
                                        </p:attrNameLst>
                                      </p:cBhvr>
                                      <p:tavLst>
                                        <p:tav tm="0">
                                          <p:val>
                                            <p:fltVal val="0"/>
                                          </p:val>
                                        </p:tav>
                                        <p:tav tm="100000">
                                          <p:val>
                                            <p:strVal val="#ppt_h"/>
                                          </p:val>
                                        </p:tav>
                                      </p:tavLst>
                                    </p:anim>
                                    <p:animEffect transition="in" filter="fade">
                                      <p:cBhvr>
                                        <p:cTn id="531" dur="500"/>
                                        <p:tgtEl>
                                          <p:spTgt spid="359"/>
                                        </p:tgtEl>
                                      </p:cBhvr>
                                    </p:animEffect>
                                  </p:childTnLst>
                                  <p:subTnLst>
                                    <p:audio>
                                      <p:cMediaNode>
                                        <p:cTn display="0" masterRel="sameClick">
                                          <p:stCondLst>
                                            <p:cond evt="begin" delay="0">
                                              <p:tn val="527"/>
                                            </p:cond>
                                          </p:stCondLst>
                                          <p:endCondLst>
                                            <p:cond evt="onStopAudio" delay="0">
                                              <p:tgtEl>
                                                <p:sldTgt/>
                                              </p:tgtEl>
                                            </p:cond>
                                          </p:endCondLst>
                                        </p:cTn>
                                        <p:tgtEl>
                                          <p:sndTgt r:embed="rId5" name="Bling.wav"/>
                                        </p:tgtEl>
                                      </p:cMediaNode>
                                    </p:audio>
                                  </p:subTnLst>
                                </p:cTn>
                              </p:par>
                              <p:par>
                                <p:cTn id="532" presetID="26" presetClass="emph" presetSubtype="0" fill="hold" grpId="1" nodeType="withEffect">
                                  <p:stCondLst>
                                    <p:cond delay="500"/>
                                  </p:stCondLst>
                                  <p:childTnLst>
                                    <p:animEffect transition="out" filter="fade">
                                      <p:cBhvr>
                                        <p:cTn id="533" dur="500" tmFilter="0, 0; .2, .5; .8, .5; 1, 0"/>
                                        <p:tgtEl>
                                          <p:spTgt spid="359"/>
                                        </p:tgtEl>
                                      </p:cBhvr>
                                    </p:animEffect>
                                    <p:animScale>
                                      <p:cBhvr>
                                        <p:cTn id="534" dur="250" autoRev="1" fill="hold"/>
                                        <p:tgtEl>
                                          <p:spTgt spid="359"/>
                                        </p:tgtEl>
                                      </p:cBhvr>
                                      <p:by x="105000" y="105000"/>
                                    </p:animScale>
                                  </p:childTnLst>
                                </p:cTn>
                              </p:par>
                              <p:par>
                                <p:cTn id="535" presetID="53" presetClass="entr" presetSubtype="16" fill="hold" grpId="0" nodeType="withEffect">
                                  <p:stCondLst>
                                    <p:cond delay="0"/>
                                  </p:stCondLst>
                                  <p:childTnLst>
                                    <p:set>
                                      <p:cBhvr>
                                        <p:cTn id="536" dur="1" fill="hold">
                                          <p:stCondLst>
                                            <p:cond delay="0"/>
                                          </p:stCondLst>
                                        </p:cTn>
                                        <p:tgtEl>
                                          <p:spTgt spid="360"/>
                                        </p:tgtEl>
                                        <p:attrNameLst>
                                          <p:attrName>style.visibility</p:attrName>
                                        </p:attrNameLst>
                                      </p:cBhvr>
                                      <p:to>
                                        <p:strVal val="visible"/>
                                      </p:to>
                                    </p:set>
                                    <p:anim calcmode="lin" valueType="num">
                                      <p:cBhvr>
                                        <p:cTn id="537" dur="500" fill="hold"/>
                                        <p:tgtEl>
                                          <p:spTgt spid="360"/>
                                        </p:tgtEl>
                                        <p:attrNameLst>
                                          <p:attrName>ppt_w</p:attrName>
                                        </p:attrNameLst>
                                      </p:cBhvr>
                                      <p:tavLst>
                                        <p:tav tm="0">
                                          <p:val>
                                            <p:fltVal val="0"/>
                                          </p:val>
                                        </p:tav>
                                        <p:tav tm="100000">
                                          <p:val>
                                            <p:strVal val="#ppt_w"/>
                                          </p:val>
                                        </p:tav>
                                      </p:tavLst>
                                    </p:anim>
                                    <p:anim calcmode="lin" valueType="num">
                                      <p:cBhvr>
                                        <p:cTn id="538" dur="500" fill="hold"/>
                                        <p:tgtEl>
                                          <p:spTgt spid="360"/>
                                        </p:tgtEl>
                                        <p:attrNameLst>
                                          <p:attrName>ppt_h</p:attrName>
                                        </p:attrNameLst>
                                      </p:cBhvr>
                                      <p:tavLst>
                                        <p:tav tm="0">
                                          <p:val>
                                            <p:fltVal val="0"/>
                                          </p:val>
                                        </p:tav>
                                        <p:tav tm="100000">
                                          <p:val>
                                            <p:strVal val="#ppt_h"/>
                                          </p:val>
                                        </p:tav>
                                      </p:tavLst>
                                    </p:anim>
                                    <p:animEffect transition="in" filter="fade">
                                      <p:cBhvr>
                                        <p:cTn id="539" dur="500"/>
                                        <p:tgtEl>
                                          <p:spTgt spid="360"/>
                                        </p:tgtEl>
                                      </p:cBhvr>
                                    </p:animEffect>
                                  </p:childTnLst>
                                  <p:subTnLst>
                                    <p:audio>
                                      <p:cMediaNode>
                                        <p:cTn display="0" masterRel="sameClick">
                                          <p:stCondLst>
                                            <p:cond evt="begin" delay="0">
                                              <p:tn val="535"/>
                                            </p:cond>
                                          </p:stCondLst>
                                          <p:endCondLst>
                                            <p:cond evt="onStopAudio" delay="0">
                                              <p:tgtEl>
                                                <p:sldTgt/>
                                              </p:tgtEl>
                                            </p:cond>
                                          </p:endCondLst>
                                        </p:cTn>
                                        <p:tgtEl>
                                          <p:sndTgt r:embed="rId5" name="Bling.wav"/>
                                        </p:tgtEl>
                                      </p:cMediaNode>
                                    </p:audio>
                                  </p:subTnLst>
                                </p:cTn>
                              </p:par>
                              <p:par>
                                <p:cTn id="540" presetID="26" presetClass="emph" presetSubtype="0" fill="hold" grpId="1" nodeType="withEffect">
                                  <p:stCondLst>
                                    <p:cond delay="500"/>
                                  </p:stCondLst>
                                  <p:childTnLst>
                                    <p:animEffect transition="out" filter="fade">
                                      <p:cBhvr>
                                        <p:cTn id="541" dur="500" tmFilter="0, 0; .2, .5; .8, .5; 1, 0"/>
                                        <p:tgtEl>
                                          <p:spTgt spid="360"/>
                                        </p:tgtEl>
                                      </p:cBhvr>
                                    </p:animEffect>
                                    <p:animScale>
                                      <p:cBhvr>
                                        <p:cTn id="542" dur="250" autoRev="1" fill="hold"/>
                                        <p:tgtEl>
                                          <p:spTgt spid="360"/>
                                        </p:tgtEl>
                                      </p:cBhvr>
                                      <p:by x="105000" y="105000"/>
                                    </p:animScale>
                                  </p:childTnLst>
                                </p:cTn>
                              </p:par>
                            </p:childTnLst>
                          </p:cTn>
                        </p:par>
                      </p:childTnLst>
                    </p:cTn>
                  </p:par>
                </p:childTnLst>
              </p:cTn>
              <p:nextCondLst>
                <p:cond evt="onClick" delay="0">
                  <p:tgtEl>
                    <p:spTgt spid="172"/>
                  </p:tgtEl>
                </p:cond>
              </p:nextCondLst>
            </p:seq>
            <p:audio>
              <p:cMediaNode vol="80000" numSld="11" showWhenStopped="0">
                <p:cTn id="543" fill="hold" display="0">
                  <p:stCondLst>
                    <p:cond delay="indefinite"/>
                  </p:stCondLst>
                  <p:endCondLst>
                    <p:cond evt="onStopAudio" delay="0">
                      <p:tgtEl>
                        <p:sldTgt/>
                      </p:tgtEl>
                    </p:cond>
                  </p:endCondLst>
                </p:cTn>
                <p:tgtEl>
                  <p:spTgt spid="130"/>
                </p:tgtEl>
              </p:cMediaNode>
            </p:audio>
          </p:childTnLst>
        </p:cTn>
      </p:par>
    </p:tnLst>
    <p:bldLst>
      <p:bldP spid="310" grpId="0"/>
      <p:bldP spid="310" grpId="1"/>
      <p:bldP spid="311" grpId="0"/>
      <p:bldP spid="311" grpId="1"/>
      <p:bldP spid="312" grpId="0"/>
      <p:bldP spid="312" grpId="1"/>
      <p:bldP spid="313" grpId="0"/>
      <p:bldP spid="313" grpId="1"/>
      <p:bldP spid="314" grpId="0"/>
      <p:bldP spid="314" grpId="1"/>
      <p:bldP spid="315" grpId="0"/>
      <p:bldP spid="315" grpId="1"/>
      <p:bldP spid="316" grpId="0"/>
      <p:bldP spid="316" grpId="1"/>
      <p:bldP spid="317" grpId="0"/>
      <p:bldP spid="317" grpId="1"/>
      <p:bldP spid="318" grpId="0"/>
      <p:bldP spid="318" grpId="1"/>
      <p:bldP spid="319" grpId="0"/>
      <p:bldP spid="319" grpId="1"/>
      <p:bldP spid="320" grpId="0"/>
      <p:bldP spid="320" grpId="1"/>
      <p:bldP spid="321" grpId="0"/>
      <p:bldP spid="321" grpId="1"/>
      <p:bldP spid="322" grpId="0"/>
      <p:bldP spid="322" grpId="1"/>
      <p:bldP spid="323" grpId="0"/>
      <p:bldP spid="323" grpId="1"/>
      <p:bldP spid="324" grpId="0"/>
      <p:bldP spid="324" grpId="1"/>
      <p:bldP spid="325" grpId="0"/>
      <p:bldP spid="325" grpId="1"/>
      <p:bldP spid="326" grpId="0"/>
      <p:bldP spid="326" grpId="1"/>
      <p:bldP spid="327" grpId="0"/>
      <p:bldP spid="327" grpId="1"/>
      <p:bldP spid="328" grpId="0"/>
      <p:bldP spid="328" grpId="1"/>
      <p:bldP spid="329" grpId="0"/>
      <p:bldP spid="329" grpId="1"/>
      <p:bldP spid="330" grpId="0"/>
      <p:bldP spid="330" grpId="1"/>
      <p:bldP spid="331" grpId="0"/>
      <p:bldP spid="331" grpId="1"/>
      <p:bldP spid="332" grpId="0"/>
      <p:bldP spid="332" grpId="1"/>
      <p:bldP spid="334" grpId="0"/>
      <p:bldP spid="334" grpId="1"/>
      <p:bldP spid="335" grpId="0"/>
      <p:bldP spid="335" grpId="1"/>
      <p:bldP spid="336" grpId="0"/>
      <p:bldP spid="336" grpId="1"/>
      <p:bldP spid="338" grpId="0"/>
      <p:bldP spid="338" grpId="1"/>
      <p:bldP spid="339" grpId="0"/>
      <p:bldP spid="339" grpId="1"/>
      <p:bldP spid="340" grpId="0"/>
      <p:bldP spid="340" grpId="1"/>
      <p:bldP spid="341" grpId="0"/>
      <p:bldP spid="341" grpId="1"/>
      <p:bldP spid="342" grpId="0"/>
      <p:bldP spid="342" grpId="1"/>
      <p:bldP spid="343" grpId="0"/>
      <p:bldP spid="343" grpId="1"/>
      <p:bldP spid="344" grpId="0"/>
      <p:bldP spid="344" grpId="1"/>
      <p:bldP spid="346" grpId="0"/>
      <p:bldP spid="346" grpId="1"/>
      <p:bldP spid="347" grpId="0"/>
      <p:bldP spid="347" grpId="1"/>
      <p:bldP spid="348" grpId="0"/>
      <p:bldP spid="348" grpId="1"/>
      <p:bldP spid="349" grpId="0"/>
      <p:bldP spid="349" grpId="1"/>
      <p:bldP spid="353" grpId="0"/>
      <p:bldP spid="353" grpId="1"/>
      <p:bldP spid="355" grpId="0"/>
      <p:bldP spid="355" grpId="1"/>
      <p:bldP spid="358" grpId="0"/>
      <p:bldP spid="358" grpId="1"/>
      <p:bldP spid="359" grpId="0"/>
      <p:bldP spid="359" grpId="1"/>
      <p:bldP spid="360" grpId="0"/>
      <p:bldP spid="360" grpId="1"/>
      <p:bldP spid="156" grpId="0"/>
      <p:bldP spid="156" grpId="1"/>
      <p:bldP spid="158" grpId="0"/>
      <p:bldP spid="158" grpId="1"/>
      <p:bldP spid="161" grpId="0"/>
      <p:bldP spid="161" grpId="1"/>
      <p:bldP spid="163" grpId="0"/>
      <p:bldP spid="163" grpId="1"/>
      <p:bldP spid="168" grpId="0"/>
      <p:bldP spid="168" grpId="1"/>
      <p:bldP spid="176" grpId="0"/>
      <p:bldP spid="176"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047014"/>
            <a:ext cx="10817582" cy="2026830"/>
            <a:chOff x="0" y="-192881"/>
            <a:chExt cx="21640800" cy="4307679"/>
          </a:xfrm>
        </p:grpSpPr>
        <p:grpSp>
          <p:nvGrpSpPr>
            <p:cNvPr id="7" name="Group 7"/>
            <p:cNvGrpSpPr/>
            <p:nvPr/>
          </p:nvGrpSpPr>
          <p:grpSpPr>
            <a:xfrm>
              <a:off x="0" y="-192881"/>
              <a:ext cx="21640800" cy="4307679"/>
              <a:chOff x="0" y="-38100"/>
              <a:chExt cx="4274726" cy="850900"/>
            </a:xfrm>
          </p:grpSpPr>
          <p:sp>
            <p:nvSpPr>
              <p:cNvPr id="8" name="Freeform 8"/>
              <p:cNvSpPr/>
              <p:nvPr/>
            </p:nvSpPr>
            <p:spPr>
              <a:xfrm>
                <a:off x="0" y="0"/>
                <a:ext cx="4274726" cy="36974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553808" y="514673"/>
              <a:ext cx="20533180" cy="842461"/>
            </a:xfrm>
            <a:prstGeom prst="rect">
              <a:avLst/>
            </a:prstGeom>
          </p:spPr>
          <p:txBody>
            <a:bodyPr lIns="0" tIns="0" rIns="0" bIns="0" rtlCol="0" anchor="t">
              <a:spAutoFit/>
            </a:bodyPr>
            <a:lstStyle/>
            <a:p>
              <a:pPr algn="just">
                <a:lnSpc>
                  <a:spcPct val="120000"/>
                </a:lnSpc>
              </a:pPr>
              <a:r>
                <a:rPr lang="vi-VN" sz="2300" b="1" dirty="0">
                  <a:solidFill>
                    <a:srgbClr val="000000"/>
                  </a:solidFill>
                  <a:latin typeface="Calibri" panose="020F0502020204030204" pitchFamily="34" charset="0"/>
                  <a:cs typeface="Calibri" panose="020F0502020204030204" pitchFamily="34" charset="0"/>
                </a:rPr>
                <a:t>Chế độ dinh </a:t>
              </a:r>
              <a:r>
                <a:rPr lang="vi-VN" sz="2300" b="1" dirty="0" smtClean="0">
                  <a:solidFill>
                    <a:srgbClr val="000000"/>
                  </a:solidFill>
                  <a:latin typeface="Calibri" panose="020F0502020204030204" pitchFamily="34" charset="0"/>
                  <a:cs typeface="Calibri" panose="020F0502020204030204" pitchFamily="34" charset="0"/>
                </a:rPr>
                <a:t>dư</a:t>
              </a:r>
              <a:r>
                <a:rPr lang="en-US" sz="2300" b="1" dirty="0">
                  <a:solidFill>
                    <a:srgbClr val="000000"/>
                  </a:solidFill>
                  <a:latin typeface="Calibri" panose="020F0502020204030204" pitchFamily="34" charset="0"/>
                  <a:cs typeface="Calibri" panose="020F0502020204030204" pitchFamily="34" charset="0"/>
                </a:rPr>
                <a:t>ỡ</a:t>
              </a:r>
              <a:r>
                <a:rPr lang="vi-VN" sz="2300" b="1" dirty="0" smtClean="0">
                  <a:solidFill>
                    <a:srgbClr val="000000"/>
                  </a:solidFill>
                  <a:latin typeface="Calibri" panose="020F0502020204030204" pitchFamily="34" charset="0"/>
                  <a:cs typeface="Calibri" panose="020F0502020204030204" pitchFamily="34" charset="0"/>
                </a:rPr>
                <a:t>ng </a:t>
              </a:r>
              <a:r>
                <a:rPr lang="vi-VN" sz="2300" b="1" dirty="0">
                  <a:solidFill>
                    <a:srgbClr val="000000"/>
                  </a:solidFill>
                  <a:latin typeface="Calibri" panose="020F0502020204030204" pitchFamily="34" charset="0"/>
                  <a:cs typeface="Calibri" panose="020F0502020204030204" pitchFamily="34" charset="0"/>
                </a:rPr>
                <a:t>của cơ thể người phụ thuộc vào những yếu tố nào? Cho ví dụ.</a:t>
              </a:r>
              <a:endParaRPr lang="en-US" sz="2300" b="1" dirty="0">
                <a:solidFill>
                  <a:srgbClr val="000000"/>
                </a:solidFill>
                <a:latin typeface="Calibri" panose="020F0502020204030204" pitchFamily="34" charset="0"/>
                <a:cs typeface="Calibri" panose="020F0502020204030204" pitchFamily="34" charset="0"/>
              </a:endParaRPr>
            </a:p>
          </p:txBody>
        </p:sp>
      </p:grpSp>
      <p:pic>
        <p:nvPicPr>
          <p:cNvPr id="11" name="Picture 11"/>
          <p:cNvPicPr>
            <a:picLocks noChangeAspect="1"/>
          </p:cNvPicPr>
          <p:nvPr/>
        </p:nvPicPr>
        <p:blipFill>
          <a:blip r:embed="rId4"/>
          <a:srcRect l="2064" r="2064"/>
          <a:stretch>
            <a:fillRect/>
          </a:stretch>
        </p:blipFill>
        <p:spPr>
          <a:xfrm>
            <a:off x="685621" y="2357967"/>
            <a:ext cx="5408791" cy="3759792"/>
          </a:xfrm>
          <a:prstGeom prst="rect">
            <a:avLst/>
          </a:prstGeom>
        </p:spPr>
      </p:pic>
      <p:pic>
        <p:nvPicPr>
          <p:cNvPr id="12" name="Picture 12"/>
          <p:cNvPicPr>
            <a:picLocks noChangeAspect="1"/>
          </p:cNvPicPr>
          <p:nvPr/>
        </p:nvPicPr>
        <p:blipFill>
          <a:blip r:embed="rId5"/>
          <a:srcRect l="2786" r="2786"/>
          <a:stretch>
            <a:fillRect/>
          </a:stretch>
        </p:blipFill>
        <p:spPr>
          <a:xfrm>
            <a:off x="6175898" y="2357967"/>
            <a:ext cx="5327306" cy="3759792"/>
          </a:xfrm>
          <a:prstGeom prst="rect">
            <a:avLst/>
          </a:prstGeom>
        </p:spPr>
      </p:pic>
      <p:sp>
        <p:nvSpPr>
          <p:cNvPr id="14" name="TextBox 14"/>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800" b="1" dirty="0" smtClean="0">
                <a:solidFill>
                  <a:srgbClr val="000000"/>
                </a:solidFill>
                <a:latin typeface="+mj-lt"/>
              </a:rPr>
              <a:t>IV. CHẾ </a:t>
            </a:r>
            <a:r>
              <a:rPr lang="en-US" sz="2800" b="1" dirty="0">
                <a:solidFill>
                  <a:srgbClr val="000000"/>
                </a:solidFill>
                <a:latin typeface="+mj-lt"/>
              </a:rPr>
              <a:t>ĐỘ DINH DƯỠNG </a:t>
            </a:r>
            <a:r>
              <a:rPr lang="en-US" sz="2800" b="1" dirty="0" smtClean="0">
                <a:solidFill>
                  <a:srgbClr val="000000"/>
                </a:solidFill>
                <a:latin typeface="+mj-lt"/>
              </a:rPr>
              <a:t>Ở NGƯỜI</a:t>
            </a:r>
            <a:endParaRPr lang="en-US" sz="2800" b="1" dirty="0">
              <a:solidFill>
                <a:srgbClr val="000000"/>
              </a:solidFill>
              <a:latin typeface="+mj-lt"/>
            </a:endParaRPr>
          </a:p>
        </p:txBody>
      </p:sp>
    </p:spTree>
    <p:extLst>
      <p:ext uri="{BB962C8B-B14F-4D97-AF65-F5344CB8AC3E}">
        <p14:creationId xmlns:p14="http://schemas.microsoft.com/office/powerpoint/2010/main" val="2752502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pic>
        <p:nvPicPr>
          <p:cNvPr id="6" name="Picture 6"/>
          <p:cNvPicPr>
            <a:picLocks noChangeAspect="1"/>
          </p:cNvPicPr>
          <p:nvPr/>
        </p:nvPicPr>
        <p:blipFill>
          <a:blip r:embed="rId4"/>
          <a:srcRect t="64382"/>
          <a:stretch>
            <a:fillRect/>
          </a:stretch>
        </p:blipFill>
        <p:spPr>
          <a:xfrm>
            <a:off x="-5217" y="4305236"/>
            <a:ext cx="12194042" cy="2675447"/>
          </a:xfrm>
          <a:prstGeom prst="rect">
            <a:avLst/>
          </a:prstGeom>
        </p:spPr>
      </p:pic>
      <p:grpSp>
        <p:nvGrpSpPr>
          <p:cNvPr id="7" name="Group 7"/>
          <p:cNvGrpSpPr/>
          <p:nvPr/>
        </p:nvGrpSpPr>
        <p:grpSpPr>
          <a:xfrm>
            <a:off x="509932" y="1077168"/>
            <a:ext cx="11168959" cy="3723432"/>
            <a:chOff x="0" y="0"/>
            <a:chExt cx="6113292" cy="1534711"/>
          </a:xfrm>
        </p:grpSpPr>
        <p:sp>
          <p:nvSpPr>
            <p:cNvPr id="8" name="Freeform 8"/>
            <p:cNvSpPr/>
            <p:nvPr/>
          </p:nvSpPr>
          <p:spPr>
            <a:xfrm>
              <a:off x="0" y="0"/>
              <a:ext cx="6113292" cy="1534712"/>
            </a:xfrm>
            <a:custGeom>
              <a:avLst/>
              <a:gdLst/>
              <a:ahLst/>
              <a:cxnLst/>
              <a:rect l="l" t="t" r="r" b="b"/>
              <a:pathLst>
                <a:path w="6113292" h="1534712">
                  <a:moveTo>
                    <a:pt x="5988832" y="59690"/>
                  </a:moveTo>
                  <a:cubicBezTo>
                    <a:pt x="6024392" y="59690"/>
                    <a:pt x="6053602" y="88900"/>
                    <a:pt x="6053602" y="124460"/>
                  </a:cubicBezTo>
                  <a:lnTo>
                    <a:pt x="6053602" y="1410252"/>
                  </a:lnTo>
                  <a:cubicBezTo>
                    <a:pt x="6053602" y="1445812"/>
                    <a:pt x="6024392" y="1475022"/>
                    <a:pt x="5988832" y="1475022"/>
                  </a:cubicBezTo>
                  <a:lnTo>
                    <a:pt x="124460" y="1475022"/>
                  </a:lnTo>
                  <a:cubicBezTo>
                    <a:pt x="88900" y="1475022"/>
                    <a:pt x="59690" y="1445812"/>
                    <a:pt x="59690" y="1410252"/>
                  </a:cubicBezTo>
                  <a:lnTo>
                    <a:pt x="59690" y="124460"/>
                  </a:lnTo>
                  <a:cubicBezTo>
                    <a:pt x="59690" y="88900"/>
                    <a:pt x="88900" y="59690"/>
                    <a:pt x="124460" y="59690"/>
                  </a:cubicBezTo>
                  <a:lnTo>
                    <a:pt x="5988832" y="59690"/>
                  </a:lnTo>
                  <a:moveTo>
                    <a:pt x="5988832" y="0"/>
                  </a:moveTo>
                  <a:lnTo>
                    <a:pt x="124460" y="0"/>
                  </a:lnTo>
                  <a:cubicBezTo>
                    <a:pt x="55880" y="0"/>
                    <a:pt x="0" y="55880"/>
                    <a:pt x="0" y="124460"/>
                  </a:cubicBezTo>
                  <a:lnTo>
                    <a:pt x="0" y="1410252"/>
                  </a:lnTo>
                  <a:cubicBezTo>
                    <a:pt x="0" y="1478832"/>
                    <a:pt x="55880" y="1534712"/>
                    <a:pt x="124460" y="1534712"/>
                  </a:cubicBezTo>
                  <a:lnTo>
                    <a:pt x="5988832" y="1534712"/>
                  </a:lnTo>
                  <a:cubicBezTo>
                    <a:pt x="6057412" y="1534712"/>
                    <a:pt x="6113292" y="1478832"/>
                    <a:pt x="6113292" y="1410252"/>
                  </a:cubicBezTo>
                  <a:lnTo>
                    <a:pt x="6113292" y="124460"/>
                  </a:lnTo>
                  <a:cubicBezTo>
                    <a:pt x="6113292" y="55880"/>
                    <a:pt x="6057412" y="0"/>
                    <a:pt x="5988832" y="0"/>
                  </a:cubicBezTo>
                  <a:close/>
                </a:path>
              </a:pathLst>
            </a:custGeom>
            <a:solidFill>
              <a:srgbClr val="A40E0E"/>
            </a:solidFill>
          </p:spPr>
        </p:sp>
      </p:grpSp>
      <p:grpSp>
        <p:nvGrpSpPr>
          <p:cNvPr id="9" name="Group 9"/>
          <p:cNvGrpSpPr/>
          <p:nvPr/>
        </p:nvGrpSpPr>
        <p:grpSpPr>
          <a:xfrm>
            <a:off x="1000193" y="1447800"/>
            <a:ext cx="10125805" cy="870471"/>
            <a:chOff x="260619" y="-5"/>
            <a:chExt cx="20256884" cy="1740941"/>
          </a:xfrm>
        </p:grpSpPr>
        <p:grpSp>
          <p:nvGrpSpPr>
            <p:cNvPr id="10" name="Group 10"/>
            <p:cNvGrpSpPr>
              <a:grpSpLocks noChangeAspect="1"/>
            </p:cNvGrpSpPr>
            <p:nvPr/>
          </p:nvGrpSpPr>
          <p:grpSpPr>
            <a:xfrm rot="5400000">
              <a:off x="194237" y="66377"/>
              <a:ext cx="1387507" cy="1254743"/>
              <a:chOff x="-18" y="-11"/>
              <a:chExt cx="5035138" cy="4553348"/>
            </a:xfrm>
          </p:grpSpPr>
          <p:sp>
            <p:nvSpPr>
              <p:cNvPr id="11" name="Freeform 11"/>
              <p:cNvSpPr/>
              <p:nvPr/>
            </p:nvSpPr>
            <p:spPr>
              <a:xfrm>
                <a:off x="-18" y="-11"/>
                <a:ext cx="5035138" cy="4553348"/>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2" name="TextBox 12"/>
            <p:cNvSpPr txBox="1"/>
            <p:nvPr/>
          </p:nvSpPr>
          <p:spPr>
            <a:xfrm>
              <a:off x="1791812" y="42011"/>
              <a:ext cx="18725691" cy="1698925"/>
            </a:xfrm>
            <a:prstGeom prst="rect">
              <a:avLst/>
            </a:prstGeom>
          </p:spPr>
          <p:txBody>
            <a:bodyPr lIns="0" tIns="0" rIns="0" bIns="0" rtlCol="0" anchor="t">
              <a:spAutoFit/>
            </a:bodyPr>
            <a:lstStyle/>
            <a:p>
              <a:pPr algn="just">
                <a:lnSpc>
                  <a:spcPct val="120000"/>
                </a:lnSpc>
              </a:pPr>
              <a:r>
                <a:rPr lang="en-US" sz="2300" b="1" smtClean="0">
                  <a:solidFill>
                    <a:srgbClr val="000000"/>
                  </a:solidFill>
                  <a:latin typeface="Arial" pitchFamily="34" charset="0"/>
                </a:rPr>
                <a:t>Các loại thức ăn khác nhau chứa các nhóm chất dinh dưỡng khác nhau như protein, carbohydrate, vitamin,…</a:t>
              </a:r>
              <a:endParaRPr lang="en-US" sz="2300" b="1">
                <a:solidFill>
                  <a:srgbClr val="000000"/>
                </a:solidFill>
                <a:latin typeface="Arial" pitchFamily="34" charset="0"/>
              </a:endParaRPr>
            </a:p>
          </p:txBody>
        </p:sp>
      </p:grpSp>
      <p:grpSp>
        <p:nvGrpSpPr>
          <p:cNvPr id="13" name="Group 13"/>
          <p:cNvGrpSpPr/>
          <p:nvPr/>
        </p:nvGrpSpPr>
        <p:grpSpPr>
          <a:xfrm>
            <a:off x="1000193" y="2503337"/>
            <a:ext cx="10324461" cy="849463"/>
            <a:chOff x="260616" y="-1012031"/>
            <a:chExt cx="20654300" cy="1698925"/>
          </a:xfrm>
        </p:grpSpPr>
        <p:grpSp>
          <p:nvGrpSpPr>
            <p:cNvPr id="14" name="Group 14"/>
            <p:cNvGrpSpPr>
              <a:grpSpLocks noChangeAspect="1"/>
            </p:cNvGrpSpPr>
            <p:nvPr/>
          </p:nvGrpSpPr>
          <p:grpSpPr>
            <a:xfrm rot="5400000">
              <a:off x="245825" y="-872076"/>
              <a:ext cx="1284325" cy="1254743"/>
              <a:chOff x="-3218362" y="1"/>
              <a:chExt cx="4660700" cy="4553348"/>
            </a:xfrm>
          </p:grpSpPr>
          <p:sp>
            <p:nvSpPr>
              <p:cNvPr id="15" name="Freeform 15"/>
              <p:cNvSpPr/>
              <p:nvPr/>
            </p:nvSpPr>
            <p:spPr>
              <a:xfrm>
                <a:off x="-3218362" y="1"/>
                <a:ext cx="4660700" cy="4553348"/>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16" name="TextBox 16"/>
            <p:cNvSpPr txBox="1"/>
            <p:nvPr/>
          </p:nvSpPr>
          <p:spPr>
            <a:xfrm>
              <a:off x="1791811" y="-1012031"/>
              <a:ext cx="19123105" cy="1698925"/>
            </a:xfrm>
            <a:prstGeom prst="rect">
              <a:avLst/>
            </a:prstGeom>
          </p:spPr>
          <p:txBody>
            <a:bodyPr lIns="0" tIns="0" rIns="0" bIns="0" rtlCol="0" anchor="t">
              <a:spAutoFit/>
            </a:bodyPr>
            <a:lstStyle/>
            <a:p>
              <a:pPr algn="just">
                <a:lnSpc>
                  <a:spcPct val="120000"/>
                </a:lnSpc>
              </a:pPr>
              <a:r>
                <a:rPr lang="en-US" sz="2300" b="1" dirty="0" err="1" smtClean="0">
                  <a:solidFill>
                    <a:srgbClr val="000000"/>
                  </a:solidFill>
                  <a:latin typeface="Arial" pitchFamily="34" charset="0"/>
                </a:rPr>
                <a:t>Một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dưỡng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hợp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đầy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đủ</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nhóm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dưỡng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năng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lượng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thiết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dụng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mỗi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ngày</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
        <p:nvSpPr>
          <p:cNvPr id="19" name="TextBox 14"/>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800" b="1" dirty="0" smtClean="0">
                <a:solidFill>
                  <a:srgbClr val="000000"/>
                </a:solidFill>
                <a:latin typeface="+mj-lt"/>
              </a:rPr>
              <a:t>IV. CHẾ </a:t>
            </a:r>
            <a:r>
              <a:rPr lang="en-US" sz="2800" b="1" dirty="0">
                <a:solidFill>
                  <a:srgbClr val="000000"/>
                </a:solidFill>
                <a:latin typeface="+mj-lt"/>
              </a:rPr>
              <a:t>ĐỘ DINH DƯỠNG </a:t>
            </a:r>
            <a:r>
              <a:rPr lang="en-US" sz="2800" b="1" dirty="0" smtClean="0">
                <a:solidFill>
                  <a:srgbClr val="000000"/>
                </a:solidFill>
                <a:latin typeface="+mj-lt"/>
              </a:rPr>
              <a:t>Ở NGƯỜI</a:t>
            </a:r>
            <a:endParaRPr lang="en-US" sz="2800" b="1" dirty="0">
              <a:solidFill>
                <a:srgbClr val="000000"/>
              </a:solidFill>
              <a:latin typeface="+mj-lt"/>
            </a:endParaRPr>
          </a:p>
        </p:txBody>
      </p:sp>
      <p:grpSp>
        <p:nvGrpSpPr>
          <p:cNvPr id="20" name="Group 9"/>
          <p:cNvGrpSpPr/>
          <p:nvPr/>
        </p:nvGrpSpPr>
        <p:grpSpPr>
          <a:xfrm>
            <a:off x="1000193" y="3573446"/>
            <a:ext cx="10678698" cy="693754"/>
            <a:chOff x="260619" y="-5"/>
            <a:chExt cx="21362959" cy="1387507"/>
          </a:xfrm>
        </p:grpSpPr>
        <p:grpSp>
          <p:nvGrpSpPr>
            <p:cNvPr id="21" name="Group 10"/>
            <p:cNvGrpSpPr>
              <a:grpSpLocks noChangeAspect="1"/>
            </p:cNvGrpSpPr>
            <p:nvPr/>
          </p:nvGrpSpPr>
          <p:grpSpPr>
            <a:xfrm rot="5400000">
              <a:off x="194237" y="66377"/>
              <a:ext cx="1387507" cy="1254743"/>
              <a:chOff x="-18" y="-11"/>
              <a:chExt cx="5035138" cy="4553348"/>
            </a:xfrm>
          </p:grpSpPr>
          <p:sp>
            <p:nvSpPr>
              <p:cNvPr id="23" name="Freeform 11"/>
              <p:cNvSpPr/>
              <p:nvPr/>
            </p:nvSpPr>
            <p:spPr>
              <a:xfrm>
                <a:off x="-18" y="-11"/>
                <a:ext cx="5035138" cy="4553348"/>
              </a:xfrm>
              <a:custGeom>
                <a:avLst/>
                <a:gdLst/>
                <a:ahLst/>
                <a:cxnLst/>
                <a:rect l="l" t="t" r="r" b="b"/>
                <a:pathLst>
                  <a:path w="6350000" h="5499100">
                    <a:moveTo>
                      <a:pt x="0" y="5499100"/>
                    </a:moveTo>
                    <a:lnTo>
                      <a:pt x="3175000" y="0"/>
                    </a:lnTo>
                    <a:lnTo>
                      <a:pt x="6350000" y="5499100"/>
                    </a:lnTo>
                    <a:lnTo>
                      <a:pt x="0" y="5499100"/>
                    </a:lnTo>
                    <a:close/>
                  </a:path>
                </a:pathLst>
              </a:custGeom>
              <a:solidFill>
                <a:srgbClr val="C01E27"/>
              </a:solidFill>
            </p:spPr>
          </p:sp>
        </p:grpSp>
        <p:sp>
          <p:nvSpPr>
            <p:cNvPr id="22" name="TextBox 12"/>
            <p:cNvSpPr txBox="1"/>
            <p:nvPr/>
          </p:nvSpPr>
          <p:spPr>
            <a:xfrm>
              <a:off x="1791812" y="283933"/>
              <a:ext cx="19831766" cy="849464"/>
            </a:xfrm>
            <a:prstGeom prst="rect">
              <a:avLst/>
            </a:prstGeom>
          </p:spPr>
          <p:txBody>
            <a:bodyPr wrap="square" lIns="0" tIns="0" rIns="0" bIns="0" rtlCol="0" anchor="t">
              <a:spAutoFit/>
            </a:bodyPr>
            <a:lstStyle/>
            <a:p>
              <a:pPr>
                <a:lnSpc>
                  <a:spcPct val="120000"/>
                </a:lnSpc>
              </a:pPr>
              <a:r>
                <a:rPr lang="en-US" sz="2300" b="1" dirty="0" err="1" smtClean="0">
                  <a:solidFill>
                    <a:srgbClr val="000000"/>
                  </a:solidFill>
                  <a:latin typeface="Arial" pitchFamily="34" charset="0"/>
                </a:rPr>
                <a:t>Chế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dưỡng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hợp</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lí</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bệnh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về</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dưỡng</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grpSp>
    </p:spTree>
    <p:extLst>
      <p:ext uri="{BB962C8B-B14F-4D97-AF65-F5344CB8AC3E}">
        <p14:creationId xmlns:p14="http://schemas.microsoft.com/office/powerpoint/2010/main" val="28992310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047015"/>
            <a:ext cx="10817582" cy="2026829"/>
            <a:chOff x="0" y="-192881"/>
            <a:chExt cx="21640800" cy="4307679"/>
          </a:xfrm>
        </p:grpSpPr>
        <p:grpSp>
          <p:nvGrpSpPr>
            <p:cNvPr id="7" name="Group 7"/>
            <p:cNvGrpSpPr/>
            <p:nvPr/>
          </p:nvGrpSpPr>
          <p:grpSpPr>
            <a:xfrm>
              <a:off x="0" y="-192881"/>
              <a:ext cx="21640800" cy="4307679"/>
              <a:chOff x="0" y="-38100"/>
              <a:chExt cx="4274726" cy="850900"/>
            </a:xfrm>
          </p:grpSpPr>
          <p:sp>
            <p:nvSpPr>
              <p:cNvPr id="8" name="Freeform 8"/>
              <p:cNvSpPr/>
              <p:nvPr/>
            </p:nvSpPr>
            <p:spPr>
              <a:xfrm>
                <a:off x="0" y="0"/>
                <a:ext cx="4274726" cy="414654"/>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553810" y="201899"/>
              <a:ext cx="20533180" cy="3761228"/>
            </a:xfrm>
            <a:prstGeom prst="rect">
              <a:avLst/>
            </a:prstGeom>
          </p:spPr>
          <p:txBody>
            <a:bodyPr lIns="0" tIns="0" rIns="0" bIns="0" rtlCol="0" anchor="t">
              <a:spAutoFit/>
            </a:bodyPr>
            <a:lstStyle/>
            <a:p>
              <a:r>
                <a:rPr lang="vi-VN" sz="2300" b="1" dirty="0">
                  <a:solidFill>
                    <a:srgbClr val="000000"/>
                  </a:solidFill>
                  <a:latin typeface="Calibri" panose="020F0502020204030204" pitchFamily="34" charset="0"/>
                  <a:cs typeface="Calibri" panose="020F0502020204030204" pitchFamily="34" charset="0"/>
                </a:rPr>
                <a:t>Hoạt động: Dựa vào thông tin </a:t>
              </a:r>
              <a:r>
                <a:rPr lang="en-US" sz="2300" b="1" dirty="0" err="1" smtClean="0">
                  <a:solidFill>
                    <a:srgbClr val="000000"/>
                  </a:solidFill>
                  <a:latin typeface="Calibri" panose="020F0502020204030204" pitchFamily="34" charset="0"/>
                  <a:cs typeface="Calibri" panose="020F0502020204030204" pitchFamily="34" charset="0"/>
                </a:rPr>
                <a:t>sau</a:t>
              </a:r>
              <a:r>
                <a:rPr lang="vi-VN" sz="2300" b="1" dirty="0" smtClean="0">
                  <a:solidFill>
                    <a:srgbClr val="000000"/>
                  </a:solidFill>
                  <a:latin typeface="Calibri" panose="020F0502020204030204" pitchFamily="34" charset="0"/>
                  <a:cs typeface="Calibri" panose="020F0502020204030204" pitchFamily="34" charset="0"/>
                </a:rPr>
                <a:t>, </a:t>
              </a:r>
              <a:r>
                <a:rPr lang="vi-VN" sz="2300" b="1" dirty="0">
                  <a:solidFill>
                    <a:srgbClr val="000000"/>
                  </a:solidFill>
                  <a:latin typeface="Calibri" panose="020F0502020204030204" pitchFamily="34" charset="0"/>
                  <a:cs typeface="Calibri" panose="020F0502020204030204" pitchFamily="34" charset="0"/>
                </a:rPr>
                <a:t>thảo luận nhóm để thực hiện yêu cầu và trả lời các câu hỏi sau</a:t>
              </a:r>
            </a:p>
            <a:p>
              <a:endParaRPr lang="vi-VN" sz="2300" b="1" dirty="0">
                <a:solidFill>
                  <a:srgbClr val="000000"/>
                </a:solidFill>
                <a:latin typeface="Calibri" panose="020F0502020204030204" pitchFamily="34" charset="0"/>
                <a:cs typeface="Calibri" panose="020F0502020204030204" pitchFamily="34" charset="0"/>
              </a:endParaRPr>
            </a:p>
            <a:p>
              <a:r>
                <a:rPr lang="vi-VN" sz="2300" b="1" dirty="0">
                  <a:solidFill>
                    <a:srgbClr val="000000"/>
                  </a:solidFill>
                  <a:latin typeface="Calibri" panose="020F0502020204030204" pitchFamily="34" charset="0"/>
                  <a:cs typeface="Calibri" panose="020F0502020204030204" pitchFamily="34" charset="0"/>
                </a:rPr>
                <a:t/>
              </a:r>
              <a:br>
                <a:rPr lang="vi-VN" sz="2300" b="1" dirty="0">
                  <a:solidFill>
                    <a:srgbClr val="000000"/>
                  </a:solidFill>
                  <a:latin typeface="Calibri" panose="020F0502020204030204" pitchFamily="34" charset="0"/>
                  <a:cs typeface="Calibri" panose="020F0502020204030204" pitchFamily="34" charset="0"/>
                </a:rPr>
              </a:br>
              <a:endParaRPr lang="en-US" sz="2300" b="1" dirty="0">
                <a:solidFill>
                  <a:srgbClr val="000000"/>
                </a:solidFill>
                <a:latin typeface="Calibri" panose="020F0502020204030204" pitchFamily="34" charset="0"/>
                <a:cs typeface="Calibri" panose="020F0502020204030204" pitchFamily="34" charset="0"/>
              </a:endParaRPr>
            </a:p>
          </p:txBody>
        </p:sp>
      </p:grpSp>
      <p:sp>
        <p:nvSpPr>
          <p:cNvPr id="14" name="TextBox 14"/>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800" b="1" dirty="0" smtClean="0">
                <a:solidFill>
                  <a:srgbClr val="000000"/>
                </a:solidFill>
                <a:latin typeface="+mj-lt"/>
              </a:rPr>
              <a:t>IV. CHẾ </a:t>
            </a:r>
            <a:r>
              <a:rPr lang="en-US" sz="2800" b="1" dirty="0">
                <a:solidFill>
                  <a:srgbClr val="000000"/>
                </a:solidFill>
                <a:latin typeface="+mj-lt"/>
              </a:rPr>
              <a:t>ĐỘ DINH DƯỠNG </a:t>
            </a:r>
            <a:r>
              <a:rPr lang="en-US" sz="2800" b="1" dirty="0" smtClean="0">
                <a:solidFill>
                  <a:srgbClr val="000000"/>
                </a:solidFill>
                <a:latin typeface="+mj-lt"/>
              </a:rPr>
              <a:t>Ở NGƯỜI</a:t>
            </a:r>
            <a:endParaRPr lang="en-US" sz="2800" b="1" dirty="0">
              <a:solidFill>
                <a:srgbClr val="000000"/>
              </a:solidFill>
              <a:latin typeface="+mj-lt"/>
            </a:endParaRPr>
          </a:p>
        </p:txBody>
      </p:sp>
      <p:pic>
        <p:nvPicPr>
          <p:cNvPr id="2050" name="Picture 2" descr="KHTN 8 (Kết nối tri thức) Bài 32: Dinh dưỡng và tiêu hóa ở người | Khoa học  tự nhiên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621" y="2203522"/>
            <a:ext cx="5257800" cy="455491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HTN 8 (Kết nối tri thức) Bài 32: Dinh dưỡng và tiêu hóa ở người | Khoa học  tự nhiên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8245" y="2964380"/>
            <a:ext cx="5374959" cy="2920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20125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685622" y="1137768"/>
            <a:ext cx="10817582" cy="1207499"/>
            <a:chOff x="0" y="0"/>
            <a:chExt cx="21640800" cy="2566332"/>
          </a:xfrm>
        </p:grpSpPr>
        <p:grpSp>
          <p:nvGrpSpPr>
            <p:cNvPr id="7" name="Group 7"/>
            <p:cNvGrpSpPr/>
            <p:nvPr/>
          </p:nvGrpSpPr>
          <p:grpSpPr>
            <a:xfrm>
              <a:off x="0" y="0"/>
              <a:ext cx="21640800" cy="2566332"/>
              <a:chOff x="0" y="0"/>
              <a:chExt cx="4274726" cy="506930"/>
            </a:xfrm>
          </p:grpSpPr>
          <p:sp>
            <p:nvSpPr>
              <p:cNvPr id="8" name="Freeform 8"/>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0" name="TextBox 10"/>
            <p:cNvSpPr txBox="1"/>
            <p:nvPr/>
          </p:nvSpPr>
          <p:spPr>
            <a:xfrm>
              <a:off x="553804" y="380470"/>
              <a:ext cx="20533180" cy="1805388"/>
            </a:xfrm>
            <a:prstGeom prst="rect">
              <a:avLst/>
            </a:prstGeom>
          </p:spPr>
          <p:txBody>
            <a:bodyPr lIns="0" tIns="0" rIns="0" bIns="0" rtlCol="0" anchor="t">
              <a:spAutoFit/>
            </a:bodyPr>
            <a:lstStyle/>
            <a:p>
              <a:pPr>
                <a:lnSpc>
                  <a:spcPct val="120000"/>
                </a:lnSpc>
              </a:pPr>
              <a:r>
                <a:rPr lang="vi-VN" sz="2400" b="1" dirty="0">
                  <a:solidFill>
                    <a:srgbClr val="FF0000"/>
                  </a:solidFill>
                  <a:latin typeface="Calibri" panose="020F0502020204030204" pitchFamily="34" charset="0"/>
                  <a:cs typeface="Calibri" panose="020F0502020204030204" pitchFamily="34" charset="0"/>
                </a:rPr>
                <a:t>Hoạt động 1:</a:t>
              </a:r>
              <a:r>
                <a:rPr lang="vi-VN" sz="2400" b="1" dirty="0">
                  <a:solidFill>
                    <a:srgbClr val="000000"/>
                  </a:solidFill>
                  <a:latin typeface="Calibri" panose="020F0502020204030204" pitchFamily="34" charset="0"/>
                  <a:cs typeface="Calibri" panose="020F0502020204030204" pitchFamily="34" charset="0"/>
                </a:rPr>
                <a:t> Chế độ dinh </a:t>
              </a:r>
              <a:r>
                <a:rPr lang="vi-VN" sz="2400" b="1" dirty="0" smtClean="0">
                  <a:solidFill>
                    <a:srgbClr val="000000"/>
                  </a:solidFill>
                  <a:latin typeface="Calibri" panose="020F0502020204030204" pitchFamily="34" charset="0"/>
                  <a:cs typeface="Calibri" panose="020F0502020204030204" pitchFamily="34" charset="0"/>
                </a:rPr>
                <a:t>dư</a:t>
              </a:r>
              <a:r>
                <a:rPr lang="en-US" sz="2400" b="1" dirty="0" smtClean="0">
                  <a:solidFill>
                    <a:srgbClr val="000000"/>
                  </a:solidFill>
                  <a:latin typeface="Calibri" panose="020F0502020204030204" pitchFamily="34" charset="0"/>
                  <a:cs typeface="Calibri" panose="020F0502020204030204" pitchFamily="34" charset="0"/>
                </a:rPr>
                <a:t>ỡ</a:t>
              </a:r>
              <a:r>
                <a:rPr lang="vi-VN" sz="2400" b="1" dirty="0" smtClean="0">
                  <a:solidFill>
                    <a:srgbClr val="000000"/>
                  </a:solidFill>
                  <a:latin typeface="Calibri" panose="020F0502020204030204" pitchFamily="34" charset="0"/>
                  <a:cs typeface="Calibri" panose="020F0502020204030204" pitchFamily="34" charset="0"/>
                </a:rPr>
                <a:t>ng </a:t>
              </a:r>
              <a:r>
                <a:rPr lang="vi-VN" sz="2400" b="1" dirty="0">
                  <a:solidFill>
                    <a:srgbClr val="000000"/>
                  </a:solidFill>
                  <a:latin typeface="Calibri" panose="020F0502020204030204" pitchFamily="34" charset="0"/>
                  <a:cs typeface="Calibri" panose="020F0502020204030204" pitchFamily="34" charset="0"/>
                </a:rPr>
                <a:t>của cơ thể người phụ thuộc vào những yếu tố nào? Cho ví dụ.</a:t>
              </a:r>
              <a:endParaRPr lang="en-US" sz="2400" b="1" dirty="0">
                <a:solidFill>
                  <a:srgbClr val="000000"/>
                </a:solidFill>
                <a:latin typeface="Calibri" panose="020F0502020204030204" pitchFamily="34" charset="0"/>
                <a:cs typeface="Calibri" panose="020F0502020204030204" pitchFamily="34" charset="0"/>
              </a:endParaRPr>
            </a:p>
          </p:txBody>
        </p:sp>
      </p:grpSp>
      <p:sp>
        <p:nvSpPr>
          <p:cNvPr id="14" name="TextBox 14"/>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800" b="1" dirty="0" smtClean="0">
                <a:solidFill>
                  <a:srgbClr val="000000"/>
                </a:solidFill>
                <a:latin typeface="+mj-lt"/>
              </a:rPr>
              <a:t>IV. CHẾ </a:t>
            </a:r>
            <a:r>
              <a:rPr lang="en-US" sz="2800" b="1" dirty="0">
                <a:solidFill>
                  <a:srgbClr val="000000"/>
                </a:solidFill>
                <a:latin typeface="+mj-lt"/>
              </a:rPr>
              <a:t>ĐỘ DINH DƯỠNG </a:t>
            </a:r>
            <a:r>
              <a:rPr lang="en-US" sz="2800" b="1" dirty="0" smtClean="0">
                <a:solidFill>
                  <a:srgbClr val="000000"/>
                </a:solidFill>
                <a:latin typeface="+mj-lt"/>
              </a:rPr>
              <a:t>Ở NGƯỜI</a:t>
            </a:r>
            <a:endParaRPr lang="en-US" sz="2800" b="1" dirty="0">
              <a:solidFill>
                <a:srgbClr val="000000"/>
              </a:solidFill>
              <a:latin typeface="+mj-lt"/>
            </a:endParaRPr>
          </a:p>
        </p:txBody>
      </p:sp>
      <p:grpSp>
        <p:nvGrpSpPr>
          <p:cNvPr id="15" name="Group 14"/>
          <p:cNvGrpSpPr/>
          <p:nvPr/>
        </p:nvGrpSpPr>
        <p:grpSpPr>
          <a:xfrm>
            <a:off x="685621" y="2819400"/>
            <a:ext cx="10817583" cy="3581399"/>
            <a:chOff x="4580034" y="2887961"/>
            <a:chExt cx="6755379" cy="4339497"/>
          </a:xfrm>
        </p:grpSpPr>
        <p:grpSp>
          <p:nvGrpSpPr>
            <p:cNvPr id="16" name="Group 11"/>
            <p:cNvGrpSpPr/>
            <p:nvPr/>
          </p:nvGrpSpPr>
          <p:grpSpPr>
            <a:xfrm>
              <a:off x="4580034" y="2887961"/>
              <a:ext cx="6755379" cy="4339497"/>
              <a:chOff x="0" y="-218901"/>
              <a:chExt cx="2751336" cy="1299346"/>
            </a:xfrm>
          </p:grpSpPr>
          <p:sp>
            <p:nvSpPr>
              <p:cNvPr id="18" name="Freeform 12"/>
              <p:cNvSpPr/>
              <p:nvPr/>
            </p:nvSpPr>
            <p:spPr>
              <a:xfrm>
                <a:off x="0" y="-218901"/>
                <a:ext cx="2751336" cy="1299346"/>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9"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7" name="Rectangle 16"/>
            <p:cNvSpPr/>
            <p:nvPr/>
          </p:nvSpPr>
          <p:spPr>
            <a:xfrm>
              <a:off x="4674873" y="3122224"/>
              <a:ext cx="6565699" cy="3870968"/>
            </a:xfrm>
            <a:prstGeom prst="rect">
              <a:avLst/>
            </a:prstGeom>
          </p:spPr>
          <p:txBody>
            <a:bodyPr wrap="square">
              <a:spAutoFit/>
            </a:bodyPr>
            <a:lstStyle/>
            <a:p>
              <a:pPr>
                <a:lnSpc>
                  <a:spcPct val="120000"/>
                </a:lnSpc>
                <a:spcBef>
                  <a:spcPct val="0"/>
                </a:spcBef>
              </a:pPr>
              <a:r>
                <a:rPr lang="vi-VN" sz="2400" dirty="0">
                  <a:solidFill>
                    <a:srgbClr val="000000"/>
                  </a:solidFill>
                  <a:latin typeface="Calibri" panose="020F0502020204030204" pitchFamily="34" charset="0"/>
                  <a:cs typeface="Calibri" panose="020F0502020204030204" pitchFamily="34" charset="0"/>
                </a:rPr>
                <a:t>Chế độ dinh dưỡng của cơ thể phụ thuộc vào các yếu tố như giới tính, độ tuổi, cường độ hoạt động và trạng thái cơ thể. </a:t>
              </a:r>
              <a:endParaRPr lang="en-US" sz="2400" dirty="0" smtClean="0">
                <a:solidFill>
                  <a:srgbClr val="000000"/>
                </a:solidFill>
                <a:latin typeface="Calibri" panose="020F0502020204030204" pitchFamily="34" charset="0"/>
                <a:cs typeface="Calibri" panose="020F0502020204030204" pitchFamily="34" charset="0"/>
              </a:endParaRPr>
            </a:p>
            <a:p>
              <a:pPr>
                <a:lnSpc>
                  <a:spcPct val="120000"/>
                </a:lnSpc>
                <a:spcBef>
                  <a:spcPct val="0"/>
                </a:spcBef>
              </a:pPr>
              <a:r>
                <a:rPr lang="vi-VN" sz="2400" dirty="0" smtClean="0">
                  <a:solidFill>
                    <a:srgbClr val="000000"/>
                  </a:solidFill>
                  <a:latin typeface="Calibri" panose="020F0502020204030204" pitchFamily="34" charset="0"/>
                  <a:cs typeface="Calibri" panose="020F0502020204030204" pitchFamily="34" charset="0"/>
                </a:rPr>
                <a:t>Ví </a:t>
              </a:r>
              <a:r>
                <a:rPr lang="vi-VN" sz="2400" dirty="0">
                  <a:solidFill>
                    <a:srgbClr val="000000"/>
                  </a:solidFill>
                  <a:latin typeface="Calibri" panose="020F0502020204030204" pitchFamily="34" charset="0"/>
                  <a:cs typeface="Calibri" panose="020F0502020204030204" pitchFamily="34" charset="0"/>
                </a:rPr>
                <a:t>dụ: Trẻ em có nhu cầu dinh dưỡng cao hơn người cao tuổi vì ngoài việc đảm bảo nguyên liệu để tạo ra năng lượng cung cấp cho các hoạt động còn cần nguyên liệu để xây dựng cơ thể, giúp cơ thể lớn lên; người lao động cường độ cao có nhu cấu dinh dưỡng cao vì cần nhiều năng lượng để vận động; người bị bệnh và khi mới khỏi bệnh cần được cung cấp chất dinh dưỡng nhiều hơn để phục hồi sức khoẻ.</a:t>
              </a:r>
            </a:p>
          </p:txBody>
        </p:sp>
      </p:grpSp>
    </p:spTree>
    <p:extLst>
      <p:ext uri="{BB962C8B-B14F-4D97-AF65-F5344CB8AC3E}">
        <p14:creationId xmlns:p14="http://schemas.microsoft.com/office/powerpoint/2010/main" val="386829703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sp>
        <p:nvSpPr>
          <p:cNvPr id="14" name="TextBox 14"/>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800" b="1" dirty="0" smtClean="0">
                <a:solidFill>
                  <a:srgbClr val="000000"/>
                </a:solidFill>
                <a:latin typeface="+mj-lt"/>
              </a:rPr>
              <a:t>IV. CHẾ </a:t>
            </a:r>
            <a:r>
              <a:rPr lang="en-US" sz="2800" b="1" dirty="0">
                <a:solidFill>
                  <a:srgbClr val="000000"/>
                </a:solidFill>
                <a:latin typeface="+mj-lt"/>
              </a:rPr>
              <a:t>ĐỘ DINH DƯỠNG </a:t>
            </a:r>
            <a:r>
              <a:rPr lang="en-US" sz="2800" b="1" dirty="0" smtClean="0">
                <a:solidFill>
                  <a:srgbClr val="000000"/>
                </a:solidFill>
                <a:latin typeface="+mj-lt"/>
              </a:rPr>
              <a:t>Ở NGƯỜI</a:t>
            </a:r>
            <a:endParaRPr lang="en-US" sz="2800" b="1" dirty="0">
              <a:solidFill>
                <a:srgbClr val="000000"/>
              </a:solidFill>
              <a:latin typeface="+mj-lt"/>
            </a:endParaRPr>
          </a:p>
        </p:txBody>
      </p:sp>
      <p:sp>
        <p:nvSpPr>
          <p:cNvPr id="24" name="Rectangle 6"/>
          <p:cNvSpPr>
            <a:spLocks noChangeArrowheads="1"/>
          </p:cNvSpPr>
          <p:nvPr/>
        </p:nvSpPr>
        <p:spPr bwMode="auto">
          <a:xfrm>
            <a:off x="685621" y="2327386"/>
            <a:ext cx="1081758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err="1" smtClean="0">
                <a:ln>
                  <a:noFill/>
                </a:ln>
                <a:solidFill>
                  <a:srgbClr val="000000"/>
                </a:solidFill>
                <a:effectLst/>
                <a:cs typeface="Arial" panose="020B0604020202020204" pitchFamily="34" charset="0"/>
              </a:rPr>
              <a:t>Bước</a:t>
            </a:r>
            <a:r>
              <a:rPr kumimoji="0" lang="en-US" altLang="en-US" sz="2000" b="0" i="1" u="none" strike="noStrike" cap="none" normalizeH="0" baseline="0" dirty="0" smtClean="0">
                <a:ln>
                  <a:noFill/>
                </a:ln>
                <a:solidFill>
                  <a:srgbClr val="000000"/>
                </a:solidFill>
                <a:effectLst/>
                <a:cs typeface="Arial" panose="020B0604020202020204" pitchFamily="34" charset="0"/>
              </a:rPr>
              <a:t> 1: </a:t>
            </a:r>
            <a:r>
              <a:rPr kumimoji="0" lang="en-US" altLang="en-US" sz="2000" b="0" i="1" u="none" strike="noStrike" cap="none" normalizeH="0" baseline="0" dirty="0" err="1" smtClean="0">
                <a:ln>
                  <a:noFill/>
                </a:ln>
                <a:solidFill>
                  <a:srgbClr val="000000"/>
                </a:solidFill>
                <a:effectLst/>
                <a:cs typeface="Arial" panose="020B0604020202020204" pitchFamily="34" charset="0"/>
              </a:rPr>
              <a:t>Kẻ</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bảng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ghi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nội</a:t>
            </a:r>
            <a:r>
              <a:rPr kumimoji="0" lang="en-US" altLang="en-US" sz="2000" b="0" i="1" u="none" strike="noStrike" cap="none" normalizeH="0" baseline="0" dirty="0" smtClean="0">
                <a:ln>
                  <a:noFill/>
                </a:ln>
                <a:solidFill>
                  <a:srgbClr val="000000"/>
                </a:solidFill>
                <a:effectLst/>
                <a:cs typeface="Arial" panose="020B0604020202020204" pitchFamily="34" charset="0"/>
              </a:rPr>
              <a:t> dung </a:t>
            </a:r>
            <a:r>
              <a:rPr kumimoji="0" lang="en-US" altLang="en-US" sz="2000" b="0" i="1" u="none" strike="noStrike" cap="none" normalizeH="0" baseline="0" dirty="0" err="1" smtClean="0">
                <a:ln>
                  <a:noFill/>
                </a:ln>
                <a:solidFill>
                  <a:srgbClr val="000000"/>
                </a:solidFill>
                <a:effectLst/>
                <a:cs typeface="Arial" panose="020B0604020202020204" pitchFamily="34" charset="0"/>
              </a:rPr>
              <a:t>cần</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xác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định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theo</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mẫu</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endParaRPr kumimoji="0" lang="en-US" altLang="en-US" sz="2000" b="0" i="1" u="none" strike="noStrike" cap="none" normalizeH="0" baseline="0" dirty="0" smtClean="0">
              <a:ln>
                <a:noFill/>
              </a:ln>
              <a:solidFill>
                <a:schemeClr val="tx1"/>
              </a:solidFill>
              <a:effectLst/>
              <a:cs typeface="Arial" panose="020B0604020202020204" pitchFamily="34" charset="0"/>
            </a:endParaRPr>
          </a:p>
        </p:txBody>
      </p:sp>
      <p:grpSp>
        <p:nvGrpSpPr>
          <p:cNvPr id="11" name="Group 10"/>
          <p:cNvGrpSpPr/>
          <p:nvPr/>
        </p:nvGrpSpPr>
        <p:grpSpPr>
          <a:xfrm>
            <a:off x="685622" y="1137769"/>
            <a:ext cx="10817582" cy="919632"/>
            <a:chOff x="685622" y="1137768"/>
            <a:chExt cx="10817582" cy="1207499"/>
          </a:xfrm>
        </p:grpSpPr>
        <p:grpSp>
          <p:nvGrpSpPr>
            <p:cNvPr id="7" name="Group 7"/>
            <p:cNvGrpSpPr/>
            <p:nvPr/>
          </p:nvGrpSpPr>
          <p:grpSpPr>
            <a:xfrm>
              <a:off x="685622" y="1137768"/>
              <a:ext cx="10817582" cy="1207499"/>
              <a:chOff x="0" y="0"/>
              <a:chExt cx="4274726" cy="506930"/>
            </a:xfrm>
          </p:grpSpPr>
          <p:sp>
            <p:nvSpPr>
              <p:cNvPr id="8" name="Freeform 8"/>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3" name="TextBox 10"/>
            <p:cNvSpPr txBox="1"/>
            <p:nvPr/>
          </p:nvSpPr>
          <p:spPr>
            <a:xfrm>
              <a:off x="1103312" y="1499047"/>
              <a:ext cx="9982199" cy="484942"/>
            </a:xfrm>
            <a:prstGeom prst="rect">
              <a:avLst/>
            </a:prstGeom>
          </p:spPr>
          <p:txBody>
            <a:bodyPr wrap="square" lIns="0" tIns="0" rIns="0" bIns="0" rtlCol="0" anchor="t">
              <a:spAutoFit/>
            </a:bodyPr>
            <a:lstStyle/>
            <a:p>
              <a:pPr algn="ctr"/>
              <a:r>
                <a:rPr lang="vi-VN" sz="2400" b="1" dirty="0">
                  <a:solidFill>
                    <a:srgbClr val="FF0000"/>
                  </a:solidFill>
                  <a:latin typeface="Calibri" panose="020F0502020204030204" pitchFamily="34" charset="0"/>
                  <a:cs typeface="Calibri" panose="020F0502020204030204" pitchFamily="34" charset="0"/>
                </a:rPr>
                <a:t>Hoạt động </a:t>
              </a:r>
              <a:r>
                <a:rPr lang="en-US" sz="2400" b="1" dirty="0" smtClean="0">
                  <a:solidFill>
                    <a:srgbClr val="FF0000"/>
                  </a:solidFill>
                  <a:latin typeface="Calibri" panose="020F0502020204030204" pitchFamily="34" charset="0"/>
                  <a:cs typeface="Calibri" panose="020F0502020204030204" pitchFamily="34" charset="0"/>
                </a:rPr>
                <a:t>2</a:t>
              </a:r>
              <a:r>
                <a:rPr lang="vi-VN" sz="2400" b="1" dirty="0" smtClean="0">
                  <a:solidFill>
                    <a:srgbClr val="FF0000"/>
                  </a:solidFill>
                  <a:latin typeface="Calibri" panose="020F0502020204030204" pitchFamily="34" charset="0"/>
                  <a:cs typeface="Calibri" panose="020F0502020204030204" pitchFamily="34" charset="0"/>
                </a:rPr>
                <a:t>:</a:t>
              </a:r>
              <a:r>
                <a:rPr lang="vi-VN" sz="2400" b="1" dirty="0">
                  <a:solidFill>
                    <a:srgbClr val="000000"/>
                  </a:solidFill>
                  <a:latin typeface="Calibri" panose="020F0502020204030204" pitchFamily="34" charset="0"/>
                  <a:cs typeface="Calibri" panose="020F0502020204030204" pitchFamily="34" charset="0"/>
                </a:rPr>
                <a:t> Thực hành xây dựng khẩu phần ăn cho bản thân theo các </a:t>
              </a:r>
              <a:r>
                <a:rPr lang="vi-VN" sz="2400" b="1" dirty="0" smtClean="0">
                  <a:solidFill>
                    <a:srgbClr val="000000"/>
                  </a:solidFill>
                  <a:latin typeface="Calibri" panose="020F0502020204030204" pitchFamily="34" charset="0"/>
                  <a:cs typeface="Calibri" panose="020F0502020204030204" pitchFamily="34" charset="0"/>
                </a:rPr>
                <a:t>bước</a:t>
              </a:r>
              <a:r>
                <a:rPr lang="en-US" sz="2400" b="1" dirty="0" smtClean="0">
                  <a:solidFill>
                    <a:srgbClr val="000000"/>
                  </a:solidFill>
                  <a:latin typeface="Calibri" panose="020F0502020204030204" pitchFamily="34" charset="0"/>
                  <a:cs typeface="Calibri" panose="020F0502020204030204" pitchFamily="34" charset="0"/>
                </a:rPr>
                <a:t>.</a:t>
              </a:r>
              <a:r>
                <a:rPr lang="vi-VN" sz="2400" b="1" dirty="0">
                  <a:solidFill>
                    <a:srgbClr val="000000"/>
                  </a:solidFill>
                  <a:latin typeface="Calibri" panose="020F0502020204030204" pitchFamily="34" charset="0"/>
                  <a:cs typeface="Calibri" panose="020F0502020204030204" pitchFamily="34" charset="0"/>
                </a:rPr>
                <a:t> </a:t>
              </a:r>
            </a:p>
          </p:txBody>
        </p:sp>
      </p:grpSp>
      <p:sp>
        <p:nvSpPr>
          <p:cNvPr id="15" name="Rectangle 6"/>
          <p:cNvSpPr>
            <a:spLocks noChangeArrowheads="1"/>
          </p:cNvSpPr>
          <p:nvPr/>
        </p:nvSpPr>
        <p:spPr bwMode="auto">
          <a:xfrm>
            <a:off x="685621" y="2751117"/>
            <a:ext cx="1081758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err="1" smtClean="0">
                <a:ln>
                  <a:noFill/>
                </a:ln>
                <a:solidFill>
                  <a:srgbClr val="000000"/>
                </a:solidFill>
                <a:effectLst/>
                <a:cs typeface="Arial" panose="020B0604020202020204" pitchFamily="34" charset="0"/>
              </a:rPr>
              <a:t>Bước</a:t>
            </a:r>
            <a:r>
              <a:rPr kumimoji="0" lang="en-US" altLang="en-US" sz="2000" b="0" i="1" u="none" strike="noStrike" cap="none" normalizeH="0" baseline="0" dirty="0" smtClean="0">
                <a:ln>
                  <a:noFill/>
                </a:ln>
                <a:solidFill>
                  <a:srgbClr val="000000"/>
                </a:solidFill>
                <a:effectLst/>
                <a:cs typeface="Arial" panose="020B0604020202020204" pitchFamily="34" charset="0"/>
              </a:rPr>
              <a:t> 2: </a:t>
            </a:r>
            <a:r>
              <a:rPr kumimoji="0" lang="en-US" altLang="en-US" sz="2000" b="0" i="1" u="none" strike="noStrike" cap="none" normalizeH="0" baseline="0" dirty="0" err="1" smtClean="0">
                <a:ln>
                  <a:noFill/>
                </a:ln>
                <a:solidFill>
                  <a:srgbClr val="000000"/>
                </a:solidFill>
                <a:effectLst/>
                <a:cs typeface="Arial" panose="020B0604020202020204" pitchFamily="34" charset="0"/>
              </a:rPr>
              <a:t>Điền</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tên</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thực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phẩm</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và</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xác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định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lượng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thực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phẩm</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ăn</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được</a:t>
            </a:r>
            <a:r>
              <a:rPr kumimoji="0" lang="en-US" altLang="en-US" sz="2000" b="0" i="1" u="none" strike="noStrike" cap="none" normalizeH="0" baseline="0" dirty="0" smtClean="0">
                <a:ln>
                  <a:noFill/>
                </a:ln>
                <a:solidFill>
                  <a:srgbClr val="000000"/>
                </a:solidFill>
                <a:effectLst/>
                <a:cs typeface="Arial" panose="020B0604020202020204" pitchFamily="34" charset="0"/>
              </a:rPr>
              <a:t>.</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Ví</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dụ</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Gạo</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tẻ</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X: </a:t>
            </a:r>
            <a:r>
              <a:rPr kumimoji="0" lang="en-US" altLang="en-US" sz="2000" b="0" i="1" u="none" strike="noStrike" cap="none" normalizeH="0" baseline="0" dirty="0" err="1" smtClean="0">
                <a:ln>
                  <a:noFill/>
                </a:ln>
                <a:solidFill>
                  <a:srgbClr val="000000"/>
                </a:solidFill>
                <a:effectLst/>
                <a:cs typeface="Arial" panose="020B0604020202020204" pitchFamily="34" charset="0"/>
              </a:rPr>
              <a:t>Khối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lượng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cung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cấp</a:t>
            </a:r>
            <a:r>
              <a:rPr kumimoji="0" lang="en-US" altLang="en-US" sz="2000" b="0" i="1" u="none" strike="noStrike" cap="none" normalizeH="0" baseline="0" dirty="0" smtClean="0">
                <a:ln>
                  <a:noFill/>
                </a:ln>
                <a:solidFill>
                  <a:srgbClr val="000000"/>
                </a:solidFill>
                <a:effectLst/>
                <a:cs typeface="Arial" panose="020B0604020202020204" pitchFamily="34" charset="0"/>
              </a:rPr>
              <a:t>, X = 400g.</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Y: </a:t>
            </a:r>
            <a:r>
              <a:rPr kumimoji="0" lang="en-US" altLang="en-US" sz="2000" b="0" i="1" u="none" strike="noStrike" cap="none" normalizeH="0" baseline="0" dirty="0" err="1" smtClean="0">
                <a:ln>
                  <a:noFill/>
                </a:ln>
                <a:solidFill>
                  <a:srgbClr val="000000"/>
                </a:solidFill>
                <a:effectLst/>
                <a:cs typeface="Arial" panose="020B0604020202020204" pitchFamily="34" charset="0"/>
              </a:rPr>
              <a:t>Lượng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thải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bỏ</a:t>
            </a:r>
            <a:r>
              <a:rPr kumimoji="0" lang="en-US" altLang="en-US" sz="2000" b="0" i="1" u="none" strike="noStrike" cap="none" normalizeH="0" baseline="0" dirty="0" smtClean="0">
                <a:ln>
                  <a:noFill/>
                </a:ln>
                <a:solidFill>
                  <a:srgbClr val="000000"/>
                </a:solidFill>
                <a:effectLst/>
                <a:cs typeface="Arial" panose="020B0604020202020204" pitchFamily="34" charset="0"/>
              </a:rPr>
              <a:t>, Y = 400 × 1% = 4g.</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Z: </a:t>
            </a:r>
            <a:r>
              <a:rPr kumimoji="0" lang="en-US" altLang="en-US" sz="2000" b="0" i="1" u="none" strike="noStrike" cap="none" normalizeH="0" baseline="0" dirty="0" err="1" smtClean="0">
                <a:ln>
                  <a:noFill/>
                </a:ln>
                <a:solidFill>
                  <a:srgbClr val="000000"/>
                </a:solidFill>
                <a:effectLst/>
                <a:cs typeface="Arial" panose="020B0604020202020204" pitchFamily="34" charset="0"/>
              </a:rPr>
              <a:t>Lượng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thực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phẩm</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ănđược</a:t>
            </a:r>
            <a:r>
              <a:rPr kumimoji="0" lang="en-US" altLang="en-US" sz="2000" b="0" i="1" u="none" strike="noStrike" cap="none" normalizeH="0" baseline="0" dirty="0" smtClean="0">
                <a:ln>
                  <a:noFill/>
                </a:ln>
                <a:solidFill>
                  <a:srgbClr val="000000"/>
                </a:solidFill>
                <a:effectLst/>
                <a:cs typeface="Arial" panose="020B0604020202020204" pitchFamily="34" charset="0"/>
              </a:rPr>
              <a:t>, Z = 400 – 4 = 396g.</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err="1" smtClean="0">
                <a:ln>
                  <a:noFill/>
                </a:ln>
                <a:solidFill>
                  <a:srgbClr val="000000"/>
                </a:solidFill>
                <a:effectLst/>
                <a:cs typeface="Arial" panose="020B0604020202020204" pitchFamily="34" charset="0"/>
              </a:rPr>
              <a:t>Tính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tương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tự</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với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các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loại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thực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phẩm</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khác</a:t>
            </a:r>
            <a:r>
              <a:rPr kumimoji="0" lang="en-US" altLang="en-US" sz="2000" b="0" i="1" u="none" strike="noStrike" cap="none" normalizeH="0" baseline="0" dirty="0" smtClean="0">
                <a:ln>
                  <a:noFill/>
                </a:ln>
                <a:solidFill>
                  <a:srgbClr val="000000"/>
                </a:solidFill>
                <a:effectLst/>
                <a:cs typeface="Arial" panose="020B0604020202020204" pitchFamily="34" charset="0"/>
              </a:rPr>
              <a:t>.</a:t>
            </a:r>
            <a:endParaRPr kumimoji="0" lang="en-US" altLang="en-US" sz="2000" b="0" i="1" u="none" strike="noStrike" cap="none" normalizeH="0" baseline="0" dirty="0" smtClean="0">
              <a:ln>
                <a:noFill/>
              </a:ln>
              <a:solidFill>
                <a:schemeClr val="tx1"/>
              </a:solidFill>
              <a:effectLst/>
              <a:cs typeface="Arial" panose="020B0604020202020204" pitchFamily="34" charset="0"/>
            </a:endParaRPr>
          </a:p>
        </p:txBody>
      </p:sp>
      <p:sp>
        <p:nvSpPr>
          <p:cNvPr id="16" name="Rectangle 6"/>
          <p:cNvSpPr>
            <a:spLocks noChangeArrowheads="1"/>
          </p:cNvSpPr>
          <p:nvPr/>
        </p:nvSpPr>
        <p:spPr bwMode="auto">
          <a:xfrm>
            <a:off x="685621" y="4693480"/>
            <a:ext cx="1081758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err="1" smtClean="0">
                <a:ln>
                  <a:noFill/>
                </a:ln>
                <a:solidFill>
                  <a:srgbClr val="000000"/>
                </a:solidFill>
                <a:effectLst/>
                <a:cs typeface="Arial" panose="020B0604020202020204" pitchFamily="34" charset="0"/>
              </a:rPr>
              <a:t>Bước</a:t>
            </a:r>
            <a:r>
              <a:rPr kumimoji="0" lang="en-US" altLang="en-US" sz="2000" b="0" i="1" u="none" strike="noStrike" cap="none" normalizeH="0" baseline="0" dirty="0" smtClean="0">
                <a:ln>
                  <a:noFill/>
                </a:ln>
                <a:solidFill>
                  <a:srgbClr val="000000"/>
                </a:solidFill>
                <a:effectLst/>
                <a:cs typeface="Arial" panose="020B0604020202020204" pitchFamily="34" charset="0"/>
              </a:rPr>
              <a:t> 3: </a:t>
            </a:r>
            <a:r>
              <a:rPr kumimoji="0" lang="en-US" altLang="en-US" sz="2000" b="0" i="1" u="none" strike="noStrike" cap="none" normalizeH="0" baseline="0" dirty="0" err="1" smtClean="0">
                <a:ln>
                  <a:noFill/>
                </a:ln>
                <a:solidFill>
                  <a:srgbClr val="000000"/>
                </a:solidFill>
                <a:effectLst/>
                <a:cs typeface="Arial" panose="020B0604020202020204" pitchFamily="34" charset="0"/>
              </a:rPr>
              <a:t>Xác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định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giá</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trị</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dinh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dưỡng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của</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các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loại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thực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phẩm</a:t>
            </a:r>
            <a:r>
              <a:rPr kumimoji="0" lang="en-US" altLang="en-US" sz="2000" b="0" i="1" u="none" strike="noStrike" cap="none" normalizeH="0" baseline="0" dirty="0" smtClean="0">
                <a:ln>
                  <a:noFill/>
                </a:ln>
                <a:solidFill>
                  <a:srgbClr val="000000"/>
                </a:solidFill>
                <a:effectLst/>
                <a:cs typeface="Arial" panose="020B0604020202020204" pitchFamily="34" charset="0"/>
              </a:rPr>
              <a:t>.</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Ví</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dụ</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Giá</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trị</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dinh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dưỡng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của</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gạo</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tẻ</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Protein = 7,9.396/100=31,29g</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Lipid = 1,0.396/100=3,96g</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smtClean="0">
                <a:ln>
                  <a:noFill/>
                </a:ln>
                <a:solidFill>
                  <a:srgbClr val="000000"/>
                </a:solidFill>
                <a:effectLst/>
                <a:cs typeface="Arial" panose="020B0604020202020204" pitchFamily="34" charset="0"/>
              </a:rPr>
              <a:t>+ Carbohydrate = 75,9.396/100=300,57g</a:t>
            </a:r>
            <a:r>
              <a:rPr kumimoji="0" lang="en-US" altLang="en-US" sz="2000" b="0" i="1" u="none" strike="noStrike" cap="none" normalizeH="0" baseline="0" dirty="0" smtClean="0">
                <a:ln>
                  <a:noFill/>
                </a:ln>
                <a:solidFill>
                  <a:schemeClr val="tx1"/>
                </a:solidFill>
                <a:effectLst/>
                <a:cs typeface="Arial" panose="020B0604020202020204" pitchFamily="34" charset="0"/>
              </a:rPr>
              <a:t/>
            </a:r>
            <a:br>
              <a:rPr kumimoji="0" lang="en-US" altLang="en-US" sz="2000" b="0" i="1" u="none" strike="noStrike" cap="none" normalizeH="0" baseline="0" dirty="0" smtClean="0">
                <a:ln>
                  <a:noFill/>
                </a:ln>
                <a:solidFill>
                  <a:schemeClr val="tx1"/>
                </a:solidFill>
                <a:effectLst/>
                <a:cs typeface="Arial" panose="020B0604020202020204" pitchFamily="34" charset="0"/>
              </a:rPr>
            </a:br>
            <a:r>
              <a:rPr kumimoji="0" lang="en-US" altLang="en-US" sz="2000" b="0" i="1" u="none" strike="noStrike" cap="none" normalizeH="0" baseline="0" dirty="0" err="1" smtClean="0">
                <a:ln>
                  <a:noFill/>
                </a:ln>
                <a:solidFill>
                  <a:srgbClr val="000000"/>
                </a:solidFill>
                <a:effectLst/>
                <a:cs typeface="Arial" panose="020B0604020202020204" pitchFamily="34" charset="0"/>
              </a:rPr>
              <a:t>Tính</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tương</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tự</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với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các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loại</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thực</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phẩm</a:t>
            </a:r>
            <a:r>
              <a:rPr kumimoji="0" lang="en-US" altLang="en-US" sz="2000" b="0" i="1" u="none" strike="noStrike" cap="none" normalizeH="0" baseline="0" dirty="0" smtClean="0">
                <a:ln>
                  <a:noFill/>
                </a:ln>
                <a:solidFill>
                  <a:srgbClr val="000000"/>
                </a:solidFill>
                <a:effectLst/>
                <a:cs typeface="Arial" panose="020B0604020202020204" pitchFamily="34" charset="0"/>
              </a:rPr>
              <a:t> </a:t>
            </a:r>
            <a:r>
              <a:rPr kumimoji="0" lang="en-US" altLang="en-US" sz="2000" b="0" i="1" u="none" strike="noStrike" cap="none" normalizeH="0" baseline="0" dirty="0" err="1" smtClean="0">
                <a:ln>
                  <a:noFill/>
                </a:ln>
                <a:solidFill>
                  <a:srgbClr val="000000"/>
                </a:solidFill>
                <a:effectLst/>
                <a:cs typeface="Arial" panose="020B0604020202020204" pitchFamily="34" charset="0"/>
              </a:rPr>
              <a:t>khác</a:t>
            </a:r>
            <a:r>
              <a:rPr kumimoji="0" lang="en-US" altLang="en-US" sz="2000" b="0" i="1" u="none" strike="noStrike" cap="none" normalizeH="0" baseline="0" dirty="0" smtClean="0">
                <a:ln>
                  <a:noFill/>
                </a:ln>
                <a:solidFill>
                  <a:srgbClr val="000000"/>
                </a:solidFill>
                <a:effectLst/>
                <a:cs typeface="Arial" panose="020B0604020202020204" pitchFamily="34" charset="0"/>
              </a:rPr>
              <a:t>.</a:t>
            </a:r>
            <a:r>
              <a:rPr kumimoji="0" lang="en-US" altLang="en-US" sz="2000" b="0" i="1" u="none" strike="noStrike" cap="none" normalizeH="0" baseline="0" dirty="0" smtClean="0">
                <a:ln>
                  <a:noFill/>
                </a:ln>
                <a:solidFill>
                  <a:schemeClr val="tx1"/>
                </a:solidFill>
                <a:effectLst/>
                <a:cs typeface="Arial" panose="020B0604020202020204" pitchFamily="34" charset="0"/>
              </a:rPr>
              <a:t> </a:t>
            </a:r>
          </a:p>
        </p:txBody>
      </p:sp>
    </p:spTree>
    <p:extLst>
      <p:ext uri="{BB962C8B-B14F-4D97-AF65-F5344CB8AC3E}">
        <p14:creationId xmlns:p14="http://schemas.microsoft.com/office/powerpoint/2010/main" val="22132454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5" grpId="0"/>
      <p:bldP spid="1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grpSp>
        <p:nvGrpSpPr>
          <p:cNvPr id="7" name="Group 7"/>
          <p:cNvGrpSpPr/>
          <p:nvPr/>
        </p:nvGrpSpPr>
        <p:grpSpPr>
          <a:xfrm>
            <a:off x="685622" y="1137769"/>
            <a:ext cx="10817582" cy="919632"/>
            <a:chOff x="0" y="0"/>
            <a:chExt cx="4274726" cy="506930"/>
          </a:xfrm>
        </p:grpSpPr>
        <p:sp>
          <p:nvSpPr>
            <p:cNvPr id="8" name="Freeform 8"/>
            <p:cNvSpPr/>
            <p:nvPr/>
          </p:nvSpPr>
          <p:spPr>
            <a:xfrm>
              <a:off x="0" y="0"/>
              <a:ext cx="4274726" cy="506930"/>
            </a:xfrm>
            <a:custGeom>
              <a:avLst/>
              <a:gdLst/>
              <a:ahLst/>
              <a:cxnLst/>
              <a:rect l="l" t="t" r="r" b="b"/>
              <a:pathLst>
                <a:path w="4274726" h="506930">
                  <a:moveTo>
                    <a:pt x="24327" y="0"/>
                  </a:moveTo>
                  <a:lnTo>
                    <a:pt x="4250399" y="0"/>
                  </a:lnTo>
                  <a:cubicBezTo>
                    <a:pt x="4263834" y="0"/>
                    <a:pt x="4274726" y="10891"/>
                    <a:pt x="4274726" y="24327"/>
                  </a:cubicBezTo>
                  <a:lnTo>
                    <a:pt x="4274726" y="482603"/>
                  </a:lnTo>
                  <a:cubicBezTo>
                    <a:pt x="4274726" y="496038"/>
                    <a:pt x="4263834" y="506930"/>
                    <a:pt x="4250399" y="506930"/>
                  </a:cubicBezTo>
                  <a:lnTo>
                    <a:pt x="24327" y="506930"/>
                  </a:lnTo>
                  <a:cubicBezTo>
                    <a:pt x="10891" y="506930"/>
                    <a:pt x="0" y="496038"/>
                    <a:pt x="0" y="482603"/>
                  </a:cubicBezTo>
                  <a:lnTo>
                    <a:pt x="0" y="24327"/>
                  </a:lnTo>
                  <a:cubicBezTo>
                    <a:pt x="0" y="10891"/>
                    <a:pt x="10891" y="0"/>
                    <a:pt x="24327" y="0"/>
                  </a:cubicBezTo>
                  <a:close/>
                </a:path>
              </a:pathLst>
            </a:custGeom>
            <a:solidFill>
              <a:srgbClr val="C1FF72"/>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pitchFamily="34" charset="0"/>
              </a:endParaRPr>
            </a:p>
          </p:txBody>
        </p:sp>
      </p:grpSp>
      <p:sp>
        <p:nvSpPr>
          <p:cNvPr id="14" name="TextBox 14"/>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800" b="1" dirty="0" smtClean="0">
                <a:solidFill>
                  <a:srgbClr val="000000"/>
                </a:solidFill>
                <a:latin typeface="+mj-lt"/>
              </a:rPr>
              <a:t>IV. CHẾ </a:t>
            </a:r>
            <a:r>
              <a:rPr lang="en-US" sz="2800" b="1" dirty="0">
                <a:solidFill>
                  <a:srgbClr val="000000"/>
                </a:solidFill>
                <a:latin typeface="+mj-lt"/>
              </a:rPr>
              <a:t>ĐỘ DINH DƯỠNG </a:t>
            </a:r>
            <a:r>
              <a:rPr lang="en-US" sz="2800" b="1" dirty="0" smtClean="0">
                <a:solidFill>
                  <a:srgbClr val="000000"/>
                </a:solidFill>
                <a:latin typeface="+mj-lt"/>
              </a:rPr>
              <a:t>Ở NGƯỜI</a:t>
            </a:r>
            <a:endParaRPr lang="en-US" sz="2800" b="1" dirty="0">
              <a:solidFill>
                <a:srgbClr val="000000"/>
              </a:solidFill>
              <a:latin typeface="+mj-lt"/>
            </a:endParaRPr>
          </a:p>
        </p:txBody>
      </p:sp>
      <p:sp>
        <p:nvSpPr>
          <p:cNvPr id="11" name="TextBox 10"/>
          <p:cNvSpPr txBox="1"/>
          <p:nvPr/>
        </p:nvSpPr>
        <p:spPr>
          <a:xfrm>
            <a:off x="685622" y="2371549"/>
            <a:ext cx="10817583" cy="2862322"/>
          </a:xfrm>
          <a:prstGeom prst="rect">
            <a:avLst/>
          </a:prstGeom>
          <a:noFill/>
        </p:spPr>
        <p:txBody>
          <a:bodyPr wrap="square" rtlCol="0">
            <a:spAutoFit/>
          </a:bodyPr>
          <a:lstStyle/>
          <a:p>
            <a:r>
              <a:rPr lang="vi-VN" sz="2000" i="1" dirty="0"/>
              <a:t>Bước 4: Đánh giá chất lượng khẩu phần ăn:</a:t>
            </a:r>
            <a:br>
              <a:rPr lang="vi-VN" sz="2000" i="1" dirty="0"/>
            </a:br>
            <a:r>
              <a:rPr lang="vi-VN" sz="2000" i="1" dirty="0"/>
              <a:t>- Protein: 31,29 + 22,4 + 6,1 + 0,96 + 0,35 = 61,1 (g)</a:t>
            </a:r>
            <a:br>
              <a:rPr lang="vi-VN" sz="2000" i="1" dirty="0"/>
            </a:br>
            <a:r>
              <a:rPr lang="vi-VN" sz="2000" i="1" dirty="0"/>
              <a:t>- Lipid: 3,96 + 12, 6 + 0,56 + 0,5 + 58,45 = 76,07 (g)</a:t>
            </a:r>
            <a:br>
              <a:rPr lang="vi-VN" sz="2000" i="1" dirty="0"/>
            </a:br>
            <a:r>
              <a:rPr lang="vi-VN" sz="2000" i="1" dirty="0"/>
              <a:t>- Carbohydrate: 300,57 + 11,5 + 22,6 + 0,35 = 335 (g)</a:t>
            </a:r>
            <a:br>
              <a:rPr lang="vi-VN" sz="2000" i="1" dirty="0"/>
            </a:br>
            <a:r>
              <a:rPr lang="vi-VN" sz="2000" i="1" dirty="0"/>
              <a:t>- Năng lượng: 1362 + 191 + 76 + 99 + 529 = 2257 (Kcal)</a:t>
            </a:r>
            <a:br>
              <a:rPr lang="vi-VN" sz="2000" i="1" dirty="0"/>
            </a:br>
            <a:r>
              <a:rPr lang="vi-VN" sz="2000" i="1" dirty="0"/>
              <a:t>- Chất khoáng: Calcium = 845,5 (mg), sắt = 22,51 (mg).</a:t>
            </a:r>
            <a:br>
              <a:rPr lang="vi-VN" sz="2000" i="1" dirty="0"/>
            </a:br>
            <a:r>
              <a:rPr lang="vi-VN" sz="2000" i="1" dirty="0"/>
              <a:t>- Vitamin: A = 0,52 (mg), B1 = 3,06 (mg), B2 = 2,56 (mg), PP = 23,6 (mg), C = 217,8 (mg).</a:t>
            </a:r>
            <a:br>
              <a:rPr lang="vi-VN" sz="2000" i="1" dirty="0"/>
            </a:br>
            <a:r>
              <a:rPr lang="vi-VN" sz="2000" i="1" dirty="0"/>
              <a:t>So sánh với các số liệu bảng 31.2, ta thấy đây là khẩu phần ăn tương đối hợp lí, đủ chất cho lứa tuổi 12 – 14</a:t>
            </a:r>
            <a:r>
              <a:rPr lang="vi-VN" sz="2000" i="1" dirty="0" smtClean="0"/>
              <a:t>.</a:t>
            </a:r>
            <a:endParaRPr lang="en-US" sz="2000" i="1" dirty="0"/>
          </a:p>
        </p:txBody>
      </p:sp>
      <p:sp>
        <p:nvSpPr>
          <p:cNvPr id="13" name="TextBox 12"/>
          <p:cNvSpPr txBox="1"/>
          <p:nvPr/>
        </p:nvSpPr>
        <p:spPr>
          <a:xfrm>
            <a:off x="685621" y="5539572"/>
            <a:ext cx="10817583" cy="400110"/>
          </a:xfrm>
          <a:prstGeom prst="rect">
            <a:avLst/>
          </a:prstGeom>
          <a:noFill/>
        </p:spPr>
        <p:txBody>
          <a:bodyPr wrap="square" rtlCol="0">
            <a:spAutoFit/>
          </a:bodyPr>
          <a:lstStyle/>
          <a:p>
            <a:r>
              <a:rPr lang="vi-VN" sz="2000" i="1" dirty="0" smtClean="0"/>
              <a:t>Bước </a:t>
            </a:r>
            <a:r>
              <a:rPr lang="vi-VN" sz="2000" i="1" dirty="0"/>
              <a:t>5: Báo cáo kết quả sau khi đã điều chỉnh khẩu phần ăn.</a:t>
            </a:r>
            <a:endParaRPr lang="en-US" sz="2000" i="1" dirty="0"/>
          </a:p>
        </p:txBody>
      </p:sp>
      <p:sp>
        <p:nvSpPr>
          <p:cNvPr id="15" name="TextBox 10"/>
          <p:cNvSpPr txBox="1"/>
          <p:nvPr/>
        </p:nvSpPr>
        <p:spPr>
          <a:xfrm>
            <a:off x="1103312" y="1412919"/>
            <a:ext cx="9982199" cy="369332"/>
          </a:xfrm>
          <a:prstGeom prst="rect">
            <a:avLst/>
          </a:prstGeom>
        </p:spPr>
        <p:txBody>
          <a:bodyPr wrap="square" lIns="0" tIns="0" rIns="0" bIns="0" rtlCol="0" anchor="t">
            <a:spAutoFit/>
          </a:bodyPr>
          <a:lstStyle/>
          <a:p>
            <a:pPr algn="ctr"/>
            <a:r>
              <a:rPr lang="vi-VN" sz="2400" b="1" dirty="0">
                <a:solidFill>
                  <a:srgbClr val="FF0000"/>
                </a:solidFill>
                <a:latin typeface="Calibri" panose="020F0502020204030204" pitchFamily="34" charset="0"/>
                <a:cs typeface="Calibri" panose="020F0502020204030204" pitchFamily="34" charset="0"/>
              </a:rPr>
              <a:t>Hoạt động </a:t>
            </a:r>
            <a:r>
              <a:rPr lang="en-US" sz="2400" b="1" dirty="0" smtClean="0">
                <a:solidFill>
                  <a:srgbClr val="FF0000"/>
                </a:solidFill>
                <a:latin typeface="Calibri" panose="020F0502020204030204" pitchFamily="34" charset="0"/>
                <a:cs typeface="Calibri" panose="020F0502020204030204" pitchFamily="34" charset="0"/>
              </a:rPr>
              <a:t>2</a:t>
            </a:r>
            <a:r>
              <a:rPr lang="vi-VN" sz="2400" b="1" dirty="0" smtClean="0">
                <a:solidFill>
                  <a:srgbClr val="FF0000"/>
                </a:solidFill>
                <a:latin typeface="Calibri" panose="020F0502020204030204" pitchFamily="34" charset="0"/>
                <a:cs typeface="Calibri" panose="020F0502020204030204" pitchFamily="34" charset="0"/>
              </a:rPr>
              <a:t>:</a:t>
            </a:r>
            <a:r>
              <a:rPr lang="vi-VN" sz="2400" b="1" dirty="0">
                <a:solidFill>
                  <a:srgbClr val="000000"/>
                </a:solidFill>
                <a:latin typeface="Calibri" panose="020F0502020204030204" pitchFamily="34" charset="0"/>
                <a:cs typeface="Calibri" panose="020F0502020204030204" pitchFamily="34" charset="0"/>
              </a:rPr>
              <a:t> Thực hành xây dựng khẩu phần ăn cho bản thân theo các </a:t>
            </a:r>
            <a:r>
              <a:rPr lang="vi-VN" sz="2400" b="1" dirty="0" smtClean="0">
                <a:solidFill>
                  <a:srgbClr val="000000"/>
                </a:solidFill>
                <a:latin typeface="Calibri" panose="020F0502020204030204" pitchFamily="34" charset="0"/>
                <a:cs typeface="Calibri" panose="020F0502020204030204" pitchFamily="34" charset="0"/>
              </a:rPr>
              <a:t>bước</a:t>
            </a:r>
            <a:r>
              <a:rPr lang="en-US" sz="2400" b="1" dirty="0" smtClean="0">
                <a:solidFill>
                  <a:srgbClr val="000000"/>
                </a:solidFill>
                <a:latin typeface="Calibri" panose="020F0502020204030204" pitchFamily="34" charset="0"/>
                <a:cs typeface="Calibri" panose="020F0502020204030204" pitchFamily="34" charset="0"/>
              </a:rPr>
              <a:t>.</a:t>
            </a:r>
            <a:r>
              <a:rPr lang="vi-VN" sz="2400" b="1" dirty="0">
                <a:solidFill>
                  <a:srgbClr val="00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454965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solidFill>
              <a:srgbClr val="FFDE59"/>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0460479" y="0"/>
            <a:ext cx="1728346" cy="896813"/>
          </a:xfrm>
          <a:prstGeom prst="rect">
            <a:avLst/>
          </a:prstGeom>
        </p:spPr>
      </p:pic>
      <p:grpSp>
        <p:nvGrpSpPr>
          <p:cNvPr id="6" name="Group 6"/>
          <p:cNvGrpSpPr/>
          <p:nvPr/>
        </p:nvGrpSpPr>
        <p:grpSpPr>
          <a:xfrm>
            <a:off x="280934" y="1295400"/>
            <a:ext cx="11576371" cy="5109259"/>
            <a:chOff x="0" y="0"/>
            <a:chExt cx="4574572" cy="2018472"/>
          </a:xfrm>
        </p:grpSpPr>
        <p:sp>
          <p:nvSpPr>
            <p:cNvPr id="7" name="Freeform 7"/>
            <p:cNvSpPr/>
            <p:nvPr/>
          </p:nvSpPr>
          <p:spPr>
            <a:xfrm>
              <a:off x="0" y="0"/>
              <a:ext cx="4574572" cy="2018473"/>
            </a:xfrm>
            <a:custGeom>
              <a:avLst/>
              <a:gdLst/>
              <a:ahLst/>
              <a:cxnLst/>
              <a:rect l="l" t="t" r="r" b="b"/>
              <a:pathLst>
                <a:path w="4574572" h="2018473">
                  <a:moveTo>
                    <a:pt x="22732" y="0"/>
                  </a:moveTo>
                  <a:lnTo>
                    <a:pt x="4551840" y="0"/>
                  </a:lnTo>
                  <a:cubicBezTo>
                    <a:pt x="4557869" y="0"/>
                    <a:pt x="4563651" y="2395"/>
                    <a:pt x="4567914" y="6658"/>
                  </a:cubicBezTo>
                  <a:cubicBezTo>
                    <a:pt x="4572178" y="10921"/>
                    <a:pt x="4574572" y="16703"/>
                    <a:pt x="4574572" y="22732"/>
                  </a:cubicBezTo>
                  <a:lnTo>
                    <a:pt x="4574572" y="1995740"/>
                  </a:lnTo>
                  <a:cubicBezTo>
                    <a:pt x="4574572" y="2008295"/>
                    <a:pt x="4564395" y="2018473"/>
                    <a:pt x="4551840" y="2018473"/>
                  </a:cubicBezTo>
                  <a:lnTo>
                    <a:pt x="22732" y="2018473"/>
                  </a:lnTo>
                  <a:cubicBezTo>
                    <a:pt x="10178" y="2018473"/>
                    <a:pt x="0" y="2008295"/>
                    <a:pt x="0" y="1995740"/>
                  </a:cubicBezTo>
                  <a:lnTo>
                    <a:pt x="0" y="22732"/>
                  </a:lnTo>
                  <a:cubicBezTo>
                    <a:pt x="0" y="10178"/>
                    <a:pt x="10178" y="0"/>
                    <a:pt x="22732" y="0"/>
                  </a:cubicBezTo>
                  <a:close/>
                </a:path>
              </a:pathLst>
            </a:custGeom>
            <a:gradFill rotWithShape="1">
              <a:gsLst>
                <a:gs pos="0">
                  <a:srgbClr val="CDFFD8">
                    <a:alpha val="100000"/>
                  </a:srgbClr>
                </a:gs>
                <a:gs pos="100000">
                  <a:srgbClr val="94B9FF">
                    <a:alpha val="100000"/>
                  </a:srgbClr>
                </a:gs>
              </a:gsLst>
              <a:lin ang="0"/>
            </a:gra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043"/>
                </a:lnSpc>
              </a:pPr>
              <a:endParaRPr b="1">
                <a:latin typeface="Arial" pitchFamily="34" charset="0"/>
              </a:endParaRPr>
            </a:p>
          </p:txBody>
        </p:sp>
      </p:grpSp>
      <p:sp>
        <p:nvSpPr>
          <p:cNvPr id="10" name="TextBox 10"/>
          <p:cNvSpPr txBox="1"/>
          <p:nvPr/>
        </p:nvSpPr>
        <p:spPr>
          <a:xfrm>
            <a:off x="685621" y="287867"/>
            <a:ext cx="8831549" cy="423193"/>
          </a:xfrm>
          <a:prstGeom prst="rect">
            <a:avLst/>
          </a:prstGeom>
        </p:spPr>
        <p:txBody>
          <a:bodyPr lIns="0" tIns="0" rIns="0" bIns="0" rtlCol="0" anchor="t">
            <a:spAutoFit/>
          </a:bodyPr>
          <a:lstStyle/>
          <a:p>
            <a:pPr>
              <a:lnSpc>
                <a:spcPts val="3266"/>
              </a:lnSpc>
              <a:spcBef>
                <a:spcPct val="0"/>
              </a:spcBef>
            </a:pPr>
            <a:r>
              <a:rPr lang="en-US" sz="2800" b="1" dirty="0" smtClean="0">
                <a:solidFill>
                  <a:srgbClr val="000000"/>
                </a:solidFill>
                <a:latin typeface="+mj-lt"/>
              </a:rPr>
              <a:t>IV. CHẾ </a:t>
            </a:r>
            <a:r>
              <a:rPr lang="en-US" sz="2800" b="1" dirty="0">
                <a:solidFill>
                  <a:srgbClr val="000000"/>
                </a:solidFill>
                <a:latin typeface="+mj-lt"/>
              </a:rPr>
              <a:t>ĐỘ DINH DƯỠNG </a:t>
            </a:r>
            <a:r>
              <a:rPr lang="en-US" sz="2800" b="1" dirty="0" smtClean="0">
                <a:solidFill>
                  <a:srgbClr val="000000"/>
                </a:solidFill>
                <a:latin typeface="+mj-lt"/>
              </a:rPr>
              <a:t>Ở NGƯỜI</a:t>
            </a:r>
            <a:endParaRPr lang="en-US" sz="2800" b="1" dirty="0">
              <a:solidFill>
                <a:srgbClr val="000000"/>
              </a:solidFill>
              <a:latin typeface="+mj-lt"/>
            </a:endParaRPr>
          </a:p>
        </p:txBody>
      </p:sp>
      <p:sp>
        <p:nvSpPr>
          <p:cNvPr id="11" name="TextBox 11"/>
          <p:cNvSpPr txBox="1"/>
          <p:nvPr/>
        </p:nvSpPr>
        <p:spPr>
          <a:xfrm>
            <a:off x="685622" y="1514127"/>
            <a:ext cx="10817582" cy="1269578"/>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độ</a:t>
            </a:r>
            <a:r>
              <a:rPr lang="en-US" sz="2300" b="1" dirty="0">
                <a:solidFill>
                  <a:srgbClr val="000000"/>
                </a:solidFill>
                <a:latin typeface="Arial" pitchFamily="34" charset="0"/>
              </a:rPr>
              <a:t> </a:t>
            </a:r>
            <a:r>
              <a:rPr lang="en-US" sz="2300" b="1" dirty="0" err="1">
                <a:solidFill>
                  <a:srgbClr val="000000"/>
                </a:solidFill>
                <a:latin typeface="Arial" pitchFamily="34" charset="0"/>
              </a:rPr>
              <a:t>dinh</a:t>
            </a:r>
            <a:r>
              <a:rPr lang="en-US" sz="2300" b="1" dirty="0">
                <a:solidFill>
                  <a:srgbClr val="000000"/>
                </a:solidFill>
                <a:latin typeface="Arial" pitchFamily="34" charset="0"/>
              </a:rPr>
              <a:t> </a:t>
            </a:r>
            <a:r>
              <a:rPr lang="en-US" sz="2300" b="1" dirty="0" err="1">
                <a:solidFill>
                  <a:srgbClr val="000000"/>
                </a:solidFill>
                <a:latin typeface="Arial" pitchFamily="34" charset="0"/>
              </a:rPr>
              <a:t>dưỡng</a:t>
            </a:r>
            <a:r>
              <a:rPr lang="en-US" sz="2300" b="1" dirty="0">
                <a:solidFill>
                  <a:srgbClr val="000000"/>
                </a:solidFill>
                <a:latin typeface="Arial" pitchFamily="34" charset="0"/>
              </a:rPr>
              <a:t> </a:t>
            </a:r>
            <a:r>
              <a:rPr lang="en-US" sz="2300" b="1" dirty="0" err="1">
                <a:solidFill>
                  <a:srgbClr val="000000"/>
                </a:solidFill>
                <a:latin typeface="Arial" pitchFamily="34" charset="0"/>
              </a:rPr>
              <a:t>hợp</a:t>
            </a:r>
            <a:r>
              <a:rPr lang="en-US" sz="2300" b="1" dirty="0">
                <a:solidFill>
                  <a:srgbClr val="000000"/>
                </a:solidFill>
                <a:latin typeface="Arial" pitchFamily="34" charset="0"/>
              </a:rPr>
              <a:t> </a:t>
            </a:r>
            <a:r>
              <a:rPr lang="en-US" sz="2300" b="1" dirty="0" err="1">
                <a:solidFill>
                  <a:srgbClr val="000000"/>
                </a:solidFill>
                <a:latin typeface="Arial" pitchFamily="34" charset="0"/>
              </a:rPr>
              <a:t>lí</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C00000"/>
                </a:solidFill>
                <a:latin typeface="Arial" pitchFamily="34" charset="0"/>
              </a:rPr>
              <a:t>số</a:t>
            </a:r>
            <a:r>
              <a:rPr lang="en-US" sz="2300" b="1" dirty="0">
                <a:solidFill>
                  <a:srgbClr val="C00000"/>
                </a:solidFill>
                <a:latin typeface="Arial" pitchFamily="34" charset="0"/>
              </a:rPr>
              <a:t> </a:t>
            </a:r>
            <a:r>
              <a:rPr lang="en-US" sz="2300" b="1" dirty="0" err="1">
                <a:solidFill>
                  <a:srgbClr val="C00000"/>
                </a:solidFill>
                <a:latin typeface="Arial" pitchFamily="34" charset="0"/>
              </a:rPr>
              <a:t>lượng</a:t>
            </a:r>
            <a:r>
              <a:rPr lang="en-US" sz="2300" b="1" dirty="0">
                <a:solidFill>
                  <a:srgbClr val="C00000"/>
                </a:solidFill>
                <a:latin typeface="Arial" pitchFamily="34" charset="0"/>
              </a:rPr>
              <a:t>, </a:t>
            </a:r>
            <a:r>
              <a:rPr lang="en-US" sz="2300" b="1" dirty="0" err="1">
                <a:solidFill>
                  <a:srgbClr val="C00000"/>
                </a:solidFill>
                <a:latin typeface="Arial" pitchFamily="34" charset="0"/>
              </a:rPr>
              <a:t>thành</a:t>
            </a:r>
            <a:r>
              <a:rPr lang="en-US" sz="2300" b="1" dirty="0">
                <a:solidFill>
                  <a:srgbClr val="C00000"/>
                </a:solidFill>
                <a:latin typeface="Arial" pitchFamily="34" charset="0"/>
              </a:rPr>
              <a:t> </a:t>
            </a:r>
            <a:r>
              <a:rPr lang="en-US" sz="2300" b="1" dirty="0" err="1">
                <a:solidFill>
                  <a:srgbClr val="C00000"/>
                </a:solidFill>
                <a:latin typeface="Arial" pitchFamily="34" charset="0"/>
              </a:rPr>
              <a:t>phần</a:t>
            </a:r>
            <a:r>
              <a:rPr lang="en-US" sz="2300" b="1" dirty="0">
                <a:solidFill>
                  <a:srgbClr val="C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loại</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một</a:t>
            </a:r>
            <a:r>
              <a:rPr lang="en-US" sz="2300" b="1" dirty="0">
                <a:solidFill>
                  <a:srgbClr val="000000"/>
                </a:solidFill>
                <a:latin typeface="Arial" pitchFamily="34" charset="0"/>
              </a:rPr>
              <a:t> </a:t>
            </a:r>
            <a:r>
              <a:rPr lang="en-US" sz="2300" b="1" dirty="0" err="1">
                <a:solidFill>
                  <a:srgbClr val="000000"/>
                </a:solidFill>
                <a:latin typeface="Arial" pitchFamily="34" charset="0"/>
              </a:rPr>
              <a:t>người</a:t>
            </a:r>
            <a:r>
              <a:rPr lang="en-US" sz="2300" b="1" dirty="0">
                <a:solidFill>
                  <a:srgbClr val="000000"/>
                </a:solidFill>
                <a:latin typeface="Arial" pitchFamily="34" charset="0"/>
              </a:rPr>
              <a:t> </a:t>
            </a:r>
            <a:r>
              <a:rPr lang="en-US" sz="2300" b="1" dirty="0" err="1">
                <a:solidFill>
                  <a:srgbClr val="000000"/>
                </a:solidFill>
                <a:latin typeface="Arial" pitchFamily="34" charset="0"/>
              </a:rPr>
              <a:t>sử</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giúp</a:t>
            </a:r>
            <a:r>
              <a:rPr lang="en-US" sz="2300" b="1" dirty="0">
                <a:solidFill>
                  <a:srgbClr val="000000"/>
                </a:solidFill>
                <a:latin typeface="Arial" pitchFamily="34" charset="0"/>
              </a:rPr>
              <a:t> </a:t>
            </a:r>
            <a:r>
              <a:rPr lang="en-US" sz="2300" b="1" dirty="0" err="1">
                <a:solidFill>
                  <a:srgbClr val="000000"/>
                </a:solidFill>
                <a:latin typeface="Arial" pitchFamily="34" charset="0"/>
              </a:rPr>
              <a:t>cung</a:t>
            </a:r>
            <a:r>
              <a:rPr lang="en-US" sz="2300" b="1" dirty="0">
                <a:solidFill>
                  <a:srgbClr val="000000"/>
                </a:solidFill>
                <a:latin typeface="Arial" pitchFamily="34" charset="0"/>
              </a:rPr>
              <a:t> </a:t>
            </a:r>
            <a:r>
              <a:rPr lang="en-US" sz="2300" b="1" dirty="0" err="1">
                <a:solidFill>
                  <a:srgbClr val="000000"/>
                </a:solidFill>
                <a:latin typeface="Arial" pitchFamily="34" charset="0"/>
              </a:rPr>
              <a:t>cấp</a:t>
            </a:r>
            <a:r>
              <a:rPr lang="en-US" sz="2300" b="1" dirty="0">
                <a:solidFill>
                  <a:srgbClr val="000000"/>
                </a:solidFill>
                <a:latin typeface="Arial" pitchFamily="34" charset="0"/>
              </a:rPr>
              <a:t> </a:t>
            </a:r>
            <a:r>
              <a:rPr lang="en-US" sz="2300" b="1" dirty="0" err="1">
                <a:solidFill>
                  <a:srgbClr val="C00000"/>
                </a:solidFill>
                <a:latin typeface="Arial" pitchFamily="34" charset="0"/>
              </a:rPr>
              <a:t>đầy</a:t>
            </a:r>
            <a:r>
              <a:rPr lang="en-US" sz="2300" b="1" dirty="0">
                <a:solidFill>
                  <a:srgbClr val="C00000"/>
                </a:solidFill>
                <a:latin typeface="Arial" pitchFamily="34" charset="0"/>
              </a:rPr>
              <a:t> </a:t>
            </a:r>
            <a:r>
              <a:rPr lang="en-US" sz="2300" b="1" dirty="0" err="1">
                <a:solidFill>
                  <a:srgbClr val="C00000"/>
                </a:solidFill>
                <a:latin typeface="Arial" pitchFamily="34" charset="0"/>
              </a:rPr>
              <a:t>đủ</a:t>
            </a:r>
            <a:r>
              <a:rPr lang="en-US" sz="2300" b="1" dirty="0">
                <a:solidFill>
                  <a:srgbClr val="C00000"/>
                </a:solidFill>
                <a:latin typeface="Arial" pitchFamily="34" charset="0"/>
              </a:rPr>
              <a:t>, </a:t>
            </a:r>
            <a:r>
              <a:rPr lang="en-US" sz="2300" b="1" dirty="0" err="1">
                <a:solidFill>
                  <a:srgbClr val="C00000"/>
                </a:solidFill>
                <a:latin typeface="Arial" pitchFamily="34" charset="0"/>
              </a:rPr>
              <a:t>cân</a:t>
            </a:r>
            <a:r>
              <a:rPr lang="en-US" sz="2300" b="1" dirty="0">
                <a:solidFill>
                  <a:srgbClr val="C00000"/>
                </a:solidFill>
                <a:latin typeface="Arial" pitchFamily="34" charset="0"/>
              </a:rPr>
              <a:t> </a:t>
            </a:r>
            <a:r>
              <a:rPr lang="en-US" sz="2300" b="1" dirty="0" err="1">
                <a:solidFill>
                  <a:srgbClr val="C00000"/>
                </a:solidFill>
                <a:latin typeface="Arial" pitchFamily="34" charset="0"/>
              </a:rPr>
              <a:t>bằng</a:t>
            </a:r>
            <a:r>
              <a:rPr lang="en-US" sz="2300" b="1" dirty="0">
                <a:solidFill>
                  <a:srgbClr val="C00000"/>
                </a:solidFill>
                <a:latin typeface="Arial" pitchFamily="34" charset="0"/>
              </a:rPr>
              <a:t> </a:t>
            </a:r>
            <a:r>
              <a:rPr lang="en-US" sz="2300" b="1" dirty="0" err="1">
                <a:solidFill>
                  <a:srgbClr val="000000"/>
                </a:solidFill>
                <a:latin typeface="Arial" pitchFamily="34" charset="0"/>
              </a:rPr>
              <a:t>về</a:t>
            </a:r>
            <a:r>
              <a:rPr lang="en-US" sz="2300" b="1" dirty="0">
                <a:solidFill>
                  <a:srgbClr val="000000"/>
                </a:solidFill>
                <a:latin typeface="Arial" pitchFamily="34" charset="0"/>
              </a:rPr>
              <a:t> </a:t>
            </a:r>
            <a:r>
              <a:rPr lang="en-US" sz="2300" b="1" dirty="0" err="1">
                <a:solidFill>
                  <a:srgbClr val="000000"/>
                </a:solidFill>
                <a:latin typeface="Arial" pitchFamily="34" charset="0"/>
              </a:rPr>
              <a:t>năng</a:t>
            </a:r>
            <a:r>
              <a:rPr lang="en-US" sz="2300" b="1" dirty="0">
                <a:solidFill>
                  <a:srgbClr val="000000"/>
                </a:solidFill>
                <a:latin typeface="Arial" pitchFamily="34" charset="0"/>
              </a:rPr>
              <a:t> </a:t>
            </a:r>
            <a:r>
              <a:rPr lang="en-US" sz="2300" b="1" dirty="0" err="1">
                <a:solidFill>
                  <a:srgbClr val="000000"/>
                </a:solidFill>
                <a:latin typeface="Arial" pitchFamily="34" charset="0"/>
              </a:rPr>
              <a:t>lượng</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nhóm</a:t>
            </a:r>
            <a:r>
              <a:rPr lang="en-US" sz="2300" b="1" dirty="0">
                <a:solidFill>
                  <a:srgbClr val="000000"/>
                </a:solidFill>
                <a:latin typeface="Arial" pitchFamily="34" charset="0"/>
              </a:rPr>
              <a:t> </a:t>
            </a:r>
            <a:r>
              <a:rPr lang="en-US" sz="2300" b="1" dirty="0" err="1">
                <a:solidFill>
                  <a:srgbClr val="000000"/>
                </a:solidFill>
                <a:latin typeface="Arial" pitchFamily="34" charset="0"/>
              </a:rPr>
              <a:t>chất</a:t>
            </a:r>
            <a:r>
              <a:rPr lang="en-US" sz="2300" b="1" dirty="0">
                <a:solidFill>
                  <a:srgbClr val="000000"/>
                </a:solidFill>
                <a:latin typeface="Arial" pitchFamily="34" charset="0"/>
              </a:rPr>
              <a:t> </a:t>
            </a:r>
            <a:r>
              <a:rPr lang="en-US" sz="2300" b="1" dirty="0" err="1">
                <a:solidFill>
                  <a:srgbClr val="000000"/>
                </a:solidFill>
                <a:latin typeface="Arial" pitchFamily="34" charset="0"/>
              </a:rPr>
              <a:t>dinh</a:t>
            </a:r>
            <a:r>
              <a:rPr lang="en-US" sz="2300" b="1" dirty="0">
                <a:solidFill>
                  <a:srgbClr val="000000"/>
                </a:solidFill>
                <a:latin typeface="Arial" pitchFamily="34" charset="0"/>
              </a:rPr>
              <a:t> </a:t>
            </a:r>
            <a:r>
              <a:rPr lang="en-US" sz="2300" b="1" dirty="0" err="1">
                <a:solidFill>
                  <a:srgbClr val="000000"/>
                </a:solidFill>
                <a:latin typeface="Arial" pitchFamily="34" charset="0"/>
              </a:rPr>
              <a:t>dưỡng</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nhu</a:t>
            </a:r>
            <a:r>
              <a:rPr lang="en-US" sz="2300" b="1" dirty="0">
                <a:solidFill>
                  <a:srgbClr val="000000"/>
                </a:solidFill>
                <a:latin typeface="Arial" pitchFamily="34" charset="0"/>
              </a:rPr>
              <a:t> </a:t>
            </a:r>
            <a:r>
              <a:rPr lang="en-US" sz="2300" b="1" dirty="0" err="1">
                <a:solidFill>
                  <a:srgbClr val="000000"/>
                </a:solidFill>
                <a:latin typeface="Arial" pitchFamily="34" charset="0"/>
              </a:rPr>
              <a:t>cầu</a:t>
            </a:r>
            <a:r>
              <a:rPr lang="en-US" sz="2300" b="1" dirty="0">
                <a:solidFill>
                  <a:srgbClr val="000000"/>
                </a:solidFill>
                <a:latin typeface="Arial" pitchFamily="34" charset="0"/>
              </a:rPr>
              <a:t> </a:t>
            </a:r>
            <a:r>
              <a:rPr lang="en-US" sz="2300" b="1" dirty="0" err="1">
                <a:solidFill>
                  <a:srgbClr val="000000"/>
                </a:solidFill>
                <a:latin typeface="Arial" pitchFamily="34" charset="0"/>
              </a:rPr>
              <a:t>cơ</a:t>
            </a:r>
            <a:r>
              <a:rPr lang="en-US" sz="2300" b="1" dirty="0">
                <a:solidFill>
                  <a:srgbClr val="000000"/>
                </a:solidFill>
                <a:latin typeface="Arial" pitchFamily="34" charset="0"/>
              </a:rPr>
              <a:t> </a:t>
            </a:r>
            <a:r>
              <a:rPr lang="en-US" sz="2300" b="1" dirty="0" err="1">
                <a:solidFill>
                  <a:srgbClr val="000000"/>
                </a:solidFill>
                <a:latin typeface="Arial" pitchFamily="34" charset="0"/>
              </a:rPr>
              <a:t>thể</a:t>
            </a:r>
            <a:endParaRPr lang="en-US" sz="2300" b="1" dirty="0">
              <a:solidFill>
                <a:srgbClr val="000000"/>
              </a:solidFill>
              <a:latin typeface="Arial" pitchFamily="34" charset="0"/>
            </a:endParaRPr>
          </a:p>
        </p:txBody>
      </p:sp>
      <p:sp>
        <p:nvSpPr>
          <p:cNvPr id="12" name="TextBox 12"/>
          <p:cNvSpPr txBox="1"/>
          <p:nvPr/>
        </p:nvSpPr>
        <p:spPr>
          <a:xfrm>
            <a:off x="685622" y="2826461"/>
            <a:ext cx="10817582" cy="1698927"/>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Chế độ dinh dưỡng không hợp lí có thể dẫn đến </a:t>
            </a:r>
            <a:r>
              <a:rPr lang="en-US" sz="2300" b="1">
                <a:solidFill>
                  <a:srgbClr val="C00000"/>
                </a:solidFill>
                <a:latin typeface="Arial" pitchFamily="34" charset="0"/>
              </a:rPr>
              <a:t>thừa cân béo phì </a:t>
            </a:r>
            <a:r>
              <a:rPr lang="en-US" sz="2300" b="1">
                <a:solidFill>
                  <a:srgbClr val="000000"/>
                </a:solidFill>
                <a:latin typeface="Arial" pitchFamily="34" charset="0"/>
              </a:rPr>
              <a:t>hoặc </a:t>
            </a:r>
            <a:r>
              <a:rPr lang="en-US" sz="2300" b="1">
                <a:solidFill>
                  <a:srgbClr val="C00000"/>
                </a:solidFill>
                <a:latin typeface="Arial" pitchFamily="34" charset="0"/>
              </a:rPr>
              <a:t>suy dinh </a:t>
            </a:r>
            <a:r>
              <a:rPr lang="en-US" sz="2300" b="1" smtClean="0">
                <a:solidFill>
                  <a:srgbClr val="C00000"/>
                </a:solidFill>
                <a:latin typeface="Arial" pitchFamily="34" charset="0"/>
              </a:rPr>
              <a:t>dưỡng</a:t>
            </a:r>
            <a:endParaRPr lang="en-US" sz="2300" b="1">
              <a:solidFill>
                <a:srgbClr val="C00000"/>
              </a:solidFill>
              <a:latin typeface="Arial" pitchFamily="34" charset="0"/>
            </a:endParaRPr>
          </a:p>
          <a:p>
            <a:pPr algn="just">
              <a:lnSpc>
                <a:spcPct val="120000"/>
              </a:lnSpc>
              <a:spcBef>
                <a:spcPct val="0"/>
              </a:spcBef>
            </a:pPr>
            <a:r>
              <a:rPr lang="en-US" sz="2300" b="1">
                <a:solidFill>
                  <a:srgbClr val="000000"/>
                </a:solidFill>
                <a:latin typeface="Arial" pitchFamily="34" charset="0"/>
              </a:rPr>
              <a:t>Để có một chế độ dinh dưỡng hợp lí, cần xây dựng khẩu phần </a:t>
            </a:r>
            <a:r>
              <a:rPr lang="en-US" sz="2300" b="1" smtClean="0">
                <a:solidFill>
                  <a:srgbClr val="000000"/>
                </a:solidFill>
                <a:latin typeface="Arial" pitchFamily="34" charset="0"/>
              </a:rPr>
              <a:t>theo các </a:t>
            </a:r>
            <a:r>
              <a:rPr lang="en-US" sz="2300" b="1">
                <a:solidFill>
                  <a:srgbClr val="000000"/>
                </a:solidFill>
                <a:latin typeface="Arial" pitchFamily="34" charset="0"/>
              </a:rPr>
              <a:t>nguyên </a:t>
            </a:r>
            <a:r>
              <a:rPr lang="en-US" sz="2300" b="1" smtClean="0">
                <a:solidFill>
                  <a:srgbClr val="000000"/>
                </a:solidFill>
                <a:latin typeface="Arial" pitchFamily="34" charset="0"/>
              </a:rPr>
              <a:t>tắc sau đây:</a:t>
            </a:r>
            <a:endParaRPr lang="en-US" sz="2300" b="1">
              <a:solidFill>
                <a:srgbClr val="000000"/>
              </a:solidFill>
              <a:latin typeface="Arial" pitchFamily="34" charset="0"/>
            </a:endParaRPr>
          </a:p>
        </p:txBody>
      </p:sp>
      <p:grpSp>
        <p:nvGrpSpPr>
          <p:cNvPr id="13" name="Group 13"/>
          <p:cNvGrpSpPr/>
          <p:nvPr/>
        </p:nvGrpSpPr>
        <p:grpSpPr>
          <a:xfrm>
            <a:off x="691015" y="4562657"/>
            <a:ext cx="6644698" cy="849463"/>
            <a:chOff x="0" y="-66674"/>
            <a:chExt cx="13292858" cy="1698927"/>
          </a:xfrm>
        </p:grpSpPr>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41003"/>
              <a:ext cx="2169998" cy="1250461"/>
            </a:xfrm>
            <a:prstGeom prst="rect">
              <a:avLst/>
            </a:prstGeom>
          </p:spPr>
        </p:pic>
        <p:sp>
          <p:nvSpPr>
            <p:cNvPr id="15" name="TextBox 15"/>
            <p:cNvSpPr txBox="1"/>
            <p:nvPr/>
          </p:nvSpPr>
          <p:spPr>
            <a:xfrm>
              <a:off x="2606957" y="-66674"/>
              <a:ext cx="10685901"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Đủ về năng lượng, đủ và cân bằng </a:t>
              </a:r>
            </a:p>
            <a:p>
              <a:pPr algn="just">
                <a:lnSpc>
                  <a:spcPct val="120000"/>
                </a:lnSpc>
                <a:spcBef>
                  <a:spcPct val="0"/>
                </a:spcBef>
              </a:pPr>
              <a:r>
                <a:rPr lang="en-US" sz="2300" b="1">
                  <a:solidFill>
                    <a:srgbClr val="000000"/>
                  </a:solidFill>
                  <a:latin typeface="Arial" pitchFamily="34" charset="0"/>
                </a:rPr>
                <a:t>về các nhóm chất dinh dưỡng</a:t>
              </a:r>
            </a:p>
          </p:txBody>
        </p:sp>
      </p:grpSp>
      <p:grpSp>
        <p:nvGrpSpPr>
          <p:cNvPr id="16" name="Group 16"/>
          <p:cNvGrpSpPr/>
          <p:nvPr/>
        </p:nvGrpSpPr>
        <p:grpSpPr>
          <a:xfrm>
            <a:off x="7335712" y="4562657"/>
            <a:ext cx="3988940" cy="849463"/>
            <a:chOff x="0" y="-66674"/>
            <a:chExt cx="7979957" cy="1698927"/>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41003"/>
              <a:ext cx="2169998" cy="1250461"/>
            </a:xfrm>
            <a:prstGeom prst="rect">
              <a:avLst/>
            </a:prstGeom>
          </p:spPr>
        </p:pic>
        <p:sp>
          <p:nvSpPr>
            <p:cNvPr id="18" name="TextBox 18"/>
            <p:cNvSpPr txBox="1"/>
            <p:nvPr/>
          </p:nvSpPr>
          <p:spPr>
            <a:xfrm>
              <a:off x="2606957" y="-66674"/>
              <a:ext cx="5373000" cy="1698927"/>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Phù hợp với </a:t>
              </a:r>
            </a:p>
            <a:p>
              <a:pPr algn="just">
                <a:lnSpc>
                  <a:spcPct val="120000"/>
                </a:lnSpc>
                <a:spcBef>
                  <a:spcPct val="0"/>
                </a:spcBef>
              </a:pPr>
              <a:r>
                <a:rPr lang="en-US" sz="2300" b="1">
                  <a:solidFill>
                    <a:srgbClr val="000000"/>
                  </a:solidFill>
                  <a:latin typeface="Arial" pitchFamily="34" charset="0"/>
                </a:rPr>
                <a:t>nhu cầu cơ thể</a:t>
              </a:r>
            </a:p>
          </p:txBody>
        </p:sp>
      </p:grpSp>
      <p:grpSp>
        <p:nvGrpSpPr>
          <p:cNvPr id="19" name="Group 19"/>
          <p:cNvGrpSpPr/>
          <p:nvPr/>
        </p:nvGrpSpPr>
        <p:grpSpPr>
          <a:xfrm>
            <a:off x="7335713" y="5462240"/>
            <a:ext cx="4375228" cy="849463"/>
            <a:chOff x="0" y="-66674"/>
            <a:chExt cx="8752735" cy="1698927"/>
          </a:xfrm>
        </p:grpSpPr>
        <p:pic>
          <p:nvPicPr>
            <p:cNvPr id="20" name="Picture 2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41003"/>
              <a:ext cx="2169998" cy="1250461"/>
            </a:xfrm>
            <a:prstGeom prst="rect">
              <a:avLst/>
            </a:prstGeom>
          </p:spPr>
        </p:pic>
        <p:sp>
          <p:nvSpPr>
            <p:cNvPr id="21" name="TextBox 21"/>
            <p:cNvSpPr txBox="1"/>
            <p:nvPr/>
          </p:nvSpPr>
          <p:spPr>
            <a:xfrm>
              <a:off x="2574790" y="-66674"/>
              <a:ext cx="6177945" cy="1698927"/>
            </a:xfrm>
            <a:prstGeom prst="rect">
              <a:avLst/>
            </a:prstGeom>
          </p:spPr>
          <p:txBody>
            <a:bodyPr lIns="0" tIns="0" rIns="0" bIns="0" rtlCol="0" anchor="t">
              <a:spAutoFit/>
            </a:bodyPr>
            <a:lstStyle/>
            <a:p>
              <a:pPr algn="just">
                <a:lnSpc>
                  <a:spcPct val="120000"/>
                </a:lnSpc>
              </a:pPr>
              <a:r>
                <a:rPr lang="en-US" sz="2300" b="1">
                  <a:solidFill>
                    <a:srgbClr val="000000"/>
                  </a:solidFill>
                  <a:latin typeface="Arial" pitchFamily="34" charset="0"/>
                </a:rPr>
                <a:t>Phù hợp với kinh </a:t>
              </a:r>
            </a:p>
            <a:p>
              <a:pPr algn="just">
                <a:lnSpc>
                  <a:spcPct val="120000"/>
                </a:lnSpc>
                <a:spcBef>
                  <a:spcPct val="0"/>
                </a:spcBef>
              </a:pPr>
              <a:r>
                <a:rPr lang="en-US" sz="2300" b="1">
                  <a:solidFill>
                    <a:srgbClr val="000000"/>
                  </a:solidFill>
                  <a:latin typeface="Arial" pitchFamily="34" charset="0"/>
                </a:rPr>
                <a:t>tế hộ gia đình</a:t>
              </a:r>
            </a:p>
          </p:txBody>
        </p:sp>
      </p:grpSp>
      <p:grpSp>
        <p:nvGrpSpPr>
          <p:cNvPr id="22" name="Group 22"/>
          <p:cNvGrpSpPr/>
          <p:nvPr/>
        </p:nvGrpSpPr>
        <p:grpSpPr>
          <a:xfrm>
            <a:off x="691015" y="5462240"/>
            <a:ext cx="6644698" cy="849463"/>
            <a:chOff x="0" y="-66674"/>
            <a:chExt cx="13292858" cy="1698927"/>
          </a:xfrm>
        </p:grpSpPr>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41003"/>
              <a:ext cx="2169998" cy="1250461"/>
            </a:xfrm>
            <a:prstGeom prst="rect">
              <a:avLst/>
            </a:prstGeom>
          </p:spPr>
        </p:pic>
        <p:sp>
          <p:nvSpPr>
            <p:cNvPr id="24" name="TextBox 24"/>
            <p:cNvSpPr txBox="1"/>
            <p:nvPr/>
          </p:nvSpPr>
          <p:spPr>
            <a:xfrm>
              <a:off x="2606957" y="-66674"/>
              <a:ext cx="10685901" cy="1698927"/>
            </a:xfrm>
            <a:prstGeom prst="rect">
              <a:avLst/>
            </a:prstGeom>
          </p:spPr>
          <p:txBody>
            <a:bodyPr lIns="0" tIns="0" rIns="0" bIns="0" rtlCol="0" anchor="t">
              <a:spAutoFit/>
            </a:bodyPr>
            <a:lstStyle/>
            <a:p>
              <a:pPr algn="just">
                <a:lnSpc>
                  <a:spcPct val="120000"/>
                </a:lnSpc>
                <a:spcBef>
                  <a:spcPct val="0"/>
                </a:spcBef>
              </a:pPr>
              <a:r>
                <a:rPr lang="en-US" sz="2300" b="1">
                  <a:solidFill>
                    <a:srgbClr val="000000"/>
                  </a:solidFill>
                  <a:latin typeface="Arial" pitchFamily="34" charset="0"/>
                </a:rPr>
                <a:t>Đa dạng thực phẩm, phù hợp theo mùa và theo từng địa phương</a:t>
              </a:r>
            </a:p>
          </p:txBody>
        </p:sp>
      </p:grpSp>
    </p:spTree>
    <p:extLst>
      <p:ext uri="{BB962C8B-B14F-4D97-AF65-F5344CB8AC3E}">
        <p14:creationId xmlns:p14="http://schemas.microsoft.com/office/powerpoint/2010/main" val="21666439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1000"/>
                                        <p:tgtEl>
                                          <p:spTgt spid="22"/>
                                        </p:tgtEl>
                                      </p:cBhvr>
                                    </p:animEffect>
                                    <p:anim calcmode="lin" valueType="num">
                                      <p:cBhvr>
                                        <p:cTn id="38" dur="1000" fill="hold"/>
                                        <p:tgtEl>
                                          <p:spTgt spid="22"/>
                                        </p:tgtEl>
                                        <p:attrNameLst>
                                          <p:attrName>ppt_x</p:attrName>
                                        </p:attrNameLst>
                                      </p:cBhvr>
                                      <p:tavLst>
                                        <p:tav tm="0">
                                          <p:val>
                                            <p:strVal val="#ppt_x"/>
                                          </p:val>
                                        </p:tav>
                                        <p:tav tm="100000">
                                          <p:val>
                                            <p:strVal val="#ppt_x"/>
                                          </p:val>
                                        </p:tav>
                                      </p:tavLst>
                                    </p:anim>
                                    <p:anim calcmode="lin" valueType="num">
                                      <p:cBhvr>
                                        <p:cTn id="3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702961" y="458258"/>
              <a:ext cx="20580644" cy="1698926"/>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An </a:t>
              </a:r>
              <a:r>
                <a:rPr lang="en-US" sz="2300" b="1" dirty="0" err="1" smtClean="0">
                  <a:solidFill>
                    <a:srgbClr val="000000"/>
                  </a:solidFill>
                  <a:latin typeface="Arial" pitchFamily="34" charset="0"/>
                </a:rPr>
                <a:t>toàn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giữ</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khuẩn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endParaRPr lang="en-US" sz="2300" b="1" dirty="0">
                <a:solidFill>
                  <a:srgbClr val="000000"/>
                </a:solidFill>
                <a:latin typeface="Arial" pitchFamily="34" charset="0"/>
              </a:endParaRPr>
            </a:p>
          </p:txBody>
        </p:sp>
      </p:grpSp>
      <p:pic>
        <p:nvPicPr>
          <p:cNvPr id="11" name="Picture 11"/>
          <p:cNvPicPr>
            <a:picLocks noChangeAspect="1"/>
          </p:cNvPicPr>
          <p:nvPr/>
        </p:nvPicPr>
        <p:blipFill>
          <a:blip r:embed="rId4"/>
          <a:srcRect l="8945" r="8945"/>
          <a:stretch>
            <a:fillRect/>
          </a:stretch>
        </p:blipFill>
        <p:spPr>
          <a:xfrm>
            <a:off x="685622" y="3970867"/>
            <a:ext cx="3350340" cy="2720975"/>
          </a:xfrm>
          <a:prstGeom prst="rect">
            <a:avLst/>
          </a:prstGeom>
        </p:spPr>
      </p:pic>
      <p:grpSp>
        <p:nvGrpSpPr>
          <p:cNvPr id="12" name="Group 12"/>
          <p:cNvGrpSpPr/>
          <p:nvPr/>
        </p:nvGrpSpPr>
        <p:grpSpPr>
          <a:xfrm>
            <a:off x="4035962" y="3970867"/>
            <a:ext cx="7467242" cy="2720975"/>
            <a:chOff x="0" y="0"/>
            <a:chExt cx="2950790" cy="1074953"/>
          </a:xfrm>
        </p:grpSpPr>
        <p:sp>
          <p:nvSpPr>
            <p:cNvPr id="13" name="Freeform 13"/>
            <p:cNvSpPr/>
            <p:nvPr/>
          </p:nvSpPr>
          <p:spPr>
            <a:xfrm>
              <a:off x="0" y="0"/>
              <a:ext cx="2950790" cy="1074953"/>
            </a:xfrm>
            <a:custGeom>
              <a:avLst/>
              <a:gdLst/>
              <a:ahLst/>
              <a:cxnLst/>
              <a:rect l="l" t="t" r="r" b="b"/>
              <a:pathLst>
                <a:path w="2950790" h="1074953">
                  <a:moveTo>
                    <a:pt x="0" y="0"/>
                  </a:moveTo>
                  <a:lnTo>
                    <a:pt x="2950790" y="0"/>
                  </a:lnTo>
                  <a:lnTo>
                    <a:pt x="2950790" y="1074953"/>
                  </a:lnTo>
                  <a:lnTo>
                    <a:pt x="0" y="1074953"/>
                  </a:lnTo>
                  <a:close/>
                </a:path>
              </a:pathLst>
            </a:custGeom>
            <a:solidFill>
              <a:srgbClr val="FFE57F"/>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5" name="TextBox 15"/>
          <p:cNvSpPr txBox="1"/>
          <p:nvPr/>
        </p:nvSpPr>
        <p:spPr>
          <a:xfrm>
            <a:off x="1678638" y="227215"/>
            <a:ext cx="8831549" cy="430887"/>
          </a:xfrm>
          <a:prstGeom prst="rect">
            <a:avLst/>
          </a:prstGeom>
        </p:spPr>
        <p:txBody>
          <a:bodyPr lIns="0" tIns="0" rIns="0" bIns="0" rtlCol="0" anchor="t">
            <a:spAutoFit/>
          </a:bodyPr>
          <a:lstStyle/>
          <a:p>
            <a:r>
              <a:rPr lang="en-US" sz="2800" b="1" dirty="0">
                <a:solidFill>
                  <a:srgbClr val="000000"/>
                </a:solidFill>
                <a:latin typeface="Calibri" panose="020F0502020204030204" pitchFamily="34" charset="0"/>
                <a:cs typeface="Calibri" panose="020F0502020204030204" pitchFamily="34" charset="0"/>
              </a:rPr>
              <a:t>V. AN TOÀN VỆ SINH THỰC PHẨM</a:t>
            </a:r>
          </a:p>
        </p:txBody>
      </p:sp>
      <p:sp>
        <p:nvSpPr>
          <p:cNvPr id="17" name="TextBox 17"/>
          <p:cNvSpPr txBox="1"/>
          <p:nvPr/>
        </p:nvSpPr>
        <p:spPr>
          <a:xfrm>
            <a:off x="685622" y="3001434"/>
            <a:ext cx="10817582" cy="849463"/>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giữ</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an </a:t>
            </a:r>
            <a:r>
              <a:rPr lang="en-US" sz="2300" b="1" dirty="0" err="1" smtClean="0">
                <a:solidFill>
                  <a:srgbClr val="000000"/>
                </a:solidFill>
                <a:latin typeface="Arial" pitchFamily="34" charset="0"/>
              </a:rPr>
              <a:t>toàn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đảm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khâu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loại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sản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xuất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chuyển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quản</a:t>
            </a:r>
            <a:r>
              <a:rPr lang="en-US" sz="2300" b="1" dirty="0" smtClean="0">
                <a:solidFill>
                  <a:srgbClr val="000000"/>
                </a:solidFill>
                <a:latin typeface="Arial" pitchFamily="34" charset="0"/>
              </a:rPr>
              <a:t> </a:t>
            </a:r>
            <a:endParaRPr lang="en-US" sz="2300" b="1" dirty="0">
              <a:solidFill>
                <a:srgbClr val="000000"/>
              </a:solidFill>
              <a:latin typeface="Arial" pitchFamily="34" charset="0"/>
            </a:endParaRPr>
          </a:p>
        </p:txBody>
      </p:sp>
      <p:sp>
        <p:nvSpPr>
          <p:cNvPr id="18" name="TextBox 18"/>
          <p:cNvSpPr txBox="1"/>
          <p:nvPr/>
        </p:nvSpPr>
        <p:spPr>
          <a:xfrm>
            <a:off x="4113212" y="4041246"/>
            <a:ext cx="2717378" cy="392415"/>
          </a:xfrm>
          <a:prstGeom prst="rect">
            <a:avLst/>
          </a:prstGeom>
        </p:spPr>
        <p:txBody>
          <a:bodyPr wrap="square" lIns="0" tIns="0" rIns="0" bIns="0" rtlCol="0" anchor="t">
            <a:spAutoFit/>
          </a:bodyPr>
          <a:lstStyle/>
          <a:p>
            <a:pPr>
              <a:lnSpc>
                <a:spcPts val="3266"/>
              </a:lnSpc>
              <a:spcBef>
                <a:spcPct val="0"/>
              </a:spcBef>
            </a:pPr>
            <a:r>
              <a:rPr lang="en-US" sz="2300" b="1" dirty="0" err="1" smtClean="0">
                <a:solidFill>
                  <a:srgbClr val="FF0000"/>
                </a:solidFill>
                <a:latin typeface="Arial" pitchFamily="34" charset="0"/>
              </a:rPr>
              <a:t>Phân</a:t>
            </a:r>
            <a:r>
              <a:rPr lang="en-US" sz="2300" b="1" dirty="0" smtClean="0">
                <a:solidFill>
                  <a:srgbClr val="FF0000"/>
                </a:solidFill>
                <a:latin typeface="Arial" pitchFamily="34" charset="0"/>
              </a:rPr>
              <a:t> </a:t>
            </a:r>
            <a:r>
              <a:rPr lang="en-US" sz="2300" b="1" dirty="0" err="1" smtClean="0">
                <a:solidFill>
                  <a:srgbClr val="FF0000"/>
                </a:solidFill>
                <a:latin typeface="Arial" pitchFamily="34" charset="0"/>
              </a:rPr>
              <a:t>loại</a:t>
            </a:r>
            <a:endParaRPr lang="en-US" sz="2300" b="1" dirty="0">
              <a:solidFill>
                <a:srgbClr val="FF0000"/>
              </a:solidFill>
              <a:latin typeface="Arial" pitchFamily="34" charset="0"/>
            </a:endParaRPr>
          </a:p>
        </p:txBody>
      </p:sp>
      <p:sp>
        <p:nvSpPr>
          <p:cNvPr id="19" name="TextBox 19"/>
          <p:cNvSpPr txBox="1"/>
          <p:nvPr/>
        </p:nvSpPr>
        <p:spPr>
          <a:xfrm>
            <a:off x="4172733" y="4528080"/>
            <a:ext cx="7193700" cy="849463"/>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Lựa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chọn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đảm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nguồn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gốc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rõ</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ràng</a:t>
            </a:r>
            <a:endParaRPr lang="en-US" sz="2300" b="1" dirty="0">
              <a:solidFill>
                <a:srgbClr val="000000"/>
              </a:solidFill>
              <a:latin typeface="Arial" pitchFamily="34" charset="0"/>
            </a:endParaRPr>
          </a:p>
        </p:txBody>
      </p:sp>
    </p:spTree>
    <p:extLst>
      <p:ext uri="{BB962C8B-B14F-4D97-AF65-F5344CB8AC3E}">
        <p14:creationId xmlns:p14="http://schemas.microsoft.com/office/powerpoint/2010/main" val="20875858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702961" y="458258"/>
              <a:ext cx="20580644" cy="1698926"/>
            </a:xfrm>
            <a:prstGeom prst="rect">
              <a:avLst/>
            </a:prstGeom>
          </p:spPr>
          <p:txBody>
            <a:bodyPr lIns="0" tIns="0" rIns="0" bIns="0" rtlCol="0" anchor="t">
              <a:spAutoFit/>
            </a:bodyPr>
            <a:lstStyle/>
            <a:p>
              <a:pPr algn="just">
                <a:lnSpc>
                  <a:spcPct val="120000"/>
                </a:lnSpc>
                <a:spcBef>
                  <a:spcPct val="0"/>
                </a:spcBef>
              </a:pPr>
              <a:r>
                <a:rPr lang="en-US" sz="2300" b="1" dirty="0" smtClean="0">
                  <a:solidFill>
                    <a:srgbClr val="000000"/>
                  </a:solidFill>
                  <a:latin typeface="Arial" pitchFamily="34" charset="0"/>
                </a:rPr>
                <a:t>An </a:t>
              </a:r>
              <a:r>
                <a:rPr lang="en-US" sz="2300" b="1" dirty="0" err="1" smtClean="0">
                  <a:solidFill>
                    <a:srgbClr val="000000"/>
                  </a:solidFill>
                  <a:latin typeface="Arial" pitchFamily="34" charset="0"/>
                </a:rPr>
                <a:t>toàn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giữ</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khuẩn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endParaRPr lang="en-US" sz="2300" b="1" dirty="0">
                <a:solidFill>
                  <a:srgbClr val="000000"/>
                </a:solidFill>
                <a:latin typeface="Arial" pitchFamily="34" charset="0"/>
              </a:endParaRPr>
            </a:p>
          </p:txBody>
        </p:sp>
      </p:grpSp>
      <p:pic>
        <p:nvPicPr>
          <p:cNvPr id="11" name="Picture 11"/>
          <p:cNvPicPr>
            <a:picLocks noChangeAspect="1"/>
          </p:cNvPicPr>
          <p:nvPr/>
        </p:nvPicPr>
        <p:blipFill>
          <a:blip r:embed="rId4"/>
          <a:srcRect l="8945" r="8945"/>
          <a:stretch>
            <a:fillRect/>
          </a:stretch>
        </p:blipFill>
        <p:spPr>
          <a:xfrm>
            <a:off x="685622" y="3970867"/>
            <a:ext cx="3350340" cy="2720975"/>
          </a:xfrm>
          <a:prstGeom prst="rect">
            <a:avLst/>
          </a:prstGeom>
        </p:spPr>
      </p:pic>
      <p:grpSp>
        <p:nvGrpSpPr>
          <p:cNvPr id="12" name="Group 12"/>
          <p:cNvGrpSpPr/>
          <p:nvPr/>
        </p:nvGrpSpPr>
        <p:grpSpPr>
          <a:xfrm>
            <a:off x="4035962" y="3970867"/>
            <a:ext cx="7467242" cy="2720975"/>
            <a:chOff x="0" y="0"/>
            <a:chExt cx="2950790" cy="1074953"/>
          </a:xfrm>
        </p:grpSpPr>
        <p:sp>
          <p:nvSpPr>
            <p:cNvPr id="13" name="Freeform 13"/>
            <p:cNvSpPr/>
            <p:nvPr/>
          </p:nvSpPr>
          <p:spPr>
            <a:xfrm>
              <a:off x="0" y="0"/>
              <a:ext cx="2950790" cy="1074953"/>
            </a:xfrm>
            <a:custGeom>
              <a:avLst/>
              <a:gdLst/>
              <a:ahLst/>
              <a:cxnLst/>
              <a:rect l="l" t="t" r="r" b="b"/>
              <a:pathLst>
                <a:path w="2950790" h="1074953">
                  <a:moveTo>
                    <a:pt x="0" y="0"/>
                  </a:moveTo>
                  <a:lnTo>
                    <a:pt x="2950790" y="0"/>
                  </a:lnTo>
                  <a:lnTo>
                    <a:pt x="2950790" y="1074953"/>
                  </a:lnTo>
                  <a:lnTo>
                    <a:pt x="0" y="1074953"/>
                  </a:lnTo>
                  <a:close/>
                </a:path>
              </a:pathLst>
            </a:custGeom>
            <a:solidFill>
              <a:srgbClr val="FFE57F"/>
            </a:solidFill>
          </p:spPr>
        </p:sp>
        <p:sp>
          <p:nvSpPr>
            <p:cNvPr id="14" name="TextBox 14"/>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5" name="TextBox 15"/>
          <p:cNvSpPr txBox="1"/>
          <p:nvPr/>
        </p:nvSpPr>
        <p:spPr>
          <a:xfrm>
            <a:off x="1678638" y="227215"/>
            <a:ext cx="8831549" cy="430887"/>
          </a:xfrm>
          <a:prstGeom prst="rect">
            <a:avLst/>
          </a:prstGeom>
        </p:spPr>
        <p:txBody>
          <a:bodyPr lIns="0" tIns="0" rIns="0" bIns="0" rtlCol="0" anchor="t">
            <a:spAutoFit/>
          </a:bodyPr>
          <a:lstStyle/>
          <a:p>
            <a:r>
              <a:rPr lang="en-US" sz="2800" b="1" dirty="0">
                <a:solidFill>
                  <a:srgbClr val="000000"/>
                </a:solidFill>
                <a:latin typeface="Calibri" panose="020F0502020204030204" pitchFamily="34" charset="0"/>
                <a:cs typeface="Calibri" panose="020F0502020204030204" pitchFamily="34" charset="0"/>
              </a:rPr>
              <a:t>V. AN TOÀN VỆ SINH THỰC PHẨM</a:t>
            </a:r>
          </a:p>
        </p:txBody>
      </p:sp>
      <p:sp>
        <p:nvSpPr>
          <p:cNvPr id="17" name="TextBox 17"/>
          <p:cNvSpPr txBox="1"/>
          <p:nvPr/>
        </p:nvSpPr>
        <p:spPr>
          <a:xfrm>
            <a:off x="685622" y="3001434"/>
            <a:ext cx="10817582" cy="849463"/>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giữ</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an </a:t>
            </a:r>
            <a:r>
              <a:rPr lang="en-US" sz="2300" b="1" dirty="0" err="1" smtClean="0">
                <a:solidFill>
                  <a:srgbClr val="000000"/>
                </a:solidFill>
                <a:latin typeface="Arial" pitchFamily="34" charset="0"/>
              </a:rPr>
              <a:t>toàn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đảm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vệ</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trong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khâu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phân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loại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sản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xuất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chuyển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quản</a:t>
            </a:r>
            <a:r>
              <a:rPr lang="en-US" sz="2300" b="1" dirty="0" smtClean="0">
                <a:solidFill>
                  <a:srgbClr val="000000"/>
                </a:solidFill>
                <a:latin typeface="Arial" pitchFamily="34" charset="0"/>
              </a:rPr>
              <a:t> </a:t>
            </a:r>
            <a:endParaRPr lang="en-US" sz="2300" b="1" dirty="0">
              <a:solidFill>
                <a:srgbClr val="000000"/>
              </a:solidFill>
              <a:latin typeface="Arial" pitchFamily="34" charset="0"/>
            </a:endParaRPr>
          </a:p>
        </p:txBody>
      </p:sp>
      <p:sp>
        <p:nvSpPr>
          <p:cNvPr id="18" name="TextBox 18"/>
          <p:cNvSpPr txBox="1"/>
          <p:nvPr/>
        </p:nvSpPr>
        <p:spPr>
          <a:xfrm>
            <a:off x="4113212" y="4041246"/>
            <a:ext cx="2717378" cy="392415"/>
          </a:xfrm>
          <a:prstGeom prst="rect">
            <a:avLst/>
          </a:prstGeom>
        </p:spPr>
        <p:txBody>
          <a:bodyPr wrap="square" lIns="0" tIns="0" rIns="0" bIns="0" rtlCol="0" anchor="t">
            <a:spAutoFit/>
          </a:bodyPr>
          <a:lstStyle/>
          <a:p>
            <a:pPr>
              <a:lnSpc>
                <a:spcPts val="3266"/>
              </a:lnSpc>
              <a:spcBef>
                <a:spcPct val="0"/>
              </a:spcBef>
            </a:pPr>
            <a:r>
              <a:rPr lang="en-US" sz="2300" b="1" dirty="0" err="1">
                <a:solidFill>
                  <a:srgbClr val="FF0000"/>
                </a:solidFill>
                <a:latin typeface="Arial" pitchFamily="34" charset="0"/>
              </a:rPr>
              <a:t>Sản</a:t>
            </a:r>
            <a:r>
              <a:rPr lang="en-US" sz="2300" b="1" dirty="0">
                <a:solidFill>
                  <a:srgbClr val="FF0000"/>
                </a:solidFill>
                <a:latin typeface="Arial" pitchFamily="34" charset="0"/>
              </a:rPr>
              <a:t> </a:t>
            </a:r>
            <a:r>
              <a:rPr lang="en-US" sz="2300" b="1" dirty="0" err="1">
                <a:solidFill>
                  <a:srgbClr val="FF0000"/>
                </a:solidFill>
                <a:latin typeface="Arial" pitchFamily="34" charset="0"/>
              </a:rPr>
              <a:t>xuất</a:t>
            </a:r>
            <a:endParaRPr lang="en-US" sz="2300" b="1" dirty="0">
              <a:solidFill>
                <a:srgbClr val="FF0000"/>
              </a:solidFill>
              <a:latin typeface="Arial" pitchFamily="34" charset="0"/>
            </a:endParaRPr>
          </a:p>
        </p:txBody>
      </p:sp>
      <p:sp>
        <p:nvSpPr>
          <p:cNvPr id="19" name="TextBox 19"/>
          <p:cNvSpPr txBox="1"/>
          <p:nvPr/>
        </p:nvSpPr>
        <p:spPr>
          <a:xfrm>
            <a:off x="4172733" y="4528080"/>
            <a:ext cx="7193700" cy="1698927"/>
          </a:xfrm>
          <a:prstGeom prst="rect">
            <a:avLst/>
          </a:prstGeom>
        </p:spPr>
        <p:txBody>
          <a:bodyPr lIns="0" tIns="0" rIns="0" bIns="0" rtlCol="0" anchor="t">
            <a:spAutoFit/>
          </a:bodyPr>
          <a:lstStyle/>
          <a:p>
            <a:pPr algn="just">
              <a:lnSpc>
                <a:spcPct val="120000"/>
              </a:lnSpc>
              <a:spcBef>
                <a:spcPct val="0"/>
              </a:spcBef>
            </a:pP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đóng</a:t>
            </a:r>
            <a:r>
              <a:rPr lang="en-US" sz="2300" b="1" dirty="0">
                <a:solidFill>
                  <a:srgbClr val="000000"/>
                </a:solidFill>
                <a:latin typeface="Arial" pitchFamily="34" charset="0"/>
              </a:rPr>
              <a:t> </a:t>
            </a:r>
            <a:r>
              <a:rPr lang="en-US" sz="2300" b="1" dirty="0" err="1">
                <a:solidFill>
                  <a:srgbClr val="000000"/>
                </a:solidFill>
                <a:latin typeface="Arial" pitchFamily="34" charset="0"/>
              </a:rPr>
              <a:t>hộp</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biến</a:t>
            </a:r>
            <a:r>
              <a:rPr lang="en-US" sz="2300" b="1" dirty="0">
                <a:solidFill>
                  <a:srgbClr val="000000"/>
                </a:solidFill>
                <a:latin typeface="Arial" pitchFamily="34" charset="0"/>
              </a:rPr>
              <a:t> </a:t>
            </a:r>
            <a:r>
              <a:rPr lang="en-US" sz="2300" b="1" dirty="0" err="1">
                <a:solidFill>
                  <a:srgbClr val="000000"/>
                </a:solidFill>
                <a:latin typeface="Arial" pitchFamily="34" charset="0"/>
              </a:rPr>
              <a:t>sẵn</a:t>
            </a:r>
            <a:r>
              <a:rPr lang="en-US" sz="2300" b="1" dirty="0">
                <a:solidFill>
                  <a:srgbClr val="000000"/>
                </a:solidFill>
                <a:latin typeface="Arial" pitchFamily="34" charset="0"/>
              </a:rPr>
              <a:t> </a:t>
            </a:r>
            <a:r>
              <a:rPr lang="en-US" sz="2300" b="1" dirty="0" err="1">
                <a:solidFill>
                  <a:srgbClr val="000000"/>
                </a:solidFill>
                <a:latin typeface="Arial" pitchFamily="34" charset="0"/>
              </a:rPr>
              <a:t>chỉ</a:t>
            </a:r>
            <a:r>
              <a:rPr lang="en-US" sz="2300" b="1" dirty="0">
                <a:solidFill>
                  <a:srgbClr val="000000"/>
                </a:solidFill>
                <a:latin typeface="Arial" pitchFamily="34" charset="0"/>
              </a:rPr>
              <a:t> </a:t>
            </a:r>
            <a:r>
              <a:rPr lang="en-US" sz="2300" b="1" dirty="0" err="1">
                <a:solidFill>
                  <a:srgbClr val="000000"/>
                </a:solidFill>
                <a:latin typeface="Arial" pitchFamily="34" charset="0"/>
              </a:rPr>
              <a:t>sử</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khi</a:t>
            </a:r>
            <a:r>
              <a:rPr lang="en-US" sz="2300" b="1" dirty="0">
                <a:solidFill>
                  <a:srgbClr val="000000"/>
                </a:solidFill>
                <a:latin typeface="Arial" pitchFamily="34" charset="0"/>
              </a:rPr>
              <a:t> </a:t>
            </a:r>
            <a:r>
              <a:rPr lang="en-US" sz="2300" b="1" dirty="0" err="1">
                <a:solidFill>
                  <a:srgbClr val="000000"/>
                </a:solidFill>
                <a:latin typeface="Arial" pitchFamily="34" charset="0"/>
              </a:rPr>
              <a:t>còn</a:t>
            </a:r>
            <a:r>
              <a:rPr lang="en-US" sz="2300" b="1" dirty="0">
                <a:solidFill>
                  <a:srgbClr val="000000"/>
                </a:solidFill>
                <a:latin typeface="Arial" pitchFamily="34" charset="0"/>
              </a:rPr>
              <a:t> </a:t>
            </a:r>
            <a:r>
              <a:rPr lang="en-US" sz="2300" b="1" dirty="0" err="1">
                <a:solidFill>
                  <a:srgbClr val="000000"/>
                </a:solidFill>
                <a:latin typeface="Arial" pitchFamily="34" charset="0"/>
              </a:rPr>
              <a:t>hạn</a:t>
            </a:r>
            <a:r>
              <a:rPr lang="en-US" sz="2300" b="1" dirty="0">
                <a:solidFill>
                  <a:srgbClr val="000000"/>
                </a:solidFill>
                <a:latin typeface="Arial" pitchFamily="34" charset="0"/>
              </a:rPr>
              <a:t> </a:t>
            </a:r>
            <a:r>
              <a:rPr lang="en-US" sz="2300" b="1" dirty="0" err="1">
                <a:solidFill>
                  <a:srgbClr val="000000"/>
                </a:solidFill>
                <a:latin typeface="Arial" pitchFamily="34" charset="0"/>
              </a:rPr>
              <a:t>sử</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dụng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a:t>
            </a:r>
            <a:r>
              <a:rPr lang="en-US" sz="2300" b="1" dirty="0" err="1">
                <a:solidFill>
                  <a:srgbClr val="000000"/>
                </a:solidFill>
                <a:latin typeface="Arial" pitchFamily="34" charset="0"/>
              </a:rPr>
              <a:t>nấu</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chín</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ăn</a:t>
            </a:r>
            <a:r>
              <a:rPr lang="en-US" sz="2300" b="1" dirty="0">
                <a:solidFill>
                  <a:srgbClr val="000000"/>
                </a:solidFill>
                <a:latin typeface="Arial" pitchFamily="34" charset="0"/>
              </a:rPr>
              <a:t> </a:t>
            </a:r>
            <a:r>
              <a:rPr lang="en-US" sz="2300" b="1" dirty="0" err="1">
                <a:solidFill>
                  <a:srgbClr val="000000"/>
                </a:solidFill>
                <a:latin typeface="Arial" pitchFamily="34" charset="0"/>
              </a:rPr>
              <a:t>sống</a:t>
            </a:r>
            <a:r>
              <a:rPr lang="en-US" sz="2300" b="1" dirty="0">
                <a:solidFill>
                  <a:srgbClr val="000000"/>
                </a:solidFill>
                <a:latin typeface="Arial" pitchFamily="34" charset="0"/>
              </a:rPr>
              <a:t> (</a:t>
            </a:r>
            <a:r>
              <a:rPr lang="en-US" sz="2300" b="1" dirty="0" err="1">
                <a:solidFill>
                  <a:srgbClr val="000000"/>
                </a:solidFill>
                <a:latin typeface="Arial" pitchFamily="34" charset="0"/>
              </a:rPr>
              <a:t>rau</a:t>
            </a:r>
            <a:r>
              <a:rPr lang="en-US" sz="2300" b="1" dirty="0">
                <a:solidFill>
                  <a:srgbClr val="000000"/>
                </a:solidFill>
                <a:latin typeface="Arial" pitchFamily="34" charset="0"/>
              </a:rPr>
              <a:t>, </a:t>
            </a:r>
            <a:r>
              <a:rPr lang="en-US" sz="2300" b="1" dirty="0" err="1">
                <a:solidFill>
                  <a:srgbClr val="000000"/>
                </a:solidFill>
                <a:latin typeface="Arial" pitchFamily="34" charset="0"/>
              </a:rPr>
              <a:t>quả</a:t>
            </a:r>
            <a:r>
              <a:rPr lang="en-US" sz="2300" b="1" dirty="0">
                <a:solidFill>
                  <a:srgbClr val="000000"/>
                </a:solidFill>
                <a:latin typeface="Arial" pitchFamily="34" charset="0"/>
              </a:rPr>
              <a:t>,…) </a:t>
            </a:r>
            <a:r>
              <a:rPr lang="en-US" sz="2300" b="1" dirty="0" err="1">
                <a:solidFill>
                  <a:srgbClr val="000000"/>
                </a:solidFill>
                <a:latin typeface="Arial" pitchFamily="34" charset="0"/>
              </a:rPr>
              <a:t>cần</a:t>
            </a:r>
            <a:r>
              <a:rPr lang="en-US" sz="2300" b="1" dirty="0">
                <a:solidFill>
                  <a:srgbClr val="000000"/>
                </a:solidFill>
                <a:latin typeface="Arial" pitchFamily="34" charset="0"/>
              </a:rPr>
              <a:t> </a:t>
            </a:r>
            <a:r>
              <a:rPr lang="en-US" sz="2300" b="1" dirty="0" err="1">
                <a:solidFill>
                  <a:srgbClr val="000000"/>
                </a:solidFill>
                <a:latin typeface="Arial" pitchFamily="34" charset="0"/>
              </a:rPr>
              <a:t>lựa</a:t>
            </a:r>
            <a:r>
              <a:rPr lang="en-US" sz="2300" b="1" dirty="0">
                <a:solidFill>
                  <a:srgbClr val="000000"/>
                </a:solidFill>
                <a:latin typeface="Arial" pitchFamily="34" charset="0"/>
              </a:rPr>
              <a:t> </a:t>
            </a:r>
            <a:r>
              <a:rPr lang="en-US" sz="2300" b="1" dirty="0" err="1">
                <a:solidFill>
                  <a:srgbClr val="000000"/>
                </a:solidFill>
                <a:latin typeface="Arial" pitchFamily="34" charset="0"/>
              </a:rPr>
              <a:t>chọn</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sơ</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thật</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kĩ</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1000"/>
                                        <p:tgtEl>
                                          <p:spTgt spid="19"/>
                                        </p:tgtEl>
                                      </p:cBhvr>
                                    </p:animEffect>
                                    <p:anim calcmode="lin" valueType="num">
                                      <p:cBhvr>
                                        <p:cTn id="44" dur="1000" fill="hold"/>
                                        <p:tgtEl>
                                          <p:spTgt spid="19"/>
                                        </p:tgtEl>
                                        <p:attrNameLst>
                                          <p:attrName>ppt_x</p:attrName>
                                        </p:attrNameLst>
                                      </p:cBhvr>
                                      <p:tavLst>
                                        <p:tav tm="0">
                                          <p:val>
                                            <p:strVal val="#ppt_x"/>
                                          </p:val>
                                        </p:tav>
                                        <p:tav tm="100000">
                                          <p:val>
                                            <p:strVal val="#ppt_x"/>
                                          </p:val>
                                        </p:tav>
                                      </p:tavLst>
                                    </p:anim>
                                    <p:anim calcmode="lin" valueType="num">
                                      <p:cBhvr>
                                        <p:cTn id="45" dur="1000" fill="hold"/>
                                        <p:tgtEl>
                                          <p:spTgt spid="19"/>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2" y="1515534"/>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702961" y="458258"/>
              <a:ext cx="20580644" cy="1620830"/>
            </a:xfrm>
            <a:prstGeom prst="rect">
              <a:avLst/>
            </a:prstGeom>
          </p:spPr>
          <p:txBody>
            <a:bodyPr lIns="0" tIns="0" rIns="0" bIns="0" rtlCol="0" anchor="t">
              <a:spAutoFit/>
            </a:bodyPr>
            <a:lstStyle/>
            <a:p>
              <a:pPr algn="just">
                <a:lnSpc>
                  <a:spcPct val="120000"/>
                </a:lnSpc>
                <a:spcBef>
                  <a:spcPct val="0"/>
                </a:spcBef>
              </a:pPr>
              <a:r>
                <a:rPr lang="en-US" sz="2300" b="1" dirty="0">
                  <a:solidFill>
                    <a:srgbClr val="000000"/>
                  </a:solidFill>
                  <a:latin typeface="Arial" pitchFamily="34" charset="0"/>
                </a:rPr>
                <a:t>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là</a:t>
              </a:r>
              <a:r>
                <a:rPr lang="en-US" sz="2300" b="1" dirty="0">
                  <a:solidFill>
                    <a:srgbClr val="000000"/>
                  </a:solidFill>
                  <a:latin typeface="Arial" pitchFamily="34" charset="0"/>
                </a:rPr>
                <a:t> </a:t>
              </a: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điều</a:t>
              </a:r>
              <a:r>
                <a:rPr lang="en-US" sz="2300" b="1" dirty="0">
                  <a:solidFill>
                    <a:srgbClr val="000000"/>
                  </a:solidFill>
                  <a:latin typeface="Arial" pitchFamily="34" charset="0"/>
                </a:rPr>
                <a:t> </a:t>
              </a:r>
              <a:r>
                <a:rPr lang="en-US" sz="2300" b="1" dirty="0" err="1">
                  <a:solidFill>
                    <a:srgbClr val="000000"/>
                  </a:solidFill>
                  <a:latin typeface="Arial" pitchFamily="34" charset="0"/>
                </a:rPr>
                <a:t>kiện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cần</a:t>
              </a:r>
              <a:r>
                <a:rPr lang="en-US" sz="2300" b="1" dirty="0">
                  <a:solidFill>
                    <a:srgbClr val="000000"/>
                  </a:solidFill>
                  <a:latin typeface="Arial" pitchFamily="34" charset="0"/>
                </a:rPr>
                <a:t> </a:t>
              </a:r>
              <a:r>
                <a:rPr lang="en-US" sz="2300" b="1" dirty="0" err="1">
                  <a:solidFill>
                    <a:srgbClr val="000000"/>
                  </a:solidFill>
                  <a:latin typeface="Arial" pitchFamily="34" charset="0"/>
                </a:rPr>
                <a:t>thiết</a:t>
              </a:r>
              <a:r>
                <a:rPr lang="en-US" sz="2300" b="1" dirty="0">
                  <a:solidFill>
                    <a:srgbClr val="000000"/>
                  </a:solidFill>
                  <a:latin typeface="Arial" pitchFamily="34" charset="0"/>
                </a:rPr>
                <a:t> </a:t>
              </a:r>
              <a:r>
                <a:rPr lang="en-US" sz="2300" b="1" dirty="0" err="1">
                  <a:solidFill>
                    <a:srgbClr val="000000"/>
                  </a:solidFill>
                  <a:latin typeface="Arial" pitchFamily="34" charset="0"/>
                </a:rPr>
                <a:t>để</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hại</a:t>
              </a:r>
              <a:r>
                <a:rPr lang="en-US" sz="2300" b="1" dirty="0">
                  <a:solidFill>
                    <a:srgbClr val="000000"/>
                  </a:solidFill>
                  <a:latin typeface="Arial" pitchFamily="34" charset="0"/>
                </a:rPr>
                <a:t> </a:t>
              </a:r>
              <a:r>
                <a:rPr lang="en-US" sz="2300" b="1" dirty="0" err="1">
                  <a:solidFill>
                    <a:srgbClr val="000000"/>
                  </a:solidFill>
                  <a:latin typeface="Arial" pitchFamily="34" charset="0"/>
                </a:rPr>
                <a:t>đến</a:t>
              </a:r>
              <a:r>
                <a:rPr lang="en-US" sz="2300" b="1" dirty="0">
                  <a:solidFill>
                    <a:srgbClr val="000000"/>
                  </a:solidFill>
                  <a:latin typeface="Arial" pitchFamily="34" charset="0"/>
                </a:rPr>
                <a:t> </a:t>
              </a:r>
              <a:r>
                <a:rPr lang="en-US" sz="2300" b="1" dirty="0" err="1">
                  <a:solidFill>
                    <a:srgbClr val="000000"/>
                  </a:solidFill>
                  <a:latin typeface="Arial" pitchFamily="34" charset="0"/>
                </a:rPr>
                <a:t>sức</a:t>
              </a:r>
              <a:r>
                <a:rPr lang="en-US" sz="2300" b="1" dirty="0">
                  <a:solidFill>
                    <a:srgbClr val="000000"/>
                  </a:solidFill>
                  <a:latin typeface="Arial" pitchFamily="34" charset="0"/>
                </a:rPr>
                <a:t> </a:t>
              </a:r>
              <a:r>
                <a:rPr lang="en-US" sz="2300" b="1" dirty="0" err="1">
                  <a:solidFill>
                    <a:srgbClr val="000000"/>
                  </a:solidFill>
                  <a:latin typeface="Arial" pitchFamily="34" charset="0"/>
                </a:rPr>
                <a:t>khỏe</a:t>
              </a:r>
              <a:r>
                <a:rPr lang="en-US" sz="2300" b="1" dirty="0">
                  <a:solidFill>
                    <a:srgbClr val="000000"/>
                  </a:solidFill>
                  <a:latin typeface="Arial" pitchFamily="34" charset="0"/>
                </a:rPr>
                <a:t> </a:t>
              </a:r>
              <a:r>
                <a:rPr lang="en-US" sz="2300" b="1" dirty="0" err="1">
                  <a:solidFill>
                    <a:srgbClr val="000000"/>
                  </a:solidFill>
                  <a:latin typeface="Arial" pitchFamily="34" charset="0"/>
                </a:rPr>
                <a:t>của</a:t>
              </a:r>
              <a:r>
                <a:rPr lang="en-US" sz="2300" b="1" dirty="0">
                  <a:solidFill>
                    <a:srgbClr val="000000"/>
                  </a:solidFill>
                  <a:latin typeface="Arial" pitchFamily="34" charset="0"/>
                </a:rPr>
                <a:t> con </a:t>
              </a:r>
              <a:r>
                <a:rPr lang="en-US" sz="2300" b="1" dirty="0" err="1">
                  <a:solidFill>
                    <a:srgbClr val="000000"/>
                  </a:solidFill>
                  <a:latin typeface="Arial" pitchFamily="34" charset="0"/>
                </a:rPr>
                <a:t>người</a:t>
              </a:r>
              <a:endParaRPr lang="en-US" sz="2300" b="1" dirty="0">
                <a:solidFill>
                  <a:srgbClr val="000000"/>
                </a:solidFill>
                <a:latin typeface="Arial" pitchFamily="34" charset="0"/>
              </a:endParaRPr>
            </a:p>
          </p:txBody>
        </p:sp>
      </p:grpSp>
      <p:grpSp>
        <p:nvGrpSpPr>
          <p:cNvPr id="11" name="Group 11"/>
          <p:cNvGrpSpPr/>
          <p:nvPr/>
        </p:nvGrpSpPr>
        <p:grpSpPr>
          <a:xfrm>
            <a:off x="4440370" y="3970867"/>
            <a:ext cx="7467242" cy="2720975"/>
            <a:chOff x="0" y="0"/>
            <a:chExt cx="2950790" cy="1074953"/>
          </a:xfrm>
        </p:grpSpPr>
        <p:sp>
          <p:nvSpPr>
            <p:cNvPr id="12" name="Freeform 12"/>
            <p:cNvSpPr/>
            <p:nvPr/>
          </p:nvSpPr>
          <p:spPr>
            <a:xfrm>
              <a:off x="0" y="0"/>
              <a:ext cx="2950790" cy="1074953"/>
            </a:xfrm>
            <a:custGeom>
              <a:avLst/>
              <a:gdLst/>
              <a:ahLst/>
              <a:cxnLst/>
              <a:rect l="l" t="t" r="r" b="b"/>
              <a:pathLst>
                <a:path w="2950790" h="1074953">
                  <a:moveTo>
                    <a:pt x="0" y="0"/>
                  </a:moveTo>
                  <a:lnTo>
                    <a:pt x="2950790" y="0"/>
                  </a:lnTo>
                  <a:lnTo>
                    <a:pt x="2950790" y="1074953"/>
                  </a:lnTo>
                  <a:lnTo>
                    <a:pt x="0" y="1074953"/>
                  </a:lnTo>
                  <a:close/>
                </a:path>
              </a:pathLst>
            </a:custGeom>
            <a:solidFill>
              <a:srgbClr val="FFE57F"/>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621" y="3945467"/>
            <a:ext cx="3754749" cy="2746375"/>
          </a:xfrm>
          <a:prstGeom prst="rect">
            <a:avLst/>
          </a:prstGeom>
        </p:spPr>
      </p:pic>
      <p:sp>
        <p:nvSpPr>
          <p:cNvPr id="15" name="TextBox 15"/>
          <p:cNvSpPr txBox="1"/>
          <p:nvPr/>
        </p:nvSpPr>
        <p:spPr>
          <a:xfrm>
            <a:off x="1678638" y="227215"/>
            <a:ext cx="8831549" cy="430887"/>
          </a:xfrm>
          <a:prstGeom prst="rect">
            <a:avLst/>
          </a:prstGeom>
        </p:spPr>
        <p:txBody>
          <a:bodyPr lIns="0" tIns="0" rIns="0" bIns="0" rtlCol="0" anchor="t">
            <a:spAutoFit/>
          </a:bodyPr>
          <a:lstStyle/>
          <a:p>
            <a:r>
              <a:rPr lang="en-US" sz="2800" b="1" dirty="0">
                <a:solidFill>
                  <a:srgbClr val="000000"/>
                </a:solidFill>
                <a:latin typeface="+mj-lt"/>
              </a:rPr>
              <a:t>V. AN TOÀN VỆ SINH THỰC PHẨM</a:t>
            </a:r>
          </a:p>
        </p:txBody>
      </p:sp>
      <p:sp>
        <p:nvSpPr>
          <p:cNvPr id="17" name="TextBox 17"/>
          <p:cNvSpPr txBox="1"/>
          <p:nvPr/>
        </p:nvSpPr>
        <p:spPr>
          <a:xfrm>
            <a:off x="685622" y="3001434"/>
            <a:ext cx="10817582" cy="810415"/>
          </a:xfrm>
          <a:prstGeom prst="rect">
            <a:avLst/>
          </a:prstGeom>
        </p:spPr>
        <p:txBody>
          <a:bodyPr lIns="0" tIns="0" rIns="0" bIns="0" rtlCol="0" anchor="t">
            <a:spAutoFit/>
          </a:bodyPr>
          <a:lstStyle/>
          <a:p>
            <a:pPr algn="just">
              <a:lnSpc>
                <a:spcPct val="120000"/>
              </a:lnSpc>
              <a:spcBef>
                <a:spcPct val="0"/>
              </a:spcBef>
            </a:pPr>
            <a:r>
              <a:rPr lang="en-US" sz="2300" b="1" dirty="0" err="1">
                <a:solidFill>
                  <a:srgbClr val="000000"/>
                </a:solidFill>
                <a:latin typeface="Arial" pitchFamily="34" charset="0"/>
              </a:rPr>
              <a:t>Các</a:t>
            </a:r>
            <a:r>
              <a:rPr lang="en-US" sz="2300" b="1" dirty="0">
                <a:solidFill>
                  <a:srgbClr val="000000"/>
                </a:solidFill>
                <a:latin typeface="Arial" pitchFamily="34" charset="0"/>
              </a:rPr>
              <a:t> </a:t>
            </a:r>
            <a:r>
              <a:rPr lang="en-US" sz="2300" b="1" dirty="0" err="1">
                <a:solidFill>
                  <a:srgbClr val="000000"/>
                </a:solidFill>
                <a:latin typeface="Arial" pitchFamily="34" charset="0"/>
              </a:rPr>
              <a:t>biện</a:t>
            </a:r>
            <a:r>
              <a:rPr lang="en-US" sz="2300" b="1" dirty="0">
                <a:solidFill>
                  <a:srgbClr val="000000"/>
                </a:solidFill>
                <a:latin typeface="Arial" pitchFamily="34" charset="0"/>
              </a:rPr>
              <a:t> </a:t>
            </a:r>
            <a:r>
              <a:rPr lang="en-US" sz="2300" b="1" dirty="0" err="1">
                <a:solidFill>
                  <a:srgbClr val="000000"/>
                </a:solidFill>
                <a:latin typeface="Arial" pitchFamily="34" charset="0"/>
              </a:rPr>
              <a:t>pháp</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cần</a:t>
            </a:r>
            <a:r>
              <a:rPr lang="en-US" sz="2300" b="1" dirty="0">
                <a:solidFill>
                  <a:srgbClr val="000000"/>
                </a:solidFill>
                <a:latin typeface="Arial" pitchFamily="34" charset="0"/>
              </a:rPr>
              <a:t> </a:t>
            </a:r>
            <a:r>
              <a:rPr lang="en-US" sz="2300" b="1" dirty="0" err="1">
                <a:solidFill>
                  <a:srgbClr val="000000"/>
                </a:solidFill>
                <a:latin typeface="Arial" pitchFamily="34" charset="0"/>
              </a:rPr>
              <a:t>được</a:t>
            </a:r>
            <a:r>
              <a:rPr lang="en-US" sz="2300" b="1" dirty="0">
                <a:solidFill>
                  <a:srgbClr val="000000"/>
                </a:solidFill>
                <a:latin typeface="Arial" pitchFamily="34" charset="0"/>
              </a:rPr>
              <a:t> </a:t>
            </a:r>
            <a:r>
              <a:rPr lang="en-US" sz="2300" b="1" dirty="0" err="1">
                <a:solidFill>
                  <a:srgbClr val="000000"/>
                </a:solidFill>
                <a:latin typeface="Arial" pitchFamily="34" charset="0"/>
              </a:rPr>
              <a:t>áp</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từ</a:t>
            </a:r>
            <a:r>
              <a:rPr lang="en-US" sz="2300" b="1" dirty="0">
                <a:solidFill>
                  <a:srgbClr val="000000"/>
                </a:solidFill>
                <a:latin typeface="Arial" pitchFamily="34" charset="0"/>
              </a:rPr>
              <a:t> </a:t>
            </a:r>
            <a:r>
              <a:rPr lang="en-US" sz="2300" b="1" dirty="0" err="1">
                <a:solidFill>
                  <a:srgbClr val="000000"/>
                </a:solidFill>
                <a:latin typeface="Arial" pitchFamily="34" charset="0"/>
              </a:rPr>
              <a:t>khâu</a:t>
            </a:r>
            <a:r>
              <a:rPr lang="en-US" sz="2300" b="1" dirty="0">
                <a:solidFill>
                  <a:srgbClr val="000000"/>
                </a:solidFill>
                <a:latin typeface="Arial" pitchFamily="34" charset="0"/>
              </a:rPr>
              <a:t> </a:t>
            </a:r>
            <a:r>
              <a:rPr lang="en-US" sz="2300" b="1" dirty="0" err="1">
                <a:solidFill>
                  <a:srgbClr val="000000"/>
                </a:solidFill>
                <a:latin typeface="Arial" pitchFamily="34" charset="0"/>
              </a:rPr>
              <a:t>sản</a:t>
            </a:r>
            <a:r>
              <a:rPr lang="en-US" sz="2300" b="1" dirty="0">
                <a:solidFill>
                  <a:srgbClr val="000000"/>
                </a:solidFill>
                <a:latin typeface="Arial" pitchFamily="34" charset="0"/>
              </a:rPr>
              <a:t> </a:t>
            </a:r>
            <a:r>
              <a:rPr lang="en-US" sz="2300" b="1" dirty="0" err="1">
                <a:solidFill>
                  <a:srgbClr val="000000"/>
                </a:solidFill>
                <a:latin typeface="Arial" pitchFamily="34" charset="0"/>
              </a:rPr>
              <a:t>xuất</a:t>
            </a:r>
            <a:r>
              <a:rPr lang="en-US" sz="2300" b="1" dirty="0">
                <a:solidFill>
                  <a:srgbClr val="000000"/>
                </a:solidFill>
                <a:latin typeface="Arial" pitchFamily="34" charset="0"/>
              </a:rPr>
              <a:t>, </a:t>
            </a:r>
            <a:r>
              <a:rPr lang="en-US" sz="2300" b="1" dirty="0" err="1">
                <a:solidFill>
                  <a:srgbClr val="000000"/>
                </a:solidFill>
                <a:latin typeface="Arial" pitchFamily="34" charset="0"/>
              </a:rPr>
              <a:t>vận</a:t>
            </a:r>
            <a:r>
              <a:rPr lang="en-US" sz="2300" b="1" dirty="0">
                <a:solidFill>
                  <a:srgbClr val="000000"/>
                </a:solidFill>
                <a:latin typeface="Arial" pitchFamily="34" charset="0"/>
              </a:rPr>
              <a:t> </a:t>
            </a:r>
            <a:r>
              <a:rPr lang="en-US" sz="2300" b="1" dirty="0" err="1">
                <a:solidFill>
                  <a:srgbClr val="000000"/>
                </a:solidFill>
                <a:latin typeface="Arial" pitchFamily="34" charset="0"/>
              </a:rPr>
              <a:t>chuyển</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t>
            </a:r>
            <a:r>
              <a:rPr lang="en-US" sz="2300" b="1" dirty="0" err="1">
                <a:solidFill>
                  <a:srgbClr val="000000"/>
                </a:solidFill>
                <a:latin typeface="Arial" pitchFamily="34" charset="0"/>
              </a:rPr>
              <a:t>quản</a:t>
            </a:r>
            <a:r>
              <a:rPr lang="en-US" sz="2300" b="1" dirty="0">
                <a:solidFill>
                  <a:srgbClr val="000000"/>
                </a:solidFill>
                <a:latin typeface="Arial" pitchFamily="34" charset="0"/>
              </a:rPr>
              <a:t> </a:t>
            </a:r>
            <a:r>
              <a:rPr lang="en-US" sz="2300" b="1" dirty="0" err="1">
                <a:solidFill>
                  <a:srgbClr val="000000"/>
                </a:solidFill>
                <a:latin typeface="Arial" pitchFamily="34" charset="0"/>
              </a:rPr>
              <a:t>và</a:t>
            </a:r>
            <a:r>
              <a:rPr lang="en-US" sz="2300" b="1" dirty="0">
                <a:solidFill>
                  <a:srgbClr val="000000"/>
                </a:solidFill>
                <a:latin typeface="Arial" pitchFamily="34" charset="0"/>
              </a:rPr>
              <a:t> </a:t>
            </a:r>
            <a:r>
              <a:rPr lang="en-US" sz="2300" b="1" dirty="0" err="1">
                <a:solidFill>
                  <a:srgbClr val="000000"/>
                </a:solidFill>
                <a:latin typeface="Arial" pitchFamily="34" charset="0"/>
              </a:rPr>
              <a:t>chế</a:t>
            </a:r>
            <a:r>
              <a:rPr lang="en-US" sz="2300" b="1" dirty="0">
                <a:solidFill>
                  <a:srgbClr val="000000"/>
                </a:solidFill>
                <a:latin typeface="Arial" pitchFamily="34" charset="0"/>
              </a:rPr>
              <a:t> </a:t>
            </a:r>
            <a:r>
              <a:rPr lang="en-US" sz="2300" b="1" dirty="0" err="1">
                <a:solidFill>
                  <a:srgbClr val="000000"/>
                </a:solidFill>
                <a:latin typeface="Arial" pitchFamily="34" charset="0"/>
              </a:rPr>
              <a:t>biến</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endParaRPr lang="en-US" sz="2300" b="1" dirty="0">
              <a:solidFill>
                <a:srgbClr val="000000"/>
              </a:solidFill>
              <a:latin typeface="Arial" pitchFamily="34" charset="0"/>
            </a:endParaRPr>
          </a:p>
        </p:txBody>
      </p:sp>
      <p:sp>
        <p:nvSpPr>
          <p:cNvPr id="18" name="TextBox 18"/>
          <p:cNvSpPr txBox="1"/>
          <p:nvPr/>
        </p:nvSpPr>
        <p:spPr>
          <a:xfrm>
            <a:off x="4577141" y="4041246"/>
            <a:ext cx="5486856" cy="384529"/>
          </a:xfrm>
          <a:prstGeom prst="rect">
            <a:avLst/>
          </a:prstGeom>
        </p:spPr>
        <p:txBody>
          <a:bodyPr lIns="0" tIns="0" rIns="0" bIns="0" rtlCol="0" anchor="t">
            <a:spAutoFit/>
          </a:bodyPr>
          <a:lstStyle/>
          <a:p>
            <a:pPr>
              <a:lnSpc>
                <a:spcPts val="3266"/>
              </a:lnSpc>
              <a:spcBef>
                <a:spcPct val="0"/>
              </a:spcBef>
            </a:pPr>
            <a:r>
              <a:rPr lang="en-US" sz="2300" b="1" dirty="0" err="1">
                <a:solidFill>
                  <a:srgbClr val="FF0000"/>
                </a:solidFill>
                <a:latin typeface="Arial" pitchFamily="34" charset="0"/>
              </a:rPr>
              <a:t>Vận</a:t>
            </a:r>
            <a:r>
              <a:rPr lang="en-US" sz="2300" b="1" dirty="0">
                <a:solidFill>
                  <a:srgbClr val="FF0000"/>
                </a:solidFill>
                <a:latin typeface="Arial" pitchFamily="34" charset="0"/>
              </a:rPr>
              <a:t> </a:t>
            </a:r>
            <a:r>
              <a:rPr lang="en-US" sz="2300" b="1" dirty="0" err="1">
                <a:solidFill>
                  <a:srgbClr val="FF0000"/>
                </a:solidFill>
                <a:latin typeface="Arial" pitchFamily="34" charset="0"/>
              </a:rPr>
              <a:t>chuyển</a:t>
            </a:r>
            <a:r>
              <a:rPr lang="en-US" sz="2300" b="1" dirty="0">
                <a:solidFill>
                  <a:srgbClr val="FF0000"/>
                </a:solidFill>
                <a:latin typeface="Arial" pitchFamily="34" charset="0"/>
              </a:rPr>
              <a:t> </a:t>
            </a:r>
            <a:r>
              <a:rPr lang="en-US" sz="2300" b="1" dirty="0" err="1">
                <a:solidFill>
                  <a:srgbClr val="FF0000"/>
                </a:solidFill>
                <a:latin typeface="Arial" pitchFamily="34" charset="0"/>
              </a:rPr>
              <a:t>và</a:t>
            </a:r>
            <a:r>
              <a:rPr lang="en-US" sz="2300" b="1" dirty="0">
                <a:solidFill>
                  <a:srgbClr val="FF0000"/>
                </a:solidFill>
                <a:latin typeface="Arial" pitchFamily="34" charset="0"/>
              </a:rPr>
              <a:t> </a:t>
            </a:r>
            <a:r>
              <a:rPr lang="en-US" sz="2300" b="1" dirty="0" err="1">
                <a:solidFill>
                  <a:srgbClr val="FF0000"/>
                </a:solidFill>
                <a:latin typeface="Arial" pitchFamily="34" charset="0"/>
              </a:rPr>
              <a:t>bảo</a:t>
            </a:r>
            <a:r>
              <a:rPr lang="en-US" sz="2300" b="1" dirty="0">
                <a:solidFill>
                  <a:srgbClr val="FF0000"/>
                </a:solidFill>
                <a:latin typeface="Arial" pitchFamily="34" charset="0"/>
              </a:rPr>
              <a:t> </a:t>
            </a:r>
            <a:r>
              <a:rPr lang="en-US" sz="2300" b="1" dirty="0" err="1">
                <a:solidFill>
                  <a:srgbClr val="FF0000"/>
                </a:solidFill>
                <a:latin typeface="Arial" pitchFamily="34" charset="0"/>
              </a:rPr>
              <a:t>quản</a:t>
            </a:r>
            <a:endParaRPr lang="en-US" sz="2300" b="1" dirty="0">
              <a:solidFill>
                <a:srgbClr val="FF0000"/>
              </a:solidFill>
              <a:latin typeface="Arial" pitchFamily="34" charset="0"/>
            </a:endParaRPr>
          </a:p>
        </p:txBody>
      </p:sp>
      <p:sp>
        <p:nvSpPr>
          <p:cNvPr id="19" name="TextBox 19"/>
          <p:cNvSpPr txBox="1"/>
          <p:nvPr/>
        </p:nvSpPr>
        <p:spPr>
          <a:xfrm>
            <a:off x="4577141" y="4444966"/>
            <a:ext cx="7193700" cy="2123658"/>
          </a:xfrm>
          <a:prstGeom prst="rect">
            <a:avLst/>
          </a:prstGeom>
        </p:spPr>
        <p:txBody>
          <a:bodyPr lIns="0" tIns="0" rIns="0" bIns="0" rtlCol="0" anchor="t">
            <a:spAutoFit/>
          </a:bodyPr>
          <a:lstStyle/>
          <a:p>
            <a:pPr algn="just"/>
            <a:r>
              <a:rPr lang="en-US" sz="2300" b="1" dirty="0" err="1" smtClean="0">
                <a:solidFill>
                  <a:srgbClr val="000000"/>
                </a:solidFill>
                <a:latin typeface="Arial" pitchFamily="34" charset="0"/>
              </a:rPr>
              <a:t>Những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loại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dễ</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hỏng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như</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rau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quả</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thịt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tươi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được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quản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lạnh</a:t>
            </a:r>
            <a:endParaRPr lang="en-US" sz="2300" b="1" dirty="0" smtClean="0">
              <a:solidFill>
                <a:srgbClr val="000000"/>
              </a:solidFill>
              <a:latin typeface="Arial" pitchFamily="34" charset="0"/>
            </a:endParaRPr>
          </a:p>
          <a:p>
            <a:pPr algn="just"/>
            <a:r>
              <a:rPr lang="en-US" sz="2300" b="1" dirty="0" err="1" smtClean="0">
                <a:solidFill>
                  <a:srgbClr val="000000"/>
                </a:solidFill>
                <a:latin typeface="Arial" pitchFamily="34" charset="0"/>
              </a:rPr>
              <a:t>Đóng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gói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an </a:t>
            </a:r>
            <a:r>
              <a:rPr lang="en-US" sz="2300" b="1" dirty="0" err="1" smtClean="0">
                <a:solidFill>
                  <a:srgbClr val="000000"/>
                </a:solidFill>
                <a:latin typeface="Arial" pitchFamily="34" charset="0"/>
              </a:rPr>
              <a:t>toàn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trước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bảo</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quản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lẫn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sống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với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nấu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chín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thịt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a:t>
            </a:r>
            <a:r>
              <a:rPr lang="en-US" sz="2300" b="1" dirty="0" smtClean="0">
                <a:solidFill>
                  <a:srgbClr val="000000"/>
                </a:solidFill>
                <a:latin typeface="Arial" pitchFamily="34" charset="0"/>
              </a:rPr>
              <a:t>,…)</a:t>
            </a:r>
          </a:p>
          <a:p>
            <a:pPr algn="just"/>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sau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chế</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che</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đậy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cẩn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thận</a:t>
            </a:r>
            <a:endParaRPr lang="en-US" sz="2300" b="1" dirty="0" smtClean="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3707" y="894"/>
            <a:ext cx="7066266" cy="7066266"/>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3">
              <a:alphaModFix amt="18999"/>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64354" y="893"/>
            <a:ext cx="521267" cy="226637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5"/>
            <a:stretch>
              <a:fillRect/>
            </a:stretch>
          </a:blipFill>
        </p:spPr>
      </p:sp>
      <p:sp>
        <p:nvSpPr>
          <p:cNvPr id="12" name="Freeform 6"/>
          <p:cNvSpPr/>
          <p:nvPr/>
        </p:nvSpPr>
        <p:spPr>
          <a:xfrm>
            <a:off x="5122559" y="894"/>
            <a:ext cx="7066266" cy="7066266"/>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3">
              <a:alphaModFix amt="18999"/>
              <a:extLst>
                <a:ext uri="{96DAC541-7B7A-43D3-8B79-37D633B846F1}">
                  <asvg:svgBlip xmlns="" xmlns:asvg="http://schemas.microsoft.com/office/drawing/2016/SVG/main" r:embed="rId4"/>
                </a:ext>
              </a:extLst>
            </a:blip>
            <a:stretch>
              <a:fillRect/>
            </a:stretch>
          </a:blipFill>
        </p:spPr>
      </p:sp>
      <p:graphicFrame>
        <p:nvGraphicFramePr>
          <p:cNvPr id="6" name="Table 5"/>
          <p:cNvGraphicFramePr>
            <a:graphicFrameLocks noGrp="1"/>
          </p:cNvGraphicFramePr>
          <p:nvPr>
            <p:extLst>
              <p:ext uri="{D42A27DB-BD31-4B8C-83A1-F6EECF244321}">
                <p14:modId xmlns:p14="http://schemas.microsoft.com/office/powerpoint/2010/main" val="2207303645"/>
              </p:ext>
            </p:extLst>
          </p:nvPr>
        </p:nvGraphicFramePr>
        <p:xfrm>
          <a:off x="5289792" y="304800"/>
          <a:ext cx="5250640" cy="6127835"/>
        </p:xfrm>
        <a:graphic>
          <a:graphicData uri="http://schemas.openxmlformats.org/drawingml/2006/table">
            <a:tbl>
              <a:tblPr/>
              <a:tblGrid>
                <a:gridCol w="5250640">
                  <a:extLst>
                    <a:ext uri="{9D8B030D-6E8A-4147-A177-3AD203B41FA5}">
                      <a16:colId xmlns="" xmlns:a16="http://schemas.microsoft.com/office/drawing/2014/main" val="559093521"/>
                    </a:ext>
                  </a:extLst>
                </a:gridCol>
              </a:tblGrid>
              <a:tr h="3200400">
                <a:tc>
                  <a:txBody>
                    <a:bodyPr/>
                    <a:lstStyle/>
                    <a:p>
                      <a:pPr marL="0" algn="l" defTabSz="914400" rtl="0" eaLnBrk="1" latinLnBrk="0" hangingPunct="1"/>
                      <a:r>
                        <a:rPr lang="vi-VN" sz="1800" kern="1200">
                          <a:solidFill>
                            <a:srgbClr val="EE4036"/>
                          </a:solidFill>
                          <a:latin typeface="Times New Roman" panose="02020603050405020304" pitchFamily="18" charset="0"/>
                          <a:ea typeface="+mn-ea"/>
                          <a:cs typeface="+mn-cs"/>
                        </a:rPr>
                        <a:t>Về mặt cấu tạo, xương chủ yếu được tạo thành từ các khoáng chất (đa phần là </a:t>
                      </a:r>
                      <a:r>
                        <a:rPr lang="vi-VN" sz="1800" kern="1200" smtClean="0">
                          <a:solidFill>
                            <a:srgbClr val="EE4036"/>
                          </a:solidFill>
                          <a:latin typeface="Times New Roman" panose="02020603050405020304" pitchFamily="18" charset="0"/>
                          <a:ea typeface="+mn-ea"/>
                          <a:cs typeface="+mn-cs"/>
                        </a:rPr>
                        <a:t>Ca</a:t>
                      </a:r>
                      <a:r>
                        <a:rPr lang="en-US" sz="1800" kern="1200" err="1" smtClean="0">
                          <a:solidFill>
                            <a:srgbClr val="EE4036"/>
                          </a:solidFill>
                          <a:latin typeface="Times New Roman" panose="02020603050405020304" pitchFamily="18" charset="0"/>
                          <a:ea typeface="+mn-ea"/>
                          <a:cs typeface="+mn-cs"/>
                        </a:rPr>
                        <a:t>lc</a:t>
                      </a:r>
                      <a:r>
                        <a:rPr lang="vi-VN" sz="1800" kern="1200" smtClean="0">
                          <a:solidFill>
                            <a:srgbClr val="EE4036"/>
                          </a:solidFill>
                          <a:latin typeface="Times New Roman" panose="02020603050405020304" pitchFamily="18" charset="0"/>
                          <a:ea typeface="+mn-ea"/>
                          <a:cs typeface="+mn-cs"/>
                        </a:rPr>
                        <a:t>i</a:t>
                      </a:r>
                      <a:r>
                        <a:rPr lang="vi-VN" sz="1800" kern="1200">
                          <a:solidFill>
                            <a:srgbClr val="EE4036"/>
                          </a:solidFill>
                          <a:latin typeface="Times New Roman" panose="02020603050405020304" pitchFamily="18" charset="0"/>
                          <a:ea typeface="+mn-ea"/>
                          <a:cs typeface="+mn-cs"/>
                        </a:rPr>
                        <a:t>), chiếm khoảng 70% trọng lượng xương khô và các chất hữu cơ (chiếm phần lớn là Collagen), chiếm 30% trọng lượng xương khô. Ở người lớn, khi xương thiếu </a:t>
                      </a:r>
                      <a:r>
                        <a:rPr lang="vi-VN" sz="1800" kern="1200" smtClean="0">
                          <a:solidFill>
                            <a:srgbClr val="EE4036"/>
                          </a:solidFill>
                          <a:latin typeface="Times New Roman" panose="02020603050405020304" pitchFamily="18" charset="0"/>
                          <a:ea typeface="+mn-ea"/>
                          <a:cs typeface="+mn-cs"/>
                        </a:rPr>
                        <a:t>Ca</a:t>
                      </a:r>
                      <a:r>
                        <a:rPr lang="en-US" sz="1800" kern="1200" err="1" smtClean="0">
                          <a:solidFill>
                            <a:srgbClr val="EE4036"/>
                          </a:solidFill>
                          <a:latin typeface="Times New Roman" panose="02020603050405020304" pitchFamily="18" charset="0"/>
                          <a:ea typeface="+mn-ea"/>
                          <a:cs typeface="+mn-cs"/>
                        </a:rPr>
                        <a:t>lc</a:t>
                      </a:r>
                      <a:r>
                        <a:rPr lang="vi-VN" sz="1800" kern="1200" smtClean="0">
                          <a:solidFill>
                            <a:srgbClr val="EE4036"/>
                          </a:solidFill>
                          <a:latin typeface="Times New Roman" panose="02020603050405020304" pitchFamily="18" charset="0"/>
                          <a:ea typeface="+mn-ea"/>
                          <a:cs typeface="+mn-cs"/>
                        </a:rPr>
                        <a:t>i </a:t>
                      </a:r>
                      <a:r>
                        <a:rPr lang="vi-VN" sz="1800" kern="1200">
                          <a:solidFill>
                            <a:srgbClr val="EE4036"/>
                          </a:solidFill>
                          <a:latin typeface="Times New Roman" panose="02020603050405020304" pitchFamily="18" charset="0"/>
                          <a:ea typeface="+mn-ea"/>
                          <a:cs typeface="+mn-cs"/>
                        </a:rPr>
                        <a:t>sẽ gây nên tình trạng mất xương, loãng xương mà hậu quả là đau nhức, vận động khó khăn, nặng nề nhất là gãy xương khó hồi phục, dẫn tới tàn phế và tử vong </a:t>
                      </a:r>
                      <a:r>
                        <a:rPr lang="vi-VN" sz="1800" kern="1200" smtClean="0">
                          <a:solidFill>
                            <a:srgbClr val="EE4036"/>
                          </a:solidFill>
                          <a:latin typeface="Times New Roman" panose="02020603050405020304" pitchFamily="18" charset="0"/>
                          <a:ea typeface="+mn-ea"/>
                          <a:cs typeface="+mn-cs"/>
                        </a:rPr>
                        <a:t>sớm</a:t>
                      </a:r>
                      <a:r>
                        <a:rPr lang="en-US" sz="1800" kern="1200" smtClean="0">
                          <a:solidFill>
                            <a:srgbClr val="EE4036"/>
                          </a:solidFill>
                          <a:latin typeface="Times New Roman" panose="02020603050405020304" pitchFamily="18" charset="0"/>
                          <a:ea typeface="+mn-ea"/>
                          <a:cs typeface="+mn-cs"/>
                        </a:rPr>
                        <a:t>.</a:t>
                      </a:r>
                      <a:endParaRPr lang="vi-VN" sz="1800" kern="1200">
                        <a:solidFill>
                          <a:srgbClr val="EE4036"/>
                        </a:solidFill>
                        <a:latin typeface="Times New Roman" panose="02020603050405020304" pitchFamily="18" charset="0"/>
                        <a:ea typeface="+mn-ea"/>
                        <a:cs typeface="+mn-cs"/>
                      </a:endParaRPr>
                    </a:p>
                  </a:txBody>
                  <a:tcPr marL="28568" marR="28568" marT="28568" marB="28568" anchor="ctr">
                    <a:lnL>
                      <a:noFill/>
                    </a:lnL>
                    <a:lnR>
                      <a:noFill/>
                    </a:lnR>
                    <a:lnT>
                      <a:noFill/>
                    </a:lnT>
                    <a:lnB>
                      <a:noFill/>
                    </a:lnB>
                  </a:tcPr>
                </a:tc>
                <a:extLst>
                  <a:ext uri="{0D108BD9-81ED-4DB2-BD59-A6C34878D82A}">
                    <a16:rowId xmlns="" xmlns:a16="http://schemas.microsoft.com/office/drawing/2014/main" val="628291175"/>
                  </a:ext>
                </a:extLst>
              </a:tr>
              <a:tr h="2927435">
                <a:tc>
                  <a:txBody>
                    <a:bodyPr/>
                    <a:lstStyle/>
                    <a:p>
                      <a:pPr marL="0" algn="l" defTabSz="914400" rtl="0" eaLnBrk="1" latinLnBrk="0" hangingPunct="1"/>
                      <a:r>
                        <a:rPr lang="vi-VN" sz="1800" kern="1200" dirty="0" smtClean="0">
                          <a:solidFill>
                            <a:srgbClr val="EE4036"/>
                          </a:solidFill>
                          <a:latin typeface="Times New Roman" panose="02020603050405020304" pitchFamily="18" charset="0"/>
                          <a:ea typeface="+mn-ea"/>
                          <a:cs typeface="+mn-cs"/>
                        </a:rPr>
                        <a:t>Trẻ </a:t>
                      </a:r>
                      <a:r>
                        <a:rPr lang="vi-VN" sz="1800" kern="1200" dirty="0">
                          <a:solidFill>
                            <a:srgbClr val="EE4036"/>
                          </a:solidFill>
                          <a:latin typeface="Times New Roman" panose="02020603050405020304" pitchFamily="18" charset="0"/>
                          <a:ea typeface="+mn-ea"/>
                          <a:cs typeface="+mn-cs"/>
                        </a:rPr>
                        <a:t>em khi thiếu </a:t>
                      </a:r>
                      <a:r>
                        <a:rPr lang="vi-VN" sz="1800" kern="1200" dirty="0" smtClean="0">
                          <a:solidFill>
                            <a:srgbClr val="EE4036"/>
                          </a:solidFill>
                          <a:latin typeface="Times New Roman" panose="02020603050405020304" pitchFamily="18" charset="0"/>
                          <a:ea typeface="+mn-ea"/>
                          <a:cs typeface="+mn-cs"/>
                        </a:rPr>
                        <a:t>ca</a:t>
                      </a:r>
                      <a:r>
                        <a:rPr lang="en-US" sz="1800" kern="1200" dirty="0" err="1" smtClean="0">
                          <a:solidFill>
                            <a:srgbClr val="EE4036"/>
                          </a:solidFill>
                          <a:latin typeface="Times New Roman" panose="02020603050405020304" pitchFamily="18" charset="0"/>
                          <a:ea typeface="+mn-ea"/>
                          <a:cs typeface="+mn-cs"/>
                        </a:rPr>
                        <a:t>lc</a:t>
                      </a:r>
                      <a:r>
                        <a:rPr lang="vi-VN" sz="1800" kern="1200" dirty="0" smtClean="0">
                          <a:solidFill>
                            <a:srgbClr val="EE4036"/>
                          </a:solidFill>
                          <a:latin typeface="Times New Roman" panose="02020603050405020304" pitchFamily="18" charset="0"/>
                          <a:ea typeface="+mn-ea"/>
                          <a:cs typeface="+mn-cs"/>
                        </a:rPr>
                        <a:t>i</a:t>
                      </a:r>
                      <a:r>
                        <a:rPr lang="vi-VN" sz="1800" kern="1200" dirty="0">
                          <a:solidFill>
                            <a:srgbClr val="EE4036"/>
                          </a:solidFill>
                          <a:latin typeface="Times New Roman" panose="02020603050405020304" pitchFamily="18" charset="0"/>
                          <a:ea typeface="+mn-ea"/>
                          <a:cs typeface="+mn-cs"/>
                        </a:rPr>
                        <a:t>: Xương nhỏ, yếu xương, chậm lớn, lùn, còi xương, xương biến dạng, răng không đều, răng dị hình, chất lượng răng kém, và bị sâu răng. Trẻ em ở độ tuổi 7-9 tuổi, 13-16 tuổi là thời kỳ quan trọng cần bổ sung </a:t>
                      </a:r>
                      <a:r>
                        <a:rPr lang="vi-VN" sz="1800" kern="1200" dirty="0" smtClean="0">
                          <a:solidFill>
                            <a:srgbClr val="EE4036"/>
                          </a:solidFill>
                          <a:latin typeface="Times New Roman" panose="02020603050405020304" pitchFamily="18" charset="0"/>
                          <a:ea typeface="+mn-ea"/>
                          <a:cs typeface="+mn-cs"/>
                        </a:rPr>
                        <a:t>ca</a:t>
                      </a:r>
                      <a:r>
                        <a:rPr lang="en-US" sz="1800" kern="1200" dirty="0" err="1" smtClean="0">
                          <a:solidFill>
                            <a:srgbClr val="EE4036"/>
                          </a:solidFill>
                          <a:latin typeface="Times New Roman" panose="02020603050405020304" pitchFamily="18" charset="0"/>
                          <a:ea typeface="+mn-ea"/>
                          <a:cs typeface="+mn-cs"/>
                        </a:rPr>
                        <a:t>lc</a:t>
                      </a:r>
                      <a:r>
                        <a:rPr lang="vi-VN" sz="1800" kern="1200" dirty="0" smtClean="0">
                          <a:solidFill>
                            <a:srgbClr val="EE4036"/>
                          </a:solidFill>
                          <a:latin typeface="Times New Roman" panose="02020603050405020304" pitchFamily="18" charset="0"/>
                          <a:ea typeface="+mn-ea"/>
                          <a:cs typeface="+mn-cs"/>
                        </a:rPr>
                        <a:t>i</a:t>
                      </a:r>
                      <a:r>
                        <a:rPr lang="vi-VN" sz="1800" kern="1200" dirty="0">
                          <a:solidFill>
                            <a:srgbClr val="EE4036"/>
                          </a:solidFill>
                          <a:latin typeface="Times New Roman" panose="02020603050405020304" pitchFamily="18" charset="0"/>
                          <a:ea typeface="+mn-ea"/>
                          <a:cs typeface="+mn-cs"/>
                        </a:rPr>
                        <a:t>. Hàng ngày do thiếu </a:t>
                      </a:r>
                      <a:r>
                        <a:rPr lang="vi-VN" sz="1800" kern="1200" dirty="0" smtClean="0">
                          <a:solidFill>
                            <a:srgbClr val="EE4036"/>
                          </a:solidFill>
                          <a:latin typeface="Times New Roman" panose="02020603050405020304" pitchFamily="18" charset="0"/>
                          <a:ea typeface="+mn-ea"/>
                          <a:cs typeface="+mn-cs"/>
                        </a:rPr>
                        <a:t>ca</a:t>
                      </a:r>
                      <a:r>
                        <a:rPr lang="en-US" sz="1800" kern="1200" dirty="0" err="1" smtClean="0">
                          <a:solidFill>
                            <a:srgbClr val="EE4036"/>
                          </a:solidFill>
                          <a:latin typeface="Times New Roman" panose="02020603050405020304" pitchFamily="18" charset="0"/>
                          <a:ea typeface="+mn-ea"/>
                          <a:cs typeface="+mn-cs"/>
                        </a:rPr>
                        <a:t>lc</a:t>
                      </a:r>
                      <a:r>
                        <a:rPr lang="vi-VN" sz="1800" kern="1200" dirty="0" smtClean="0">
                          <a:solidFill>
                            <a:srgbClr val="EE4036"/>
                          </a:solidFill>
                          <a:latin typeface="Times New Roman" panose="02020603050405020304" pitchFamily="18" charset="0"/>
                          <a:ea typeface="+mn-ea"/>
                          <a:cs typeface="+mn-cs"/>
                        </a:rPr>
                        <a:t>i</a:t>
                      </a:r>
                      <a:r>
                        <a:rPr lang="vi-VN" sz="1800" kern="1200" dirty="0">
                          <a:solidFill>
                            <a:srgbClr val="EE4036"/>
                          </a:solidFill>
                          <a:latin typeface="Times New Roman" panose="02020603050405020304" pitchFamily="18" charset="0"/>
                          <a:ea typeface="+mn-ea"/>
                          <a:cs typeface="+mn-cs"/>
                        </a:rPr>
                        <a:t>, </a:t>
                      </a:r>
                      <a:r>
                        <a:rPr lang="vi-VN" sz="1800" kern="1200" dirty="0" smtClean="0">
                          <a:solidFill>
                            <a:srgbClr val="EE4036"/>
                          </a:solidFill>
                          <a:latin typeface="Times New Roman" panose="02020603050405020304" pitchFamily="18" charset="0"/>
                          <a:ea typeface="+mn-ea"/>
                          <a:cs typeface="+mn-cs"/>
                        </a:rPr>
                        <a:t>ca</a:t>
                      </a:r>
                      <a:r>
                        <a:rPr lang="en-US" sz="1800" kern="1200" dirty="0" err="1" smtClean="0">
                          <a:solidFill>
                            <a:srgbClr val="EE4036"/>
                          </a:solidFill>
                          <a:latin typeface="Times New Roman" panose="02020603050405020304" pitchFamily="18" charset="0"/>
                          <a:ea typeface="+mn-ea"/>
                          <a:cs typeface="+mn-cs"/>
                        </a:rPr>
                        <a:t>lc</a:t>
                      </a:r>
                      <a:r>
                        <a:rPr lang="vi-VN" sz="1800" kern="1200" dirty="0" smtClean="0">
                          <a:solidFill>
                            <a:srgbClr val="EE4036"/>
                          </a:solidFill>
                          <a:latin typeface="Times New Roman" panose="02020603050405020304" pitchFamily="18" charset="0"/>
                          <a:ea typeface="+mn-ea"/>
                          <a:cs typeface="+mn-cs"/>
                        </a:rPr>
                        <a:t>i </a:t>
                      </a:r>
                      <a:r>
                        <a:rPr lang="vi-VN" sz="1800" kern="1200" dirty="0">
                          <a:solidFill>
                            <a:srgbClr val="EE4036"/>
                          </a:solidFill>
                          <a:latin typeface="Times New Roman" panose="02020603050405020304" pitchFamily="18" charset="0"/>
                          <a:ea typeface="+mn-ea"/>
                          <a:cs typeface="+mn-cs"/>
                        </a:rPr>
                        <a:t>trong xương phải chuyển một phần cho máu, dần dần xương bị loãng, gây ra bệnh loãng xương.</a:t>
                      </a:r>
                    </a:p>
                  </a:txBody>
                  <a:tcPr marL="57135" marR="57135" marT="57135" marB="57135" anchor="ctr">
                    <a:lnL>
                      <a:noFill/>
                    </a:lnL>
                    <a:lnR>
                      <a:noFill/>
                    </a:lnR>
                    <a:lnT>
                      <a:noFill/>
                    </a:lnT>
                    <a:lnB>
                      <a:noFill/>
                    </a:lnB>
                    <a:solidFill>
                      <a:srgbClr val="FFFFFF"/>
                    </a:solidFill>
                  </a:tcPr>
                </a:tc>
                <a:extLst>
                  <a:ext uri="{0D108BD9-81ED-4DB2-BD59-A6C34878D82A}">
                    <a16:rowId xmlns="" xmlns:a16="http://schemas.microsoft.com/office/drawing/2014/main" val="685910151"/>
                  </a:ext>
                </a:extLst>
              </a:tr>
            </a:tbl>
          </a:graphicData>
        </a:graphic>
      </p:graphicFrame>
      <p:pic>
        <p:nvPicPr>
          <p:cNvPr id="1026" name="Picture 2" descr="Những công dụng đặc biệt của canxi với cơ thể con người"/>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05002" y="1134082"/>
            <a:ext cx="4117555" cy="3755710"/>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8"/>
          <p:cNvSpPr/>
          <p:nvPr/>
        </p:nvSpPr>
        <p:spPr>
          <a:xfrm flipH="1">
            <a:off x="10719683" y="-637312"/>
            <a:ext cx="2455811" cy="2323812"/>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7"/>
            <a:stretch>
              <a:fillRect/>
            </a:stretch>
          </a:blipFill>
        </p:spPr>
      </p:sp>
      <p:sp>
        <p:nvSpPr>
          <p:cNvPr id="11" name="Freeform 2"/>
          <p:cNvSpPr/>
          <p:nvPr/>
        </p:nvSpPr>
        <p:spPr>
          <a:xfrm flipH="1">
            <a:off x="9726730" y="5695916"/>
            <a:ext cx="3724363" cy="2742486"/>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8">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1528611923"/>
      </p:ext>
    </p:extLst>
  </p:cSld>
  <p:clrMapOvr>
    <a:masterClrMapping/>
  </p:clrMapOvr>
  <mc:AlternateContent xmlns:mc="http://schemas.openxmlformats.org/markup-compatibility/2006" xmlns:p14="http://schemas.microsoft.com/office/powerpoint/2010/main">
    <mc:Choice Requires="p14">
      <p:transition spd="slow" p14:dur="1400">
        <p14:ripple/>
        <p:sndAc>
          <p:stSnd>
            <p:snd r:embed="rId2" name="chimes.wav"/>
          </p:stSnd>
        </p:sndAc>
      </p:transition>
    </mc:Choice>
    <mc:Fallback xmlns="">
      <p:transition spd="slow">
        <p:fade/>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circle(in)">
                                      <p:cBhvr>
                                        <p:cTn id="11"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pic>
        <p:nvPicPr>
          <p:cNvPr id="6" name="Picture 6"/>
          <p:cNvPicPr>
            <a:picLocks noChangeAspect="1"/>
          </p:cNvPicPr>
          <p:nvPr/>
        </p:nvPicPr>
        <p:blipFill>
          <a:blip r:embed="rId4"/>
          <a:srcRect l="11296" r="11296"/>
          <a:stretch>
            <a:fillRect/>
          </a:stretch>
        </p:blipFill>
        <p:spPr>
          <a:xfrm>
            <a:off x="685621" y="1515533"/>
            <a:ext cx="5408791" cy="4656667"/>
          </a:xfrm>
          <a:prstGeom prst="rect">
            <a:avLst/>
          </a:prstGeom>
        </p:spPr>
      </p:pic>
      <p:pic>
        <p:nvPicPr>
          <p:cNvPr id="7" name="Picture 7"/>
          <p:cNvPicPr>
            <a:picLocks noChangeAspect="1"/>
          </p:cNvPicPr>
          <p:nvPr/>
        </p:nvPicPr>
        <p:blipFill>
          <a:blip r:embed="rId5"/>
          <a:srcRect l="9219" r="9219"/>
          <a:stretch>
            <a:fillRect/>
          </a:stretch>
        </p:blipFill>
        <p:spPr>
          <a:xfrm>
            <a:off x="6256873" y="1515533"/>
            <a:ext cx="5246331" cy="4656667"/>
          </a:xfrm>
          <a:prstGeom prst="rect">
            <a:avLst/>
          </a:prstGeom>
        </p:spPr>
      </p:pic>
      <p:sp>
        <p:nvSpPr>
          <p:cNvPr id="8" name="TextBox 8"/>
          <p:cNvSpPr txBox="1"/>
          <p:nvPr/>
        </p:nvSpPr>
        <p:spPr>
          <a:xfrm>
            <a:off x="1678638" y="227215"/>
            <a:ext cx="8831549" cy="430887"/>
          </a:xfrm>
          <a:prstGeom prst="rect">
            <a:avLst/>
          </a:prstGeom>
        </p:spPr>
        <p:txBody>
          <a:bodyPr lIns="0" tIns="0" rIns="0" bIns="0" rtlCol="0" anchor="t">
            <a:spAutoFit/>
          </a:bodyPr>
          <a:lstStyle/>
          <a:p>
            <a:r>
              <a:rPr lang="en-US" sz="2800" b="1" dirty="0">
                <a:solidFill>
                  <a:srgbClr val="000000"/>
                </a:solidFill>
                <a:latin typeface="+mj-lt"/>
              </a:rPr>
              <a:t>V. AN TOÀN VỆ SINH THỰC PHẨM</a:t>
            </a:r>
          </a:p>
        </p:txBody>
      </p:sp>
      <p:sp>
        <p:nvSpPr>
          <p:cNvPr id="10" name="TextBox 10"/>
          <p:cNvSpPr txBox="1"/>
          <p:nvPr/>
        </p:nvSpPr>
        <p:spPr>
          <a:xfrm>
            <a:off x="2550845" y="6261100"/>
            <a:ext cx="7087135" cy="392415"/>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pic>
        <p:nvPicPr>
          <p:cNvPr id="6" name="Picture 6"/>
          <p:cNvPicPr>
            <a:picLocks noChangeAspect="1"/>
          </p:cNvPicPr>
          <p:nvPr/>
        </p:nvPicPr>
        <p:blipFill>
          <a:blip r:embed="rId4"/>
          <a:srcRect l="11296" r="11296"/>
          <a:stretch>
            <a:fillRect/>
          </a:stretch>
        </p:blipFill>
        <p:spPr>
          <a:xfrm>
            <a:off x="685621" y="1515533"/>
            <a:ext cx="5408791" cy="4656667"/>
          </a:xfrm>
          <a:prstGeom prst="rect">
            <a:avLst/>
          </a:prstGeom>
        </p:spPr>
      </p:pic>
      <p:pic>
        <p:nvPicPr>
          <p:cNvPr id="7" name="Picture 7"/>
          <p:cNvPicPr>
            <a:picLocks noChangeAspect="1"/>
          </p:cNvPicPr>
          <p:nvPr/>
        </p:nvPicPr>
        <p:blipFill>
          <a:blip r:embed="rId5"/>
          <a:srcRect l="12243" r="12243"/>
          <a:stretch>
            <a:fillRect/>
          </a:stretch>
        </p:blipFill>
        <p:spPr>
          <a:xfrm>
            <a:off x="6226739" y="1515533"/>
            <a:ext cx="5276464" cy="4656667"/>
          </a:xfrm>
          <a:prstGeom prst="rect">
            <a:avLst/>
          </a:prstGeom>
        </p:spPr>
      </p:pic>
      <p:sp>
        <p:nvSpPr>
          <p:cNvPr id="8" name="TextBox 8"/>
          <p:cNvSpPr txBox="1"/>
          <p:nvPr/>
        </p:nvSpPr>
        <p:spPr>
          <a:xfrm>
            <a:off x="1678638" y="227215"/>
            <a:ext cx="8831549" cy="430887"/>
          </a:xfrm>
          <a:prstGeom prst="rect">
            <a:avLst/>
          </a:prstGeom>
        </p:spPr>
        <p:txBody>
          <a:bodyPr lIns="0" tIns="0" rIns="0" bIns="0" rtlCol="0" anchor="t">
            <a:spAutoFit/>
          </a:bodyPr>
          <a:lstStyle/>
          <a:p>
            <a:r>
              <a:rPr lang="en-US" sz="2800" b="1" dirty="0">
                <a:solidFill>
                  <a:srgbClr val="000000"/>
                </a:solidFill>
                <a:latin typeface="+mj-lt"/>
              </a:rPr>
              <a:t>V. AN TOÀN VỆ SINH THỰC PHẨM</a:t>
            </a:r>
          </a:p>
        </p:txBody>
      </p:sp>
      <p:sp>
        <p:nvSpPr>
          <p:cNvPr id="10" name="TextBox 10"/>
          <p:cNvSpPr txBox="1"/>
          <p:nvPr/>
        </p:nvSpPr>
        <p:spPr>
          <a:xfrm>
            <a:off x="2550845" y="6261100"/>
            <a:ext cx="7087135" cy="392415"/>
          </a:xfrm>
          <a:prstGeom prst="rect">
            <a:avLst/>
          </a:prstGeom>
        </p:spPr>
        <p:txBody>
          <a:bodyPr lIns="0" tIns="0" rIns="0" bIns="0" rtlCol="0" anchor="t">
            <a:spAutoFit/>
          </a:bodyPr>
          <a:lstStyle/>
          <a:p>
            <a:pPr algn="ctr">
              <a:lnSpc>
                <a:spcPts val="3266"/>
              </a:lnSpc>
            </a:pP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không</a:t>
            </a:r>
            <a:r>
              <a:rPr lang="en-US" sz="2300" b="1" dirty="0">
                <a:solidFill>
                  <a:srgbClr val="000000"/>
                </a:solidFill>
                <a:latin typeface="Arial" pitchFamily="34" charset="0"/>
              </a:rPr>
              <a:t> </a:t>
            </a:r>
            <a:r>
              <a:rPr lang="en-US" sz="2300" b="1" dirty="0" err="1">
                <a:solidFill>
                  <a:srgbClr val="000000"/>
                </a:solidFill>
                <a:latin typeface="Arial" pitchFamily="34" charset="0"/>
              </a:rPr>
              <a:t>đảm</a:t>
            </a:r>
            <a:r>
              <a:rPr lang="en-US" sz="2300" b="1" dirty="0">
                <a:solidFill>
                  <a:srgbClr val="000000"/>
                </a:solidFill>
                <a:latin typeface="Arial" pitchFamily="34" charset="0"/>
              </a:rPr>
              <a:t> </a:t>
            </a:r>
            <a:r>
              <a:rPr lang="en-US" sz="2300" b="1" dirty="0" err="1">
                <a:solidFill>
                  <a:srgbClr val="000000"/>
                </a:solidFill>
                <a:latin typeface="Arial" pitchFamily="34" charset="0"/>
              </a:rPr>
              <a:t>bảo</a:t>
            </a:r>
            <a:r>
              <a:rPr lang="en-US" sz="2300" b="1" dirty="0">
                <a:solidFill>
                  <a:srgbClr val="000000"/>
                </a:solidFill>
                <a:latin typeface="Arial" pitchFamily="34" charset="0"/>
              </a:rPr>
              <a:t> an </a:t>
            </a:r>
            <a:r>
              <a:rPr lang="en-US" sz="2300" b="1" dirty="0" err="1">
                <a:solidFill>
                  <a:srgbClr val="000000"/>
                </a:solidFill>
                <a:latin typeface="Arial" pitchFamily="34" charset="0"/>
              </a:rPr>
              <a:t>toàn</a:t>
            </a:r>
            <a:r>
              <a:rPr lang="en-US" sz="2300" b="1" dirty="0">
                <a:solidFill>
                  <a:srgbClr val="000000"/>
                </a:solidFill>
                <a:latin typeface="Arial" pitchFamily="34" charset="0"/>
              </a:rPr>
              <a:t> </a:t>
            </a:r>
            <a:r>
              <a:rPr lang="en-US" sz="2300" b="1" dirty="0" err="1">
                <a:solidFill>
                  <a:srgbClr val="000000"/>
                </a:solidFill>
                <a:latin typeface="Arial" pitchFamily="34" charset="0"/>
              </a:rPr>
              <a:t>vệ</a:t>
            </a:r>
            <a:r>
              <a:rPr lang="en-US" sz="2300" b="1" dirty="0">
                <a:solidFill>
                  <a:srgbClr val="000000"/>
                </a:solidFill>
                <a:latin typeface="Arial" pitchFamily="34" charset="0"/>
              </a:rPr>
              <a:t> </a:t>
            </a:r>
            <a:r>
              <a:rPr lang="en-US" sz="2300" b="1" dirty="0" err="1">
                <a:solidFill>
                  <a:srgbClr val="000000"/>
                </a:solidFill>
                <a:latin typeface="Arial" pitchFamily="34" charset="0"/>
              </a:rPr>
              <a:t>sinh</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sp>
        <p:nvSpPr>
          <p:cNvPr id="6" name="TextBox 6"/>
          <p:cNvSpPr txBox="1"/>
          <p:nvPr/>
        </p:nvSpPr>
        <p:spPr>
          <a:xfrm>
            <a:off x="1678638" y="227215"/>
            <a:ext cx="8831549" cy="430887"/>
          </a:xfrm>
          <a:prstGeom prst="rect">
            <a:avLst/>
          </a:prstGeom>
        </p:spPr>
        <p:txBody>
          <a:bodyPr lIns="0" tIns="0" rIns="0" bIns="0" rtlCol="0" anchor="t">
            <a:spAutoFit/>
          </a:bodyPr>
          <a:lstStyle/>
          <a:p>
            <a:r>
              <a:rPr lang="en-US" sz="2800" b="1" dirty="0">
                <a:solidFill>
                  <a:srgbClr val="000000"/>
                </a:solidFill>
                <a:latin typeface="+mj-lt"/>
              </a:rPr>
              <a:t>V. AN TOÀN VỆ SINH THỰC PHẨM</a:t>
            </a:r>
          </a:p>
        </p:txBody>
      </p:sp>
      <p:sp>
        <p:nvSpPr>
          <p:cNvPr id="7" name="TextBox 7"/>
          <p:cNvSpPr txBox="1"/>
          <p:nvPr/>
        </p:nvSpPr>
        <p:spPr>
          <a:xfrm>
            <a:off x="685622" y="984250"/>
            <a:ext cx="6584163" cy="392415"/>
          </a:xfrm>
          <a:prstGeom prst="rect">
            <a:avLst/>
          </a:prstGeom>
        </p:spPr>
        <p:txBody>
          <a:bodyPr lIns="0" tIns="0" rIns="0" bIns="0" rtlCol="0" anchor="t">
            <a:spAutoFit/>
          </a:bodyPr>
          <a:lstStyle/>
          <a:p>
            <a:pPr>
              <a:lnSpc>
                <a:spcPts val="3266"/>
              </a:lnSpc>
              <a:spcBef>
                <a:spcPct val="0"/>
              </a:spcBef>
            </a:pPr>
            <a:r>
              <a:rPr lang="en-US" sz="2300" b="1" dirty="0">
                <a:solidFill>
                  <a:srgbClr val="000000"/>
                </a:solidFill>
                <a:latin typeface="+mj-lt"/>
              </a:rPr>
              <a:t>1. An </a:t>
            </a:r>
            <a:r>
              <a:rPr lang="en-US" sz="2300" b="1" dirty="0" err="1">
                <a:solidFill>
                  <a:srgbClr val="000000"/>
                </a:solidFill>
                <a:latin typeface="+mj-lt"/>
              </a:rPr>
              <a:t>toàn</a:t>
            </a:r>
            <a:r>
              <a:rPr lang="en-US" sz="2300" b="1" dirty="0">
                <a:solidFill>
                  <a:srgbClr val="000000"/>
                </a:solidFill>
                <a:latin typeface="+mj-lt"/>
              </a:rPr>
              <a:t> </a:t>
            </a:r>
            <a:r>
              <a:rPr lang="en-US" sz="2300" b="1" dirty="0" err="1">
                <a:solidFill>
                  <a:srgbClr val="000000"/>
                </a:solidFill>
                <a:latin typeface="+mj-lt"/>
              </a:rPr>
              <a:t>vệ</a:t>
            </a:r>
            <a:r>
              <a:rPr lang="en-US" sz="2300" b="1" dirty="0">
                <a:solidFill>
                  <a:srgbClr val="000000"/>
                </a:solidFill>
                <a:latin typeface="+mj-lt"/>
              </a:rPr>
              <a:t> </a:t>
            </a:r>
            <a:r>
              <a:rPr lang="en-US" sz="2300" b="1" dirty="0" err="1">
                <a:solidFill>
                  <a:srgbClr val="000000"/>
                </a:solidFill>
                <a:latin typeface="+mj-lt"/>
              </a:rPr>
              <a:t>sinh</a:t>
            </a:r>
            <a:r>
              <a:rPr lang="en-US" sz="2300" b="1" dirty="0">
                <a:solidFill>
                  <a:srgbClr val="000000"/>
                </a:solidFill>
                <a:latin typeface="+mj-lt"/>
              </a:rPr>
              <a:t> </a:t>
            </a:r>
            <a:r>
              <a:rPr lang="en-US" sz="2300" b="1" dirty="0" err="1">
                <a:solidFill>
                  <a:srgbClr val="000000"/>
                </a:solidFill>
                <a:latin typeface="+mj-lt"/>
              </a:rPr>
              <a:t>thực</a:t>
            </a:r>
            <a:r>
              <a:rPr lang="en-US" sz="2300" b="1" dirty="0">
                <a:solidFill>
                  <a:srgbClr val="000000"/>
                </a:solidFill>
                <a:latin typeface="+mj-lt"/>
              </a:rPr>
              <a:t> </a:t>
            </a:r>
            <a:r>
              <a:rPr lang="en-US" sz="2300" b="1" dirty="0" err="1">
                <a:solidFill>
                  <a:srgbClr val="000000"/>
                </a:solidFill>
                <a:latin typeface="+mj-lt"/>
              </a:rPr>
              <a:t>phẩm</a:t>
            </a:r>
            <a:endParaRPr lang="en-US" sz="2300" b="1" dirty="0">
              <a:solidFill>
                <a:srgbClr val="000000"/>
              </a:solidFill>
              <a:latin typeface="+mj-lt"/>
            </a:endParaRPr>
          </a:p>
        </p:txBody>
      </p:sp>
      <p:grpSp>
        <p:nvGrpSpPr>
          <p:cNvPr id="8" name="Group 8"/>
          <p:cNvGrpSpPr/>
          <p:nvPr/>
        </p:nvGrpSpPr>
        <p:grpSpPr>
          <a:xfrm>
            <a:off x="685622" y="1515533"/>
            <a:ext cx="11047590" cy="5113867"/>
            <a:chOff x="0" y="0"/>
            <a:chExt cx="5920967" cy="2548147"/>
          </a:xfrm>
        </p:grpSpPr>
        <p:sp>
          <p:nvSpPr>
            <p:cNvPr id="9" name="Freeform 9"/>
            <p:cNvSpPr/>
            <p:nvPr/>
          </p:nvSpPr>
          <p:spPr>
            <a:xfrm>
              <a:off x="0" y="0"/>
              <a:ext cx="5920967" cy="2548147"/>
            </a:xfrm>
            <a:custGeom>
              <a:avLst/>
              <a:gdLst/>
              <a:ahLst/>
              <a:cxnLst/>
              <a:rect l="l" t="t" r="r" b="b"/>
              <a:pathLst>
                <a:path w="5920967" h="2548147">
                  <a:moveTo>
                    <a:pt x="5796507" y="59690"/>
                  </a:moveTo>
                  <a:cubicBezTo>
                    <a:pt x="5832067" y="59690"/>
                    <a:pt x="5861277" y="88900"/>
                    <a:pt x="5861277" y="124460"/>
                  </a:cubicBezTo>
                  <a:lnTo>
                    <a:pt x="5861277" y="2423687"/>
                  </a:lnTo>
                  <a:cubicBezTo>
                    <a:pt x="5861277" y="2459247"/>
                    <a:pt x="5832067" y="2488457"/>
                    <a:pt x="5796507" y="2488457"/>
                  </a:cubicBezTo>
                  <a:lnTo>
                    <a:pt x="124460" y="2488457"/>
                  </a:lnTo>
                  <a:cubicBezTo>
                    <a:pt x="88900" y="2488457"/>
                    <a:pt x="59690" y="2459247"/>
                    <a:pt x="59690" y="2423687"/>
                  </a:cubicBezTo>
                  <a:lnTo>
                    <a:pt x="59690" y="124460"/>
                  </a:lnTo>
                  <a:cubicBezTo>
                    <a:pt x="59690" y="88900"/>
                    <a:pt x="88900" y="59690"/>
                    <a:pt x="124460" y="59690"/>
                  </a:cubicBezTo>
                  <a:lnTo>
                    <a:pt x="5796507" y="59690"/>
                  </a:lnTo>
                  <a:moveTo>
                    <a:pt x="5796507" y="0"/>
                  </a:moveTo>
                  <a:lnTo>
                    <a:pt x="124460" y="0"/>
                  </a:lnTo>
                  <a:cubicBezTo>
                    <a:pt x="55880" y="0"/>
                    <a:pt x="0" y="55880"/>
                    <a:pt x="0" y="124460"/>
                  </a:cubicBezTo>
                  <a:lnTo>
                    <a:pt x="0" y="2423687"/>
                  </a:lnTo>
                  <a:cubicBezTo>
                    <a:pt x="0" y="2492267"/>
                    <a:pt x="55880" y="2548147"/>
                    <a:pt x="124460" y="2548147"/>
                  </a:cubicBezTo>
                  <a:lnTo>
                    <a:pt x="5796507" y="2548147"/>
                  </a:lnTo>
                  <a:cubicBezTo>
                    <a:pt x="5865087" y="2548147"/>
                    <a:pt x="5920967" y="2492267"/>
                    <a:pt x="5920967" y="2423687"/>
                  </a:cubicBezTo>
                  <a:lnTo>
                    <a:pt x="5920967" y="124460"/>
                  </a:lnTo>
                  <a:cubicBezTo>
                    <a:pt x="5920967" y="55880"/>
                    <a:pt x="5865087" y="0"/>
                    <a:pt x="5796507" y="0"/>
                  </a:cubicBezTo>
                  <a:close/>
                </a:path>
              </a:pathLst>
            </a:custGeom>
            <a:solidFill>
              <a:srgbClr val="7ED957"/>
            </a:solidFill>
          </p:spPr>
        </p:sp>
      </p:grpSp>
      <p:grpSp>
        <p:nvGrpSpPr>
          <p:cNvPr id="10" name="Group 10"/>
          <p:cNvGrpSpPr/>
          <p:nvPr/>
        </p:nvGrpSpPr>
        <p:grpSpPr>
          <a:xfrm>
            <a:off x="975927" y="2175232"/>
            <a:ext cx="10245474" cy="1274195"/>
            <a:chOff x="8136" y="170884"/>
            <a:chExt cx="20496285" cy="2548389"/>
          </a:xfrm>
        </p:grpSpPr>
        <p:grpSp>
          <p:nvGrpSpPr>
            <p:cNvPr id="11" name="Group 11"/>
            <p:cNvGrpSpPr>
              <a:grpSpLocks noChangeAspect="1"/>
            </p:cNvGrpSpPr>
            <p:nvPr/>
          </p:nvGrpSpPr>
          <p:grpSpPr>
            <a:xfrm rot="5400000">
              <a:off x="-109103" y="687401"/>
              <a:ext cx="1749837" cy="1515359"/>
              <a:chOff x="2069065" y="-29525"/>
              <a:chExt cx="6350000" cy="5499100"/>
            </a:xfrm>
          </p:grpSpPr>
          <p:sp>
            <p:nvSpPr>
              <p:cNvPr id="12" name="Freeform 12"/>
              <p:cNvSpPr/>
              <p:nvPr/>
            </p:nvSpPr>
            <p:spPr>
              <a:xfrm>
                <a:off x="2069065" y="-29525"/>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grpSp>
        <p:sp>
          <p:nvSpPr>
            <p:cNvPr id="13" name="TextBox 13"/>
            <p:cNvSpPr txBox="1"/>
            <p:nvPr/>
          </p:nvSpPr>
          <p:spPr>
            <a:xfrm>
              <a:off x="1778729" y="170884"/>
              <a:ext cx="18725692" cy="2548389"/>
            </a:xfrm>
            <a:prstGeom prst="rect">
              <a:avLst/>
            </a:prstGeom>
          </p:spPr>
          <p:txBody>
            <a:bodyPr lIns="0" tIns="0" rIns="0" bIns="0" rtlCol="0" anchor="t">
              <a:spAutoFit/>
            </a:bodyPr>
            <a:lstStyle/>
            <a:p>
              <a:pPr algn="just">
                <a:lnSpc>
                  <a:spcPct val="120000"/>
                </a:lnSpc>
              </a:pPr>
              <a:r>
                <a:rPr lang="en-US" sz="2300" b="1" dirty="0" err="1">
                  <a:solidFill>
                    <a:srgbClr val="000000"/>
                  </a:solidFill>
                  <a:latin typeface="Arial" pitchFamily="34" charset="0"/>
                </a:rPr>
                <a:t>Khi</a:t>
              </a:r>
              <a:r>
                <a:rPr lang="en-US" sz="2300" b="1" dirty="0">
                  <a:solidFill>
                    <a:srgbClr val="000000"/>
                  </a:solidFill>
                  <a:latin typeface="Arial" pitchFamily="34" charset="0"/>
                </a:rPr>
                <a:t> </a:t>
              </a:r>
              <a:r>
                <a:rPr lang="en-US" sz="2300" b="1" dirty="0" err="1">
                  <a:solidFill>
                    <a:srgbClr val="000000"/>
                  </a:solidFill>
                  <a:latin typeface="Arial" pitchFamily="34" charset="0"/>
                </a:rPr>
                <a:t>sử</a:t>
              </a:r>
              <a:r>
                <a:rPr lang="en-US" sz="2300" b="1" dirty="0">
                  <a:solidFill>
                    <a:srgbClr val="000000"/>
                  </a:solidFill>
                  <a:latin typeface="Arial" pitchFamily="34" charset="0"/>
                </a:rPr>
                <a:t> </a:t>
              </a:r>
              <a:r>
                <a:rPr lang="en-US" sz="2300" b="1" dirty="0" err="1">
                  <a:solidFill>
                    <a:srgbClr val="000000"/>
                  </a:solidFill>
                  <a:latin typeface="Arial" pitchFamily="34" charset="0"/>
                </a:rPr>
                <a:t>dụng</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a:solidFill>
                    <a:srgbClr val="000000"/>
                  </a:solidFill>
                  <a:latin typeface="Arial" pitchFamily="34" charset="0"/>
                </a:rPr>
                <a:t>phẩm</a:t>
              </a:r>
              <a:r>
                <a:rPr lang="en-US" sz="2300" b="1" dirty="0">
                  <a:solidFill>
                    <a:srgbClr val="000000"/>
                  </a:solidFill>
                  <a:latin typeface="Arial" pitchFamily="34" charset="0"/>
                </a:rPr>
                <a:t> </a:t>
              </a:r>
              <a:r>
                <a:rPr lang="en-US" sz="2300" b="1" dirty="0" err="1">
                  <a:solidFill>
                    <a:srgbClr val="000000"/>
                  </a:solidFill>
                  <a:latin typeface="Arial" pitchFamily="34" charset="0"/>
                </a:rPr>
                <a:t>bị</a:t>
              </a:r>
              <a:r>
                <a:rPr lang="en-US" sz="2300" b="1" dirty="0">
                  <a:solidFill>
                    <a:srgbClr val="000000"/>
                  </a:solidFill>
                  <a:latin typeface="Arial" pitchFamily="34" charset="0"/>
                </a:rPr>
                <a:t> ô </a:t>
              </a:r>
              <a:r>
                <a:rPr lang="en-US" sz="2300" b="1" dirty="0" err="1">
                  <a:solidFill>
                    <a:srgbClr val="000000"/>
                  </a:solidFill>
                  <a:latin typeface="Arial" pitchFamily="34" charset="0"/>
                </a:rPr>
                <a:t>nhiễm</a:t>
              </a:r>
              <a:r>
                <a:rPr lang="en-US" sz="2300" b="1" dirty="0">
                  <a:solidFill>
                    <a:srgbClr val="000000"/>
                  </a:solidFill>
                  <a:latin typeface="Arial" pitchFamily="34" charset="0"/>
                </a:rPr>
                <a:t> </a:t>
              </a:r>
              <a:r>
                <a:rPr lang="en-US" sz="2300" b="1" dirty="0" err="1">
                  <a:solidFill>
                    <a:srgbClr val="000000"/>
                  </a:solidFill>
                  <a:latin typeface="Arial" pitchFamily="34" charset="0"/>
                </a:rPr>
                <a:t>hoặc</a:t>
              </a:r>
              <a:r>
                <a:rPr lang="en-US" sz="2300" b="1" dirty="0">
                  <a:solidFill>
                    <a:srgbClr val="000000"/>
                  </a:solidFill>
                  <a:latin typeface="Arial" pitchFamily="34" charset="0"/>
                </a:rPr>
                <a:t> </a:t>
              </a:r>
              <a:r>
                <a:rPr lang="en-US" sz="2300" b="1" dirty="0" err="1">
                  <a:solidFill>
                    <a:srgbClr val="000000"/>
                  </a:solidFill>
                  <a:latin typeface="Arial" pitchFamily="34" charset="0"/>
                </a:rPr>
                <a:t>chứa</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tố</a:t>
              </a:r>
              <a:r>
                <a:rPr lang="en-US" sz="2300" b="1" dirty="0">
                  <a:solidFill>
                    <a:srgbClr val="000000"/>
                  </a:solidFill>
                  <a:latin typeface="Arial" pitchFamily="34" charset="0"/>
                </a:rPr>
                <a:t> </a:t>
              </a:r>
              <a:r>
                <a:rPr lang="en-US" sz="2300" b="1" dirty="0" err="1">
                  <a:solidFill>
                    <a:srgbClr val="000000"/>
                  </a:solidFill>
                  <a:latin typeface="Arial" pitchFamily="34" charset="0"/>
                </a:rPr>
                <a:t>sẽ</a:t>
              </a:r>
              <a:r>
                <a:rPr lang="en-US" sz="2300" b="1" dirty="0">
                  <a:solidFill>
                    <a:srgbClr val="000000"/>
                  </a:solidFill>
                  <a:latin typeface="Arial" pitchFamily="34" charset="0"/>
                </a:rPr>
                <a:t> </a:t>
              </a:r>
              <a:r>
                <a:rPr lang="en-US" sz="2300" b="1" dirty="0" err="1">
                  <a:solidFill>
                    <a:srgbClr val="000000"/>
                  </a:solidFill>
                  <a:latin typeface="Arial" pitchFamily="34" charset="0"/>
                </a:rPr>
                <a:t>gây</a:t>
              </a:r>
              <a:r>
                <a:rPr lang="en-US" sz="2300" b="1" dirty="0">
                  <a:solidFill>
                    <a:srgbClr val="000000"/>
                  </a:solidFill>
                  <a:latin typeface="Arial" pitchFamily="34" charset="0"/>
                </a:rPr>
                <a:t> </a:t>
              </a:r>
              <a:r>
                <a:rPr lang="en-US" sz="2300" b="1" dirty="0" err="1">
                  <a:solidFill>
                    <a:srgbClr val="000000"/>
                  </a:solidFill>
                  <a:latin typeface="Arial" pitchFamily="34" charset="0"/>
                </a:rPr>
                <a:t>ngộ</a:t>
              </a:r>
              <a:r>
                <a:rPr lang="en-US" sz="2300" b="1" dirty="0">
                  <a:solidFill>
                    <a:srgbClr val="000000"/>
                  </a:solidFill>
                  <a:latin typeface="Arial" pitchFamily="34" charset="0"/>
                </a:rPr>
                <a:t> </a:t>
              </a:r>
              <a:r>
                <a:rPr lang="en-US" sz="2300" b="1" dirty="0" err="1">
                  <a:solidFill>
                    <a:srgbClr val="000000"/>
                  </a:solidFill>
                  <a:latin typeface="Arial" pitchFamily="34" charset="0"/>
                </a:rPr>
                <a:t>độc</a:t>
              </a:r>
              <a:r>
                <a:rPr lang="en-US" sz="2300" b="1" dirty="0">
                  <a:solidFill>
                    <a:srgbClr val="000000"/>
                  </a:solidFill>
                  <a:latin typeface="Arial" pitchFamily="34" charset="0"/>
                </a:rPr>
                <a:t> </a:t>
              </a:r>
              <a:r>
                <a:rPr lang="en-US" sz="2300" b="1" dirty="0" err="1">
                  <a:solidFill>
                    <a:srgbClr val="000000"/>
                  </a:solidFill>
                  <a:latin typeface="Arial" pitchFamily="34" charset="0"/>
                </a:rPr>
                <a:t>thực</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rối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loạn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hóa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đầy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hơi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đau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bụng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tiêu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chảy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rối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loạn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thần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gây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đau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đầu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chóng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mặt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hôn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mê</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tê</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liệt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các</a:t>
              </a:r>
              <a:r>
                <a:rPr lang="en-US" sz="2300" b="1" dirty="0" smtClean="0">
                  <a:solidFill>
                    <a:srgbClr val="000000"/>
                  </a:solidFill>
                  <a:latin typeface="Arial" pitchFamily="34" charset="0"/>
                </a:rPr>
                <a:t> chi,...</a:t>
              </a:r>
              <a:endParaRPr lang="en-US" sz="2300" b="1" dirty="0">
                <a:solidFill>
                  <a:srgbClr val="000000"/>
                </a:solidFill>
                <a:latin typeface="Arial" pitchFamily="34" charset="0"/>
              </a:endParaRPr>
            </a:p>
          </p:txBody>
        </p:sp>
      </p:grpSp>
      <p:grpSp>
        <p:nvGrpSpPr>
          <p:cNvPr id="14" name="Group 14"/>
          <p:cNvGrpSpPr>
            <a:grpSpLocks noChangeAspect="1"/>
          </p:cNvGrpSpPr>
          <p:nvPr/>
        </p:nvGrpSpPr>
        <p:grpSpPr>
          <a:xfrm rot="5400000">
            <a:off x="917209" y="4509372"/>
            <a:ext cx="874919" cy="757482"/>
            <a:chOff x="0" y="0"/>
            <a:chExt cx="6350000" cy="5499100"/>
          </a:xfrm>
        </p:grpSpPr>
        <p:sp>
          <p:nvSpPr>
            <p:cNvPr id="15" name="Freeform 15"/>
            <p:cNvSpPr/>
            <p:nvPr/>
          </p:nvSpPr>
          <p:spPr>
            <a:xfrm>
              <a:off x="0" y="0"/>
              <a:ext cx="6350000" cy="5499100"/>
            </a:xfrm>
            <a:custGeom>
              <a:avLst/>
              <a:gdLst/>
              <a:ahLst/>
              <a:cxnLst/>
              <a:rect l="l" t="t" r="r" b="b"/>
              <a:pathLst>
                <a:path w="6350000" h="5499100">
                  <a:moveTo>
                    <a:pt x="0" y="5499100"/>
                  </a:moveTo>
                  <a:lnTo>
                    <a:pt x="3175000" y="0"/>
                  </a:lnTo>
                  <a:lnTo>
                    <a:pt x="6350000" y="5499100"/>
                  </a:lnTo>
                  <a:lnTo>
                    <a:pt x="0" y="5499100"/>
                  </a:lnTo>
                  <a:close/>
                </a:path>
              </a:pathLst>
            </a:custGeom>
            <a:solidFill>
              <a:srgbClr val="237952"/>
            </a:solidFill>
          </p:spPr>
        </p:sp>
      </p:grpSp>
      <p:sp>
        <p:nvSpPr>
          <p:cNvPr id="16" name="TextBox 16"/>
          <p:cNvSpPr txBox="1"/>
          <p:nvPr/>
        </p:nvSpPr>
        <p:spPr>
          <a:xfrm>
            <a:off x="1860993" y="4038650"/>
            <a:ext cx="9360408" cy="1698927"/>
          </a:xfrm>
          <a:prstGeom prst="rect">
            <a:avLst/>
          </a:prstGeom>
        </p:spPr>
        <p:txBody>
          <a:bodyPr lIns="0" tIns="0" rIns="0" bIns="0" rtlCol="0" anchor="t">
            <a:spAutoFit/>
          </a:bodyPr>
          <a:lstStyle/>
          <a:p>
            <a:pPr algn="just">
              <a:lnSpc>
                <a:spcPct val="120000"/>
              </a:lnSpc>
            </a:pP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không</a:t>
            </a:r>
            <a:r>
              <a:rPr lang="en-US" sz="2300" b="1" dirty="0" smtClean="0">
                <a:solidFill>
                  <a:srgbClr val="000000"/>
                </a:solidFill>
                <a:latin typeface="Arial" pitchFamily="34" charset="0"/>
              </a:rPr>
              <a:t> an </a:t>
            </a:r>
            <a:r>
              <a:rPr lang="en-US" sz="2300" b="1" dirty="0" err="1" smtClean="0">
                <a:solidFill>
                  <a:srgbClr val="000000"/>
                </a:solidFill>
                <a:latin typeface="Arial" pitchFamily="34" charset="0"/>
              </a:rPr>
              <a:t>toàn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thể</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vi </a:t>
            </a:r>
            <a:r>
              <a:rPr lang="en-US" sz="2300" b="1" dirty="0" err="1" smtClean="0">
                <a:solidFill>
                  <a:srgbClr val="000000"/>
                </a:solidFill>
                <a:latin typeface="Arial" pitchFamily="34" charset="0"/>
              </a:rPr>
              <a:t>sinh</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vật</a:t>
            </a:r>
            <a:r>
              <a:rPr lang="en-US" sz="2300" b="1" dirty="0">
                <a:solidFill>
                  <a:srgbClr val="000000"/>
                </a:solidFill>
                <a:latin typeface="Arial" pitchFamily="34" charset="0"/>
              </a:rPr>
              <a:t> </a:t>
            </a:r>
            <a:r>
              <a:rPr lang="en-US" sz="2300" b="1" dirty="0" err="1" smtClean="0">
                <a:solidFill>
                  <a:srgbClr val="000000"/>
                </a:solidFill>
                <a:latin typeface="Arial" pitchFamily="34" charset="0"/>
              </a:rPr>
              <a:t>và</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của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chúng</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biến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thức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ăn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ôi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thiu</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chứa</a:t>
            </a:r>
            <a:r>
              <a:rPr lang="en-US" sz="2300" b="1" dirty="0" smtClean="0">
                <a:solidFill>
                  <a:srgbClr val="000000"/>
                </a:solidFill>
                <a:latin typeface="Arial" pitchFamily="34" charset="0"/>
              </a:rPr>
              <a:t> histamine); </a:t>
            </a:r>
            <a:r>
              <a:rPr lang="en-US" sz="2300" b="1" dirty="0" err="1" smtClean="0">
                <a:solidFill>
                  <a:srgbClr val="000000"/>
                </a:solidFill>
                <a:latin typeface="Arial" pitchFamily="34" charset="0"/>
              </a:rPr>
              <a:t>bị</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nhiễm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chất</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hóa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học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chì</a:t>
            </a:r>
            <a:r>
              <a:rPr lang="en-US" sz="2300" b="1" dirty="0" smtClean="0">
                <a:solidFill>
                  <a:srgbClr val="000000"/>
                </a:solidFill>
                <a:latin typeface="Arial" pitchFamily="34" charset="0"/>
              </a:rPr>
              <a:t>, formaldehyde,…) </a:t>
            </a:r>
            <a:r>
              <a:rPr lang="en-US" sz="2300" b="1" dirty="0" err="1" smtClean="0">
                <a:solidFill>
                  <a:srgbClr val="000000"/>
                </a:solidFill>
                <a:latin typeface="Arial" pitchFamily="34" charset="0"/>
              </a:rPr>
              <a:t>hoặc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thực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phẩm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sẵn</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độc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tố</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mầm</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khoai</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tây</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solanine</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cá</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nóc</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có</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chứa</a:t>
            </a:r>
            <a:r>
              <a:rPr lang="en-US" sz="2300" b="1" dirty="0" smtClean="0">
                <a:solidFill>
                  <a:srgbClr val="000000"/>
                </a:solidFill>
                <a:latin typeface="Arial" pitchFamily="34" charset="0"/>
              </a:rPr>
              <a:t> </a:t>
            </a:r>
            <a:r>
              <a:rPr lang="en-US" sz="2300" b="1" dirty="0" err="1" smtClean="0">
                <a:solidFill>
                  <a:srgbClr val="000000"/>
                </a:solidFill>
                <a:latin typeface="Arial" pitchFamily="34" charset="0"/>
              </a:rPr>
              <a:t>tetrodotoxin</a:t>
            </a:r>
            <a:r>
              <a:rPr lang="en-US" sz="2300" b="1" dirty="0" smtClean="0">
                <a:solidFill>
                  <a:srgbClr val="000000"/>
                </a:solidFill>
                <a:latin typeface="Arial" pitchFamily="34" charset="0"/>
              </a:rPr>
              <a:t>,…)</a:t>
            </a:r>
            <a:endParaRPr lang="en-US" sz="2300" b="1" dirty="0">
              <a:solidFill>
                <a:srgbClr val="000000"/>
              </a:solidFill>
              <a:latin typeface="Arial"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713063" y="2341959"/>
            <a:ext cx="10817582" cy="3220642"/>
            <a:chOff x="0" y="-192881"/>
            <a:chExt cx="21640800" cy="6441283"/>
          </a:xfrm>
        </p:grpSpPr>
        <p:grpSp>
          <p:nvGrpSpPr>
            <p:cNvPr id="7" name="Group 7"/>
            <p:cNvGrpSpPr/>
            <p:nvPr/>
          </p:nvGrpSpPr>
          <p:grpSpPr>
            <a:xfrm>
              <a:off x="0" y="-192881"/>
              <a:ext cx="21640800" cy="6441283"/>
              <a:chOff x="0" y="-38100"/>
              <a:chExt cx="4274726" cy="1272351"/>
            </a:xfrm>
          </p:grpSpPr>
          <p:sp>
            <p:nvSpPr>
              <p:cNvPr id="8" name="Freeform 8"/>
              <p:cNvSpPr/>
              <p:nvPr/>
            </p:nvSpPr>
            <p:spPr>
              <a:xfrm>
                <a:off x="0" y="0"/>
                <a:ext cx="4274726" cy="1234251"/>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702961" y="458258"/>
              <a:ext cx="20580644" cy="5170646"/>
            </a:xfrm>
            <a:prstGeom prst="rect">
              <a:avLst/>
            </a:prstGeom>
          </p:spPr>
          <p:txBody>
            <a:bodyPr lIns="0" tIns="0" rIns="0" bIns="0" rtlCol="0" anchor="t">
              <a:spAutoFit/>
            </a:bodyPr>
            <a:lstStyle/>
            <a:p>
              <a:r>
                <a:rPr lang="vi-VN" sz="2400" b="1" dirty="0">
                  <a:solidFill>
                    <a:srgbClr val="FF0000"/>
                  </a:solidFill>
                  <a:latin typeface="Arial" pitchFamily="34" charset="0"/>
                </a:rPr>
                <a:t>Hoạt động</a:t>
              </a:r>
              <a:r>
                <a:rPr lang="vi-VN" sz="2400" b="1" dirty="0">
                  <a:solidFill>
                    <a:srgbClr val="000000"/>
                  </a:solidFill>
                  <a:latin typeface="Arial" pitchFamily="34" charset="0"/>
                </a:rPr>
                <a:t>: Vận dụng hiểu biết về an toàn vệ sinh thực phẩm, em hãy thực hiện các yêu cầu sau:</a:t>
              </a:r>
            </a:p>
            <a:p>
              <a:r>
                <a:rPr lang="vi-VN" sz="2400" b="1" dirty="0">
                  <a:solidFill>
                    <a:srgbClr val="000000"/>
                  </a:solidFill>
                  <a:latin typeface="Arial" pitchFamily="34" charset="0"/>
                </a:rPr>
                <a:t>1. Cho biết ý nghĩa của thông tin trên bao bì (hạn sử dụng, giá trị dinh dưỡng,...) thực phẩm đóng gói.</a:t>
              </a:r>
              <a:br>
                <a:rPr lang="vi-VN" sz="2400" b="1" dirty="0">
                  <a:solidFill>
                    <a:srgbClr val="000000"/>
                  </a:solidFill>
                  <a:latin typeface="Arial" pitchFamily="34" charset="0"/>
                </a:rPr>
              </a:br>
              <a:r>
                <a:rPr lang="vi-VN" sz="2400" b="1" dirty="0">
                  <a:solidFill>
                    <a:srgbClr val="000000"/>
                  </a:solidFill>
                  <a:latin typeface="Arial" pitchFamily="34" charset="0"/>
                </a:rPr>
                <a:t>2. Trình bày một số bệnh do mất vệ sinh an toàn thực phẩm. Đề xuất các biện pháp lựa chọn, bảo quản và chế biến thực phẩm giúp phòng chống các bệnh vừa nêu.</a:t>
              </a:r>
            </a:p>
          </p:txBody>
        </p:sp>
      </p:grpSp>
      <p:sp>
        <p:nvSpPr>
          <p:cNvPr id="16" name="TextBox 16"/>
          <p:cNvSpPr txBox="1"/>
          <p:nvPr/>
        </p:nvSpPr>
        <p:spPr>
          <a:xfrm>
            <a:off x="1678638" y="227215"/>
            <a:ext cx="8831549" cy="430887"/>
          </a:xfrm>
          <a:prstGeom prst="rect">
            <a:avLst/>
          </a:prstGeom>
        </p:spPr>
        <p:txBody>
          <a:bodyPr lIns="0" tIns="0" rIns="0" bIns="0" rtlCol="0" anchor="t">
            <a:spAutoFit/>
          </a:bodyPr>
          <a:lstStyle/>
          <a:p>
            <a:r>
              <a:rPr lang="en-US" sz="2800" b="1" dirty="0">
                <a:solidFill>
                  <a:srgbClr val="000000"/>
                </a:solidFill>
                <a:latin typeface="+mj-lt"/>
              </a:rPr>
              <a:t>V. AN TOÀN VỆ SINH THỰC PHẨM</a:t>
            </a:r>
          </a:p>
        </p:txBody>
      </p:sp>
    </p:spTree>
    <p:extLst>
      <p:ext uri="{BB962C8B-B14F-4D97-AF65-F5344CB8AC3E}">
        <p14:creationId xmlns:p14="http://schemas.microsoft.com/office/powerpoint/2010/main" val="3699757028"/>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4034" y="1264552"/>
            <a:ext cx="10817582" cy="1111891"/>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610115" y="458258"/>
              <a:ext cx="20673490" cy="1477328"/>
            </a:xfrm>
            <a:prstGeom prst="rect">
              <a:avLst/>
            </a:prstGeom>
          </p:spPr>
          <p:txBody>
            <a:bodyPr wrap="square" lIns="0" tIns="0" rIns="0" bIns="0" rtlCol="0" anchor="t">
              <a:spAutoFit/>
            </a:bodyPr>
            <a:lstStyle/>
            <a:p>
              <a:r>
                <a:rPr lang="vi-VN" sz="2400" b="1" dirty="0" smtClean="0">
                  <a:solidFill>
                    <a:srgbClr val="000000"/>
                  </a:solidFill>
                  <a:latin typeface="Calibri" panose="020F0502020204030204" pitchFamily="34" charset="0"/>
                  <a:cs typeface="Calibri" panose="020F0502020204030204" pitchFamily="34" charset="0"/>
                </a:rPr>
                <a:t>Cho </a:t>
              </a:r>
              <a:r>
                <a:rPr lang="vi-VN" sz="2400" b="1" dirty="0">
                  <a:solidFill>
                    <a:srgbClr val="000000"/>
                  </a:solidFill>
                  <a:latin typeface="Calibri" panose="020F0502020204030204" pitchFamily="34" charset="0"/>
                  <a:cs typeface="Calibri" panose="020F0502020204030204" pitchFamily="34" charset="0"/>
                </a:rPr>
                <a:t>biết ý nghĩa của thông tin trên bao bì (hạn sử dụng, giá trị dinh dưỡng,...) thực phẩm đóng gói</a:t>
              </a:r>
              <a:r>
                <a:rPr lang="vi-VN" sz="2400" b="1" dirty="0" smtClean="0">
                  <a:solidFill>
                    <a:srgbClr val="000000"/>
                  </a:solidFill>
                  <a:latin typeface="Calibri" panose="020F0502020204030204" pitchFamily="34" charset="0"/>
                  <a:cs typeface="Calibri" panose="020F0502020204030204" pitchFamily="34" charset="0"/>
                </a:rPr>
                <a:t>.</a:t>
              </a:r>
              <a:endParaRPr lang="vi-VN" sz="2400" b="1" dirty="0">
                <a:solidFill>
                  <a:srgbClr val="000000"/>
                </a:solidFill>
                <a:latin typeface="Calibri" panose="020F0502020204030204" pitchFamily="34" charset="0"/>
                <a:cs typeface="Calibri" panose="020F0502020204030204" pitchFamily="34" charset="0"/>
              </a:endParaRPr>
            </a:p>
          </p:txBody>
        </p:sp>
      </p:grpSp>
      <p:grpSp>
        <p:nvGrpSpPr>
          <p:cNvPr id="11" name="Group 11"/>
          <p:cNvGrpSpPr/>
          <p:nvPr/>
        </p:nvGrpSpPr>
        <p:grpSpPr>
          <a:xfrm>
            <a:off x="455612" y="2531817"/>
            <a:ext cx="6400978" cy="4126005"/>
            <a:chOff x="0" y="0"/>
            <a:chExt cx="2819674" cy="786498"/>
          </a:xfrm>
        </p:grpSpPr>
        <p:sp>
          <p:nvSpPr>
            <p:cNvPr id="12" name="Freeform 12"/>
            <p:cNvSpPr/>
            <p:nvPr/>
          </p:nvSpPr>
          <p:spPr>
            <a:xfrm>
              <a:off x="0" y="0"/>
              <a:ext cx="2819674" cy="786498"/>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6" name="TextBox 16"/>
          <p:cNvSpPr txBox="1"/>
          <p:nvPr/>
        </p:nvSpPr>
        <p:spPr>
          <a:xfrm>
            <a:off x="1678638" y="227215"/>
            <a:ext cx="8831549" cy="430887"/>
          </a:xfrm>
          <a:prstGeom prst="rect">
            <a:avLst/>
          </a:prstGeom>
        </p:spPr>
        <p:txBody>
          <a:bodyPr lIns="0" tIns="0" rIns="0" bIns="0" rtlCol="0" anchor="t">
            <a:spAutoFit/>
          </a:bodyPr>
          <a:lstStyle/>
          <a:p>
            <a:r>
              <a:rPr lang="en-US" sz="2800" b="1" dirty="0">
                <a:solidFill>
                  <a:srgbClr val="000000"/>
                </a:solidFill>
                <a:latin typeface="+mj-lt"/>
              </a:rPr>
              <a:t>V. AN TOÀN VỆ SINH THỰC PHẨM</a:t>
            </a:r>
          </a:p>
        </p:txBody>
      </p:sp>
      <p:sp>
        <p:nvSpPr>
          <p:cNvPr id="20" name="TextBox 20"/>
          <p:cNvSpPr txBox="1"/>
          <p:nvPr/>
        </p:nvSpPr>
        <p:spPr>
          <a:xfrm>
            <a:off x="677229" y="2655826"/>
            <a:ext cx="5949731" cy="1292662"/>
          </a:xfrm>
          <a:prstGeom prst="rect">
            <a:avLst/>
          </a:prstGeom>
        </p:spPr>
        <p:txBody>
          <a:bodyPr wrap="square" lIns="0" tIns="0" rIns="0" bIns="0" rtlCol="0" anchor="t">
            <a:spAutoFit/>
          </a:bodyPr>
          <a:lstStyle/>
          <a:p>
            <a:pPr>
              <a:spcBef>
                <a:spcPct val="0"/>
              </a:spcBef>
            </a:pPr>
            <a:r>
              <a:rPr lang="vi-VN" sz="2100" b="1" i="1" dirty="0" smtClean="0">
                <a:latin typeface="Calibri" panose="020F0502020204030204" pitchFamily="34" charset="0"/>
                <a:cs typeface="Calibri" panose="020F0502020204030204" pitchFamily="34" charset="0"/>
              </a:rPr>
              <a:t>Trên </a:t>
            </a:r>
            <a:r>
              <a:rPr lang="vi-VN" sz="2100" b="1" i="1" dirty="0">
                <a:latin typeface="Calibri" panose="020F0502020204030204" pitchFamily="34" charset="0"/>
                <a:cs typeface="Calibri" panose="020F0502020204030204" pitchFamily="34" charset="0"/>
              </a:rPr>
              <a:t>bao bì thực phẩm đóng gói thường in </a:t>
            </a:r>
            <a:r>
              <a:rPr lang="vi-VN" sz="2100" b="1" i="1" dirty="0">
                <a:solidFill>
                  <a:srgbClr val="FF0000"/>
                </a:solidFill>
                <a:latin typeface="Calibri" panose="020F0502020204030204" pitchFamily="34" charset="0"/>
                <a:cs typeface="Calibri" panose="020F0502020204030204" pitchFamily="34" charset="0"/>
              </a:rPr>
              <a:t>giá trị dinh dưỡng </a:t>
            </a:r>
            <a:r>
              <a:rPr lang="vi-VN" sz="2100" b="1" i="1" dirty="0">
                <a:latin typeface="Calibri" panose="020F0502020204030204" pitchFamily="34" charset="0"/>
                <a:cs typeface="Calibri" panose="020F0502020204030204" pitchFamily="34" charset="0"/>
              </a:rPr>
              <a:t>của thực phẩm, giúp người tiêu dùng lựa chọn được thực phẩm phù hợp để thực hiện chế độ ăn uống khoa học và lành mạnh. </a:t>
            </a:r>
            <a:endParaRPr lang="en-US" sz="2100" b="1" i="1" dirty="0" smtClean="0">
              <a:latin typeface="Calibri" panose="020F0502020204030204" pitchFamily="34" charset="0"/>
              <a:cs typeface="Calibri" panose="020F0502020204030204" pitchFamily="34" charset="0"/>
            </a:endParaRPr>
          </a:p>
        </p:txBody>
      </p:sp>
      <p:pic>
        <p:nvPicPr>
          <p:cNvPr id="1026" name="Picture 2" descr="Cách đọc hạn sử dụng trên bao bì để tránh ăn đồ quá hạn"/>
          <p:cNvPicPr>
            <a:picLocks noChangeAspect="1" noChangeArrowheads="1"/>
          </p:cNvPicPr>
          <p:nvPr/>
        </p:nvPicPr>
        <p:blipFill rotWithShape="1">
          <a:blip r:embed="rId4">
            <a:extLst>
              <a:ext uri="{28A0092B-C50C-407E-A947-70E740481C1C}">
                <a14:useLocalDpi xmlns:a14="http://schemas.microsoft.com/office/drawing/2010/main" val="0"/>
              </a:ext>
            </a:extLst>
          </a:blip>
          <a:srcRect r="50136"/>
          <a:stretch/>
        </p:blipFill>
        <p:spPr bwMode="auto">
          <a:xfrm>
            <a:off x="7078206" y="2531816"/>
            <a:ext cx="2369005" cy="26723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đọc hạn sử dụng trên bao bì để tránh ăn đồ quá hạn"/>
          <p:cNvPicPr>
            <a:picLocks noChangeAspect="1" noChangeArrowheads="1"/>
          </p:cNvPicPr>
          <p:nvPr/>
        </p:nvPicPr>
        <p:blipFill rotWithShape="1">
          <a:blip r:embed="rId4">
            <a:extLst>
              <a:ext uri="{28A0092B-C50C-407E-A947-70E740481C1C}">
                <a14:useLocalDpi xmlns:a14="http://schemas.microsoft.com/office/drawing/2010/main" val="0"/>
              </a:ext>
            </a:extLst>
          </a:blip>
          <a:srcRect l="49937"/>
          <a:stretch/>
        </p:blipFill>
        <p:spPr bwMode="auto">
          <a:xfrm>
            <a:off x="9447212" y="4003715"/>
            <a:ext cx="2362156" cy="265410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20"/>
          <p:cNvSpPr txBox="1"/>
          <p:nvPr/>
        </p:nvSpPr>
        <p:spPr>
          <a:xfrm>
            <a:off x="684034" y="5904816"/>
            <a:ext cx="5949731" cy="646331"/>
          </a:xfrm>
          <a:prstGeom prst="rect">
            <a:avLst/>
          </a:prstGeom>
        </p:spPr>
        <p:txBody>
          <a:bodyPr wrap="square" lIns="0" tIns="0" rIns="0" bIns="0" rtlCol="0" anchor="t">
            <a:spAutoFit/>
          </a:bodyPr>
          <a:lstStyle/>
          <a:p>
            <a:pPr>
              <a:spcBef>
                <a:spcPct val="0"/>
              </a:spcBef>
            </a:pPr>
            <a:r>
              <a:rPr lang="vi-VN" sz="2100" b="1" i="1" dirty="0">
                <a:solidFill>
                  <a:srgbClr val="FF0000"/>
                </a:solidFill>
                <a:latin typeface="Calibri" panose="020F0502020204030204" pitchFamily="34" charset="0"/>
                <a:cs typeface="Calibri" panose="020F0502020204030204" pitchFamily="34" charset="0"/>
              </a:rPr>
              <a:t>Người tiêu dùng chỉ nên dùng sản phẩm khi còn hạn sử</a:t>
            </a:r>
            <a:r>
              <a:rPr lang="en-US" sz="2100" b="1" i="1" dirty="0">
                <a:solidFill>
                  <a:srgbClr val="FF0000"/>
                </a:solidFill>
                <a:latin typeface="Calibri" panose="020F0502020204030204" pitchFamily="34" charset="0"/>
                <a:cs typeface="Calibri" panose="020F0502020204030204" pitchFamily="34" charset="0"/>
              </a:rPr>
              <a:t> </a:t>
            </a:r>
            <a:r>
              <a:rPr lang="vi-VN" sz="2100" b="1" i="1" dirty="0">
                <a:solidFill>
                  <a:srgbClr val="FF0000"/>
                </a:solidFill>
                <a:latin typeface="Calibri" panose="020F0502020204030204" pitchFamily="34" charset="0"/>
                <a:cs typeface="Calibri" panose="020F0502020204030204" pitchFamily="34" charset="0"/>
              </a:rPr>
              <a:t>dụng.</a:t>
            </a:r>
            <a:endParaRPr lang="en-US" sz="2100" b="1" i="1" dirty="0">
              <a:solidFill>
                <a:srgbClr val="FF0000"/>
              </a:solidFill>
              <a:latin typeface="Calibri" panose="020F0502020204030204" pitchFamily="34" charset="0"/>
              <a:cs typeface="Calibri" panose="020F0502020204030204" pitchFamily="34" charset="0"/>
            </a:endParaRPr>
          </a:p>
        </p:txBody>
      </p:sp>
      <p:sp>
        <p:nvSpPr>
          <p:cNvPr id="19" name="TextBox 20"/>
          <p:cNvSpPr txBox="1"/>
          <p:nvPr/>
        </p:nvSpPr>
        <p:spPr>
          <a:xfrm>
            <a:off x="677229" y="3939020"/>
            <a:ext cx="5949731" cy="1938992"/>
          </a:xfrm>
          <a:prstGeom prst="rect">
            <a:avLst/>
          </a:prstGeom>
        </p:spPr>
        <p:txBody>
          <a:bodyPr wrap="square" lIns="0" tIns="0" rIns="0" bIns="0" rtlCol="0" anchor="t">
            <a:spAutoFit/>
          </a:bodyPr>
          <a:lstStyle/>
          <a:p>
            <a:pPr>
              <a:spcBef>
                <a:spcPct val="0"/>
              </a:spcBef>
            </a:pPr>
            <a:r>
              <a:rPr lang="vi-VN" sz="2100" b="1" i="1" dirty="0">
                <a:latin typeface="Calibri" panose="020F0502020204030204" pitchFamily="34" charset="0"/>
                <a:cs typeface="Calibri" panose="020F0502020204030204" pitchFamily="34" charset="0"/>
              </a:rPr>
              <a:t>Hạn sử dụng ghi trên bao b</a:t>
            </a:r>
            <a:r>
              <a:rPr lang="en-US" sz="2100" b="1" i="1" dirty="0">
                <a:latin typeface="Calibri" panose="020F0502020204030204" pitchFamily="34" charset="0"/>
                <a:cs typeface="Calibri" panose="020F0502020204030204" pitchFamily="34" charset="0"/>
              </a:rPr>
              <a:t>ì</a:t>
            </a:r>
            <a:r>
              <a:rPr lang="vi-VN" sz="2100" b="1" i="1" dirty="0">
                <a:latin typeface="Calibri" panose="020F0502020204030204" pitchFamily="34" charset="0"/>
                <a:cs typeface="Calibri" panose="020F0502020204030204" pitchFamily="34" charset="0"/>
              </a:rPr>
              <a:t> thực phẩm sẽ giúp người tiêu dùng biết được </a:t>
            </a:r>
            <a:r>
              <a:rPr lang="vi-VN" sz="2100" b="1" i="1" dirty="0">
                <a:solidFill>
                  <a:srgbClr val="FF0000"/>
                </a:solidFill>
                <a:latin typeface="Calibri" panose="020F0502020204030204" pitchFamily="34" charset="0"/>
                <a:cs typeface="Calibri" panose="020F0502020204030204" pitchFamily="34" charset="0"/>
              </a:rPr>
              <a:t>thời gian sản phẩm có thể giữ được chất lượng</a:t>
            </a:r>
            <a:r>
              <a:rPr lang="vi-VN" sz="2100" b="1" i="1" dirty="0">
                <a:latin typeface="Calibri" panose="020F0502020204030204" pitchFamily="34" charset="0"/>
                <a:cs typeface="Calibri" panose="020F0502020204030204" pitchFamily="34" charset="0"/>
              </a:rPr>
              <a:t> và đảm bảo an toàn khi sử dụng, sau thời gian đó, thực phẩm không còn giữ được giá trị dinh dưỡng như in trên bao bì cũng như không đảm bảo an toàn khi sử dụng. </a:t>
            </a:r>
            <a:endParaRPr lang="en-US" sz="2100" b="1" i="1" dirty="0">
              <a:latin typeface="Calibri" panose="020F0502020204030204" pitchFamily="34" charset="0"/>
              <a:cs typeface="Calibri" panose="020F0502020204030204" pitchFamily="34"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1028"/>
                                        </p:tgtEl>
                                        <p:attrNameLst>
                                          <p:attrName>style.visibility</p:attrName>
                                        </p:attrNameLst>
                                      </p:cBhvr>
                                      <p:to>
                                        <p:strVal val="visible"/>
                                      </p:to>
                                    </p:set>
                                    <p:animEffect transition="in" filter="fade">
                                      <p:cBhvr>
                                        <p:cTn id="29" dur="500"/>
                                        <p:tgtEl>
                                          <p:spTgt spid="1028"/>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3" presetClass="entr" presetSubtype="528" fill="hold" grpId="2"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anim calcmode="lin" valueType="num">
                                      <p:cBhvr>
                                        <p:cTn id="44" dur="500" fill="hold"/>
                                        <p:tgtEl>
                                          <p:spTgt spid="18"/>
                                        </p:tgtEl>
                                        <p:attrNameLst>
                                          <p:attrName>ppt_x</p:attrName>
                                        </p:attrNameLst>
                                      </p:cBhvr>
                                      <p:tavLst>
                                        <p:tav tm="0">
                                          <p:val>
                                            <p:fltVal val="0.5"/>
                                          </p:val>
                                        </p:tav>
                                        <p:tav tm="100000">
                                          <p:val>
                                            <p:strVal val="#ppt_x"/>
                                          </p:val>
                                        </p:tav>
                                      </p:tavLst>
                                    </p:anim>
                                    <p:anim calcmode="lin" valueType="num">
                                      <p:cBhvr>
                                        <p:cTn id="45" dur="500" fill="hold"/>
                                        <p:tgtEl>
                                          <p:spTgt spid="1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8" grpId="2"/>
      <p:bldP spid="1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grpSp>
        <p:nvGrpSpPr>
          <p:cNvPr id="6" name="Group 6"/>
          <p:cNvGrpSpPr/>
          <p:nvPr/>
        </p:nvGrpSpPr>
        <p:grpSpPr>
          <a:xfrm>
            <a:off x="685621" y="1339419"/>
            <a:ext cx="10817582" cy="1374313"/>
            <a:chOff x="0" y="0"/>
            <a:chExt cx="21640800" cy="2748626"/>
          </a:xfrm>
        </p:grpSpPr>
        <p:grpSp>
          <p:nvGrpSpPr>
            <p:cNvPr id="7" name="Group 7"/>
            <p:cNvGrpSpPr/>
            <p:nvPr/>
          </p:nvGrpSpPr>
          <p:grpSpPr>
            <a:xfrm>
              <a:off x="0" y="0"/>
              <a:ext cx="21640800" cy="2748626"/>
              <a:chOff x="0" y="0"/>
              <a:chExt cx="4274726" cy="542938"/>
            </a:xfrm>
          </p:grpSpPr>
          <p:sp>
            <p:nvSpPr>
              <p:cNvPr id="8" name="Freeform 8"/>
              <p:cNvSpPr/>
              <p:nvPr/>
            </p:nvSpPr>
            <p:spPr>
              <a:xfrm>
                <a:off x="0" y="0"/>
                <a:ext cx="4274726" cy="542938"/>
              </a:xfrm>
              <a:custGeom>
                <a:avLst/>
                <a:gdLst/>
                <a:ahLst/>
                <a:cxnLst/>
                <a:rect l="l" t="t" r="r" b="b"/>
                <a:pathLst>
                  <a:path w="4274726" h="542938">
                    <a:moveTo>
                      <a:pt x="24327" y="0"/>
                    </a:moveTo>
                    <a:lnTo>
                      <a:pt x="4250399" y="0"/>
                    </a:lnTo>
                    <a:cubicBezTo>
                      <a:pt x="4263834" y="0"/>
                      <a:pt x="4274726" y="10891"/>
                      <a:pt x="4274726" y="24327"/>
                    </a:cubicBezTo>
                    <a:lnTo>
                      <a:pt x="4274726" y="518612"/>
                    </a:lnTo>
                    <a:cubicBezTo>
                      <a:pt x="4274726" y="525063"/>
                      <a:pt x="4272163" y="531251"/>
                      <a:pt x="4267601" y="535813"/>
                    </a:cubicBezTo>
                    <a:cubicBezTo>
                      <a:pt x="4263039" y="540375"/>
                      <a:pt x="4256851" y="542938"/>
                      <a:pt x="4250399" y="542938"/>
                    </a:cubicBezTo>
                    <a:lnTo>
                      <a:pt x="24327" y="542938"/>
                    </a:lnTo>
                    <a:cubicBezTo>
                      <a:pt x="10891" y="542938"/>
                      <a:pt x="0" y="532047"/>
                      <a:pt x="0" y="518612"/>
                    </a:cubicBezTo>
                    <a:lnTo>
                      <a:pt x="0" y="24327"/>
                    </a:lnTo>
                    <a:cubicBezTo>
                      <a:pt x="0" y="10891"/>
                      <a:pt x="10891" y="0"/>
                      <a:pt x="24327" y="0"/>
                    </a:cubicBezTo>
                    <a:close/>
                  </a:path>
                </a:pathLst>
              </a:custGeom>
              <a:gradFill rotWithShape="1">
                <a:gsLst>
                  <a:gs pos="0">
                    <a:srgbClr val="CDFFD8">
                      <a:alpha val="100000"/>
                    </a:srgbClr>
                  </a:gs>
                  <a:gs pos="100000">
                    <a:srgbClr val="94B9FF">
                      <a:alpha val="100000"/>
                    </a:srgbClr>
                  </a:gs>
                </a:gsLst>
                <a:lin ang="0"/>
              </a:gra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ct val="120000"/>
                  </a:lnSpc>
                </a:pPr>
                <a:endParaRPr b="1">
                  <a:latin typeface="Arial Rounded MT Bold" panose="020F0704030504030204" pitchFamily="34" charset="0"/>
                </a:endParaRPr>
              </a:p>
            </p:txBody>
          </p:sp>
        </p:grpSp>
        <p:sp>
          <p:nvSpPr>
            <p:cNvPr id="10" name="TextBox 10"/>
            <p:cNvSpPr txBox="1"/>
            <p:nvPr/>
          </p:nvSpPr>
          <p:spPr>
            <a:xfrm>
              <a:off x="682516" y="273652"/>
              <a:ext cx="20580644" cy="2215992"/>
            </a:xfrm>
            <a:prstGeom prst="rect">
              <a:avLst/>
            </a:prstGeom>
          </p:spPr>
          <p:txBody>
            <a:bodyPr lIns="0" tIns="0" rIns="0" bIns="0" rtlCol="0" anchor="t">
              <a:spAutoFit/>
            </a:bodyPr>
            <a:lstStyle/>
            <a:p>
              <a:r>
                <a:rPr lang="vi-VN" sz="2400" b="1" dirty="0" smtClean="0">
                  <a:solidFill>
                    <a:srgbClr val="000000"/>
                  </a:solidFill>
                  <a:latin typeface="Calibri" panose="020F0502020204030204" pitchFamily="34" charset="0"/>
                  <a:cs typeface="Calibri" panose="020F0502020204030204" pitchFamily="34" charset="0"/>
                </a:rPr>
                <a:t>Trình </a:t>
              </a:r>
              <a:r>
                <a:rPr lang="vi-VN" sz="2400" b="1" dirty="0">
                  <a:solidFill>
                    <a:srgbClr val="000000"/>
                  </a:solidFill>
                  <a:latin typeface="Calibri" panose="020F0502020204030204" pitchFamily="34" charset="0"/>
                  <a:cs typeface="Calibri" panose="020F0502020204030204" pitchFamily="34" charset="0"/>
                </a:rPr>
                <a:t>bày một số bệnh do mất vệ sinh an toàn thực phẩm. </a:t>
              </a:r>
              <a:endParaRPr lang="en-US" sz="2400" b="1" dirty="0" smtClean="0">
                <a:solidFill>
                  <a:srgbClr val="000000"/>
                </a:solidFill>
                <a:latin typeface="Calibri" panose="020F0502020204030204" pitchFamily="34" charset="0"/>
                <a:cs typeface="Calibri" panose="020F0502020204030204" pitchFamily="34" charset="0"/>
              </a:endParaRPr>
            </a:p>
            <a:p>
              <a:r>
                <a:rPr lang="vi-VN" sz="2400" b="1" dirty="0" smtClean="0">
                  <a:solidFill>
                    <a:srgbClr val="000000"/>
                  </a:solidFill>
                  <a:latin typeface="Calibri" panose="020F0502020204030204" pitchFamily="34" charset="0"/>
                  <a:cs typeface="Calibri" panose="020F0502020204030204" pitchFamily="34" charset="0"/>
                </a:rPr>
                <a:t>Đề </a:t>
              </a:r>
              <a:r>
                <a:rPr lang="vi-VN" sz="2400" b="1" dirty="0">
                  <a:solidFill>
                    <a:srgbClr val="000000"/>
                  </a:solidFill>
                  <a:latin typeface="Calibri" panose="020F0502020204030204" pitchFamily="34" charset="0"/>
                  <a:cs typeface="Calibri" panose="020F0502020204030204" pitchFamily="34" charset="0"/>
                </a:rPr>
                <a:t>xuất các biện pháp lựa chọn, bảo quản và chế biến thực phẩm giúp phòng chống các bệnh vừa nêu.</a:t>
              </a:r>
            </a:p>
          </p:txBody>
        </p:sp>
      </p:grpSp>
      <p:grpSp>
        <p:nvGrpSpPr>
          <p:cNvPr id="11" name="Group 11"/>
          <p:cNvGrpSpPr/>
          <p:nvPr/>
        </p:nvGrpSpPr>
        <p:grpSpPr>
          <a:xfrm>
            <a:off x="685622" y="2971800"/>
            <a:ext cx="10817582" cy="3565365"/>
            <a:chOff x="0" y="0"/>
            <a:chExt cx="2819674" cy="786498"/>
          </a:xfrm>
        </p:grpSpPr>
        <p:sp>
          <p:nvSpPr>
            <p:cNvPr id="12" name="Freeform 12"/>
            <p:cNvSpPr/>
            <p:nvPr/>
          </p:nvSpPr>
          <p:spPr>
            <a:xfrm>
              <a:off x="0" y="0"/>
              <a:ext cx="2819674" cy="786498"/>
            </a:xfrm>
            <a:custGeom>
              <a:avLst/>
              <a:gdLst/>
              <a:ahLst/>
              <a:cxnLst/>
              <a:rect l="l" t="t" r="r" b="b"/>
              <a:pathLst>
                <a:path w="2819674" h="786498">
                  <a:moveTo>
                    <a:pt x="0" y="0"/>
                  </a:moveTo>
                  <a:lnTo>
                    <a:pt x="2819674" y="0"/>
                  </a:lnTo>
                  <a:lnTo>
                    <a:pt x="2819674" y="786498"/>
                  </a:lnTo>
                  <a:lnTo>
                    <a:pt x="0" y="786498"/>
                  </a:lnTo>
                  <a:close/>
                </a:path>
              </a:pathLst>
            </a:custGeom>
            <a:solidFill>
              <a:srgbClr val="FFE57F"/>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1866"/>
                </a:lnSpc>
              </a:pPr>
              <a:endParaRPr b="1">
                <a:latin typeface="Arial Rounded MT Bold" panose="020F0704030504030204" pitchFamily="34" charset="0"/>
              </a:endParaRPr>
            </a:p>
          </p:txBody>
        </p:sp>
      </p:grpSp>
      <p:sp>
        <p:nvSpPr>
          <p:cNvPr id="16" name="TextBox 16"/>
          <p:cNvSpPr txBox="1"/>
          <p:nvPr/>
        </p:nvSpPr>
        <p:spPr>
          <a:xfrm>
            <a:off x="1678638" y="227215"/>
            <a:ext cx="8831549" cy="430887"/>
          </a:xfrm>
          <a:prstGeom prst="rect">
            <a:avLst/>
          </a:prstGeom>
        </p:spPr>
        <p:txBody>
          <a:bodyPr lIns="0" tIns="0" rIns="0" bIns="0" rtlCol="0" anchor="t">
            <a:spAutoFit/>
          </a:bodyPr>
          <a:lstStyle/>
          <a:p>
            <a:r>
              <a:rPr lang="en-US" sz="2800" b="1" dirty="0">
                <a:solidFill>
                  <a:srgbClr val="000000"/>
                </a:solidFill>
                <a:latin typeface="+mj-lt"/>
              </a:rPr>
              <a:t>V. AN TOÀN VỆ SINH THỰC PHẨM</a:t>
            </a:r>
          </a:p>
        </p:txBody>
      </p:sp>
      <p:sp>
        <p:nvSpPr>
          <p:cNvPr id="20" name="TextBox 20"/>
          <p:cNvSpPr txBox="1"/>
          <p:nvPr/>
        </p:nvSpPr>
        <p:spPr>
          <a:xfrm>
            <a:off x="799216" y="3113408"/>
            <a:ext cx="10590391" cy="3185487"/>
          </a:xfrm>
          <a:prstGeom prst="rect">
            <a:avLst/>
          </a:prstGeom>
        </p:spPr>
        <p:txBody>
          <a:bodyPr wrap="square" lIns="0" tIns="0" rIns="0" bIns="0" rtlCol="0" anchor="t">
            <a:spAutoFit/>
          </a:bodyPr>
          <a:lstStyle/>
          <a:p>
            <a:pPr>
              <a:spcBef>
                <a:spcPct val="0"/>
              </a:spcBef>
            </a:pPr>
            <a:r>
              <a:rPr lang="vi-VN" sz="2300" b="1" i="1" dirty="0" smtClean="0">
                <a:latin typeface="Calibri" panose="020F0502020204030204" pitchFamily="34" charset="0"/>
                <a:cs typeface="Calibri" panose="020F0502020204030204" pitchFamily="34" charset="0"/>
              </a:rPr>
              <a:t>Khi </a:t>
            </a:r>
            <a:r>
              <a:rPr lang="vi-VN" sz="2300" b="1" i="1" dirty="0">
                <a:latin typeface="Calibri" panose="020F0502020204030204" pitchFamily="34" charset="0"/>
                <a:cs typeface="Calibri" panose="020F0502020204030204" pitchFamily="34" charset="0"/>
              </a:rPr>
              <a:t>ăn phải thực phẩm không an toàn, con người có thể bị ngộ độc thực phẩm, rối loạn tiêu hoá gây đầy hơi, đau bụng, tiêu chảy; rối loạn thần kinh gây đau đầu, chóng mặt, hỗn mê, tê liệt các </a:t>
            </a:r>
            <a:r>
              <a:rPr lang="vi-VN" sz="2300" b="1" i="1" dirty="0" smtClean="0">
                <a:latin typeface="Calibri" panose="020F0502020204030204" pitchFamily="34" charset="0"/>
                <a:cs typeface="Calibri" panose="020F0502020204030204" pitchFamily="34" charset="0"/>
              </a:rPr>
              <a:t>ch</a:t>
            </a:r>
            <a:r>
              <a:rPr lang="en-US" sz="2300" b="1" i="1" dirty="0" err="1" smtClean="0">
                <a:latin typeface="Calibri" panose="020F0502020204030204" pitchFamily="34" charset="0"/>
                <a:cs typeface="Calibri" panose="020F0502020204030204" pitchFamily="34" charset="0"/>
              </a:rPr>
              <a:t>i</a:t>
            </a:r>
            <a:r>
              <a:rPr lang="vi-VN" sz="2300" b="1" i="1" dirty="0" smtClean="0">
                <a:latin typeface="Calibri" panose="020F0502020204030204" pitchFamily="34" charset="0"/>
                <a:cs typeface="Calibri" panose="020F0502020204030204" pitchFamily="34" charset="0"/>
              </a:rPr>
              <a:t>,... </a:t>
            </a:r>
            <a:r>
              <a:rPr lang="vi-VN" sz="2300" b="1" i="1" dirty="0">
                <a:latin typeface="Calibri" panose="020F0502020204030204" pitchFamily="34" charset="0"/>
                <a:cs typeface="Calibri" panose="020F0502020204030204" pitchFamily="34" charset="0"/>
              </a:rPr>
              <a:t>Để phòng chống các bệnh do mất vệ sinh an toàn thực phẩm, </a:t>
            </a:r>
            <a:r>
              <a:rPr lang="vi-VN" sz="2300" b="1" i="1" dirty="0">
                <a:solidFill>
                  <a:srgbClr val="FF0000"/>
                </a:solidFill>
                <a:latin typeface="Calibri" panose="020F0502020204030204" pitchFamily="34" charset="0"/>
                <a:cs typeface="Calibri" panose="020F0502020204030204" pitchFamily="34" charset="0"/>
              </a:rPr>
              <a:t>cần lựa chọn thực phẩm đảm bảo vệ sinh</a:t>
            </a:r>
            <a:r>
              <a:rPr lang="vi-VN" sz="2300" b="1" i="1" dirty="0">
                <a:latin typeface="Calibri" panose="020F0502020204030204" pitchFamily="34" charset="0"/>
                <a:cs typeface="Calibri" panose="020F0502020204030204" pitchFamily="34" charset="0"/>
              </a:rPr>
              <a:t>, nguồn gốc rõ ràng</a:t>
            </a:r>
            <a:r>
              <a:rPr lang="vi-VN" sz="2300" b="1" i="1" dirty="0">
                <a:solidFill>
                  <a:srgbClr val="FF0000"/>
                </a:solidFill>
                <a:latin typeface="Calibri" panose="020F0502020204030204" pitchFamily="34" charset="0"/>
                <a:cs typeface="Calibri" panose="020F0502020204030204" pitchFamily="34" charset="0"/>
              </a:rPr>
              <a:t>; chế biến và bảo quản thực phẩm đúng cách</a:t>
            </a:r>
            <a:r>
              <a:rPr lang="vi-VN" sz="2300" b="1" i="1" dirty="0">
                <a:latin typeface="Calibri" panose="020F0502020204030204" pitchFamily="34" charset="0"/>
                <a:cs typeface="Calibri" panose="020F0502020204030204" pitchFamily="34" charset="0"/>
              </a:rPr>
              <a:t>; các thực phẩm đóng hộp, chế biến sẵn </a:t>
            </a:r>
            <a:r>
              <a:rPr lang="vi-VN" sz="2300" b="1" i="1" dirty="0">
                <a:solidFill>
                  <a:srgbClr val="FF0000"/>
                </a:solidFill>
                <a:latin typeface="Calibri" panose="020F0502020204030204" pitchFamily="34" charset="0"/>
                <a:cs typeface="Calibri" panose="020F0502020204030204" pitchFamily="34" charset="0"/>
              </a:rPr>
              <a:t>chỉ sử dụng khi còn hạn sử dụng</a:t>
            </a:r>
            <a:r>
              <a:rPr lang="vi-VN" sz="2300" b="1" i="1" dirty="0">
                <a:latin typeface="Calibri" panose="020F0502020204030204" pitchFamily="34" charset="0"/>
                <a:cs typeface="Calibri" panose="020F0502020204030204" pitchFamily="34" charset="0"/>
              </a:rPr>
              <a:t>. Những loại </a:t>
            </a:r>
            <a:r>
              <a:rPr lang="vi-VN" sz="2300" b="1" i="1" dirty="0">
                <a:solidFill>
                  <a:srgbClr val="FF0000"/>
                </a:solidFill>
                <a:latin typeface="Calibri" panose="020F0502020204030204" pitchFamily="34" charset="0"/>
                <a:cs typeface="Calibri" panose="020F0502020204030204" pitchFamily="34" charset="0"/>
              </a:rPr>
              <a:t>thực phẩm </a:t>
            </a:r>
            <a:r>
              <a:rPr lang="vi-VN" sz="2300" b="1" i="1" dirty="0" smtClean="0">
                <a:solidFill>
                  <a:srgbClr val="FF0000"/>
                </a:solidFill>
                <a:latin typeface="Calibri" panose="020F0502020204030204" pitchFamily="34" charset="0"/>
                <a:cs typeface="Calibri" panose="020F0502020204030204" pitchFamily="34" charset="0"/>
              </a:rPr>
              <a:t>d</a:t>
            </a:r>
            <a:r>
              <a:rPr lang="en-US" sz="2300" b="1" i="1" dirty="0" smtClean="0">
                <a:solidFill>
                  <a:srgbClr val="FF0000"/>
                </a:solidFill>
                <a:latin typeface="Calibri" panose="020F0502020204030204" pitchFamily="34" charset="0"/>
                <a:cs typeface="Calibri" panose="020F0502020204030204" pitchFamily="34" charset="0"/>
              </a:rPr>
              <a:t>ễ</a:t>
            </a:r>
            <a:r>
              <a:rPr lang="vi-VN" sz="2300" b="1" i="1" dirty="0" smtClean="0">
                <a:solidFill>
                  <a:srgbClr val="FF0000"/>
                </a:solidFill>
                <a:latin typeface="Calibri" panose="020F0502020204030204" pitchFamily="34" charset="0"/>
                <a:cs typeface="Calibri" panose="020F0502020204030204" pitchFamily="34" charset="0"/>
              </a:rPr>
              <a:t> </a:t>
            </a:r>
            <a:r>
              <a:rPr lang="vi-VN" sz="2300" b="1" i="1" dirty="0">
                <a:solidFill>
                  <a:srgbClr val="FF0000"/>
                </a:solidFill>
                <a:latin typeface="Calibri" panose="020F0502020204030204" pitchFamily="34" charset="0"/>
                <a:cs typeface="Calibri" panose="020F0502020204030204" pitchFamily="34" charset="0"/>
              </a:rPr>
              <a:t>hỏng </a:t>
            </a:r>
            <a:r>
              <a:rPr lang="vi-VN" sz="2300" b="1" i="1" dirty="0">
                <a:latin typeface="Calibri" panose="020F0502020204030204" pitchFamily="34" charset="0"/>
                <a:cs typeface="Calibri" panose="020F0502020204030204" pitchFamily="34" charset="0"/>
              </a:rPr>
              <a:t>như rau, quả, cá tươi, thịt tươi.... cần được </a:t>
            </a:r>
            <a:r>
              <a:rPr lang="vi-VN" sz="2300" b="1" i="1" dirty="0">
                <a:solidFill>
                  <a:srgbClr val="FF0000"/>
                </a:solidFill>
                <a:latin typeface="Calibri" panose="020F0502020204030204" pitchFamily="34" charset="0"/>
                <a:cs typeface="Calibri" panose="020F0502020204030204" pitchFamily="34" charset="0"/>
              </a:rPr>
              <a:t>bảo quản lạnh</a:t>
            </a:r>
            <a:r>
              <a:rPr lang="vi-VN" sz="2300" b="1" i="1" dirty="0">
                <a:latin typeface="Calibri" panose="020F0502020204030204" pitchFamily="34" charset="0"/>
                <a:cs typeface="Calibri" panose="020F0502020204030204" pitchFamily="34" charset="0"/>
              </a:rPr>
              <a:t>; thực phẩm cần được nấu chín, thực phẩm ăn sống (rau, quả...) c</a:t>
            </a:r>
            <a:r>
              <a:rPr lang="en-US" sz="2300" b="1" i="1" dirty="0">
                <a:latin typeface="Calibri" panose="020F0502020204030204" pitchFamily="34" charset="0"/>
                <a:cs typeface="Calibri" panose="020F0502020204030204" pitchFamily="34" charset="0"/>
              </a:rPr>
              <a:t>ầ</a:t>
            </a:r>
            <a:r>
              <a:rPr lang="vi-VN" sz="2300" b="1" i="1" dirty="0">
                <a:latin typeface="Calibri" panose="020F0502020204030204" pitchFamily="34" charset="0"/>
                <a:cs typeface="Calibri" panose="020F0502020204030204" pitchFamily="34" charset="0"/>
              </a:rPr>
              <a:t>n lựa chọn đảm bảo vệ sinh và </a:t>
            </a:r>
            <a:r>
              <a:rPr lang="vi-VN" sz="2300" b="1" i="1" dirty="0">
                <a:solidFill>
                  <a:srgbClr val="FF0000"/>
                </a:solidFill>
                <a:latin typeface="Calibri" panose="020F0502020204030204" pitchFamily="34" charset="0"/>
                <a:cs typeface="Calibri" panose="020F0502020204030204" pitchFamily="34" charset="0"/>
              </a:rPr>
              <a:t>sơ chế thật kĩ</a:t>
            </a:r>
            <a:r>
              <a:rPr lang="vi-VN" sz="2300" b="1" i="1" dirty="0">
                <a:latin typeface="Calibri" panose="020F0502020204030204" pitchFamily="34" charset="0"/>
                <a:cs typeface="Calibri" panose="020F0502020204030204" pitchFamily="34" charset="0"/>
              </a:rPr>
              <a:t>; không để lẫn thực phẩm ăn sống với thực phẩm cần nấu chín (thịt, cá); thực phẩm sau khi chế biến cần được </a:t>
            </a:r>
            <a:r>
              <a:rPr lang="vi-VN" sz="2300" b="1" i="1" dirty="0">
                <a:solidFill>
                  <a:srgbClr val="FF0000"/>
                </a:solidFill>
                <a:latin typeface="Calibri" panose="020F0502020204030204" pitchFamily="34" charset="0"/>
                <a:cs typeface="Calibri" panose="020F0502020204030204" pitchFamily="34" charset="0"/>
              </a:rPr>
              <a:t>che đậy cẩn thận</a:t>
            </a:r>
            <a:r>
              <a:rPr lang="vi-VN" sz="2300" b="1" i="1" dirty="0">
                <a:latin typeface="Calibri" panose="020F0502020204030204" pitchFamily="34" charset="0"/>
                <a:cs typeface="Calibri" panose="020F0502020204030204" pitchFamily="34" charset="0"/>
              </a:rPr>
              <a:t>;... </a:t>
            </a:r>
            <a:endParaRPr lang="en-US" sz="2300" b="1"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25588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https://i.pinimg.com/564x/7c/a4/4b/7ca44bbc5a21fd5703b83e9536ecdb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8412" y="3048000"/>
            <a:ext cx="381000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i.pinimg.com/564x/7a/63/01/7a63015636eee6a19f357328eb3e0f4d.jpg"/>
          <p:cNvPicPr>
            <a:picLocks noChangeAspect="1" noChangeArrowheads="1"/>
          </p:cNvPicPr>
          <p:nvPr/>
        </p:nvPicPr>
        <p:blipFill rotWithShape="1">
          <a:blip r:embed="rId3">
            <a:extLst>
              <a:ext uri="{28A0092B-C50C-407E-A947-70E740481C1C}">
                <a14:useLocalDpi xmlns:a14="http://schemas.microsoft.com/office/drawing/2010/main" val="0"/>
              </a:ext>
            </a:extLst>
          </a:blip>
          <a:srcRect l="2842" t="5861" r="1953" b="10697"/>
          <a:stretch/>
        </p:blipFill>
        <p:spPr bwMode="auto">
          <a:xfrm>
            <a:off x="8090256" y="2490717"/>
            <a:ext cx="3657600" cy="436728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i.pinimg.com/564x/05/f5/65/05f565c16856bc815b090f73e8f1cf01.jpg"/>
          <p:cNvPicPr>
            <a:picLocks noChangeAspect="1" noChangeArrowheads="1"/>
          </p:cNvPicPr>
          <p:nvPr/>
        </p:nvPicPr>
        <p:blipFill rotWithShape="1">
          <a:blip r:embed="rId4">
            <a:extLst>
              <a:ext uri="{28A0092B-C50C-407E-A947-70E740481C1C}">
                <a14:useLocalDpi xmlns:a14="http://schemas.microsoft.com/office/drawing/2010/main" val="0"/>
              </a:ext>
            </a:extLst>
          </a:blip>
          <a:srcRect l="12766" t="8387" r="14894" b="7925"/>
          <a:stretch/>
        </p:blipFill>
        <p:spPr bwMode="auto">
          <a:xfrm flipH="1">
            <a:off x="463478" y="2823146"/>
            <a:ext cx="3200400" cy="37024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685622" y="0"/>
            <a:ext cx="896579" cy="896813"/>
          </a:xfrm>
          <a:prstGeom prst="rect">
            <a:avLst/>
          </a:prstGeom>
        </p:spPr>
      </p:pic>
      <p:sp>
        <p:nvSpPr>
          <p:cNvPr id="6" name="TextBox 6"/>
          <p:cNvSpPr txBox="1"/>
          <p:nvPr/>
        </p:nvSpPr>
        <p:spPr>
          <a:xfrm>
            <a:off x="1650903" y="35039"/>
            <a:ext cx="9929909" cy="861774"/>
          </a:xfrm>
          <a:prstGeom prst="rect">
            <a:avLst/>
          </a:prstGeom>
        </p:spPr>
        <p:txBody>
          <a:bodyPr wrap="square" lIns="0" tIns="0" rIns="0" bIns="0" rtlCol="0" anchor="t">
            <a:spAutoFit/>
          </a:bodyPr>
          <a:lstStyle/>
          <a:p>
            <a:r>
              <a:rPr lang="en-US" sz="2800" b="1" dirty="0" smtClean="0">
                <a:solidFill>
                  <a:srgbClr val="000000"/>
                </a:solidFill>
                <a:latin typeface="+mj-lt"/>
              </a:rPr>
              <a:t>VI. </a:t>
            </a:r>
            <a:r>
              <a:rPr lang="en-US" sz="2800" b="1" dirty="0" err="1" smtClean="0">
                <a:solidFill>
                  <a:srgbClr val="000000"/>
                </a:solidFill>
                <a:latin typeface="+mj-lt"/>
              </a:rPr>
              <a:t>Dự</a:t>
            </a:r>
            <a:r>
              <a:rPr lang="en-US" sz="2800" b="1" dirty="0" smtClean="0">
                <a:solidFill>
                  <a:srgbClr val="000000"/>
                </a:solidFill>
                <a:latin typeface="+mj-lt"/>
              </a:rPr>
              <a:t> </a:t>
            </a:r>
            <a:r>
              <a:rPr lang="en-US" sz="2800" b="1" dirty="0" err="1" smtClean="0">
                <a:solidFill>
                  <a:srgbClr val="000000"/>
                </a:solidFill>
                <a:latin typeface="+mj-lt"/>
              </a:rPr>
              <a:t>án</a:t>
            </a:r>
            <a:r>
              <a:rPr lang="en-US" sz="2800" b="1" dirty="0" smtClean="0">
                <a:solidFill>
                  <a:srgbClr val="000000"/>
                </a:solidFill>
                <a:latin typeface="+mj-lt"/>
              </a:rPr>
              <a:t>: </a:t>
            </a:r>
            <a:r>
              <a:rPr lang="en-US" sz="2800" b="1" dirty="0" err="1" smtClean="0">
                <a:solidFill>
                  <a:srgbClr val="000000"/>
                </a:solidFill>
                <a:latin typeface="+mj-lt"/>
              </a:rPr>
              <a:t>điều</a:t>
            </a:r>
            <a:r>
              <a:rPr lang="en-US" sz="2800" b="1" dirty="0" smtClean="0">
                <a:solidFill>
                  <a:srgbClr val="000000"/>
                </a:solidFill>
                <a:latin typeface="+mj-lt"/>
              </a:rPr>
              <a:t> </a:t>
            </a:r>
            <a:r>
              <a:rPr lang="en-US" sz="2800" b="1" dirty="0" err="1" smtClean="0">
                <a:solidFill>
                  <a:srgbClr val="000000"/>
                </a:solidFill>
                <a:latin typeface="+mj-lt"/>
              </a:rPr>
              <a:t>tra</a:t>
            </a:r>
            <a:r>
              <a:rPr lang="en-US" sz="2800" b="1" dirty="0" smtClean="0">
                <a:solidFill>
                  <a:srgbClr val="000000"/>
                </a:solidFill>
                <a:latin typeface="+mj-lt"/>
              </a:rPr>
              <a:t> </a:t>
            </a:r>
            <a:r>
              <a:rPr lang="en-US" sz="2800" b="1" dirty="0" err="1" smtClean="0">
                <a:solidFill>
                  <a:srgbClr val="000000"/>
                </a:solidFill>
                <a:latin typeface="+mj-lt"/>
              </a:rPr>
              <a:t>một</a:t>
            </a:r>
            <a:r>
              <a:rPr lang="en-US" sz="2800" b="1" dirty="0" smtClean="0">
                <a:solidFill>
                  <a:srgbClr val="000000"/>
                </a:solidFill>
                <a:latin typeface="+mj-lt"/>
              </a:rPr>
              <a:t> </a:t>
            </a:r>
            <a:r>
              <a:rPr lang="en-US" sz="2800" b="1" dirty="0" err="1" smtClean="0">
                <a:solidFill>
                  <a:srgbClr val="000000"/>
                </a:solidFill>
                <a:latin typeface="+mj-lt"/>
              </a:rPr>
              <a:t>số</a:t>
            </a:r>
            <a:r>
              <a:rPr lang="en-US" sz="2800" b="1" dirty="0" smtClean="0">
                <a:solidFill>
                  <a:srgbClr val="000000"/>
                </a:solidFill>
                <a:latin typeface="+mj-lt"/>
              </a:rPr>
              <a:t> </a:t>
            </a:r>
            <a:r>
              <a:rPr lang="en-US" sz="2800" b="1" dirty="0" err="1" smtClean="0">
                <a:solidFill>
                  <a:srgbClr val="000000"/>
                </a:solidFill>
                <a:latin typeface="+mj-lt"/>
              </a:rPr>
              <a:t>bệnh</a:t>
            </a:r>
            <a:r>
              <a:rPr lang="en-US" sz="2800" b="1" dirty="0" smtClean="0">
                <a:solidFill>
                  <a:srgbClr val="000000"/>
                </a:solidFill>
                <a:latin typeface="+mj-lt"/>
              </a:rPr>
              <a:t> </a:t>
            </a:r>
            <a:r>
              <a:rPr lang="en-US" sz="2800" b="1" dirty="0" err="1" smtClean="0">
                <a:solidFill>
                  <a:srgbClr val="000000"/>
                </a:solidFill>
                <a:latin typeface="+mj-lt"/>
              </a:rPr>
              <a:t>đường</a:t>
            </a:r>
            <a:r>
              <a:rPr lang="en-US" sz="2800" b="1" dirty="0" smtClean="0">
                <a:solidFill>
                  <a:srgbClr val="000000"/>
                </a:solidFill>
                <a:latin typeface="+mj-lt"/>
              </a:rPr>
              <a:t> </a:t>
            </a:r>
            <a:r>
              <a:rPr lang="en-US" sz="2800" b="1" dirty="0" err="1" smtClean="0">
                <a:solidFill>
                  <a:srgbClr val="000000"/>
                </a:solidFill>
                <a:latin typeface="+mj-lt"/>
              </a:rPr>
              <a:t>tiêu</a:t>
            </a:r>
            <a:r>
              <a:rPr lang="en-US" sz="2800" b="1" dirty="0" smtClean="0">
                <a:solidFill>
                  <a:srgbClr val="000000"/>
                </a:solidFill>
                <a:latin typeface="+mj-lt"/>
              </a:rPr>
              <a:t> </a:t>
            </a:r>
            <a:r>
              <a:rPr lang="en-US" sz="2800" b="1" dirty="0" err="1" smtClean="0">
                <a:solidFill>
                  <a:srgbClr val="000000"/>
                </a:solidFill>
                <a:latin typeface="+mj-lt"/>
              </a:rPr>
              <a:t>hóa</a:t>
            </a:r>
            <a:r>
              <a:rPr lang="en-US" sz="2800" b="1" dirty="0" smtClean="0">
                <a:solidFill>
                  <a:srgbClr val="000000"/>
                </a:solidFill>
                <a:latin typeface="+mj-lt"/>
              </a:rPr>
              <a:t> </a:t>
            </a:r>
            <a:r>
              <a:rPr lang="en-US" sz="2800" b="1" dirty="0" err="1" smtClean="0">
                <a:solidFill>
                  <a:srgbClr val="000000"/>
                </a:solidFill>
                <a:latin typeface="+mj-lt"/>
              </a:rPr>
              <a:t>và</a:t>
            </a:r>
            <a:r>
              <a:rPr lang="en-US" sz="2800" b="1" dirty="0" smtClean="0">
                <a:solidFill>
                  <a:srgbClr val="000000"/>
                </a:solidFill>
                <a:latin typeface="+mj-lt"/>
              </a:rPr>
              <a:t> </a:t>
            </a:r>
            <a:r>
              <a:rPr lang="en-US" sz="2800" b="1" dirty="0" err="1" smtClean="0">
                <a:solidFill>
                  <a:srgbClr val="000000"/>
                </a:solidFill>
                <a:latin typeface="+mj-lt"/>
              </a:rPr>
              <a:t>vấn</a:t>
            </a:r>
            <a:r>
              <a:rPr lang="en-US" sz="2800" b="1" dirty="0" smtClean="0">
                <a:solidFill>
                  <a:srgbClr val="000000"/>
                </a:solidFill>
                <a:latin typeface="+mj-lt"/>
              </a:rPr>
              <a:t> </a:t>
            </a:r>
            <a:r>
              <a:rPr lang="en-US" sz="2800" b="1" dirty="0" err="1" smtClean="0">
                <a:solidFill>
                  <a:srgbClr val="000000"/>
                </a:solidFill>
                <a:latin typeface="+mj-lt"/>
              </a:rPr>
              <a:t>đề</a:t>
            </a:r>
            <a:r>
              <a:rPr lang="en-US" sz="2800" b="1" dirty="0" smtClean="0">
                <a:solidFill>
                  <a:srgbClr val="000000"/>
                </a:solidFill>
                <a:latin typeface="+mj-lt"/>
              </a:rPr>
              <a:t> </a:t>
            </a:r>
            <a:r>
              <a:rPr lang="en-US" sz="2800" b="1" dirty="0" err="1" smtClean="0">
                <a:solidFill>
                  <a:srgbClr val="000000"/>
                </a:solidFill>
                <a:latin typeface="+mj-lt"/>
              </a:rPr>
              <a:t>vệ</a:t>
            </a:r>
            <a:r>
              <a:rPr lang="en-US" sz="2800" b="1" dirty="0" smtClean="0">
                <a:solidFill>
                  <a:srgbClr val="000000"/>
                </a:solidFill>
                <a:latin typeface="+mj-lt"/>
              </a:rPr>
              <a:t> </a:t>
            </a:r>
            <a:r>
              <a:rPr lang="en-US" sz="2800" b="1" dirty="0" err="1" smtClean="0">
                <a:solidFill>
                  <a:srgbClr val="000000"/>
                </a:solidFill>
                <a:latin typeface="+mj-lt"/>
              </a:rPr>
              <a:t>sinh</a:t>
            </a:r>
            <a:r>
              <a:rPr lang="en-US" sz="2800" b="1" dirty="0" smtClean="0">
                <a:solidFill>
                  <a:srgbClr val="000000"/>
                </a:solidFill>
                <a:latin typeface="+mj-lt"/>
              </a:rPr>
              <a:t> an </a:t>
            </a:r>
            <a:r>
              <a:rPr lang="en-US" sz="2800" b="1" dirty="0" err="1" smtClean="0">
                <a:solidFill>
                  <a:srgbClr val="000000"/>
                </a:solidFill>
                <a:latin typeface="+mj-lt"/>
              </a:rPr>
              <a:t>toàn</a:t>
            </a:r>
            <a:r>
              <a:rPr lang="en-US" sz="2800" b="1" dirty="0" smtClean="0">
                <a:solidFill>
                  <a:srgbClr val="000000"/>
                </a:solidFill>
                <a:latin typeface="+mj-lt"/>
              </a:rPr>
              <a:t> </a:t>
            </a:r>
            <a:r>
              <a:rPr lang="en-US" sz="2800" b="1" dirty="0" err="1" smtClean="0">
                <a:solidFill>
                  <a:srgbClr val="000000"/>
                </a:solidFill>
                <a:latin typeface="+mj-lt"/>
              </a:rPr>
              <a:t>thực</a:t>
            </a:r>
            <a:r>
              <a:rPr lang="en-US" sz="2800" b="1" dirty="0" smtClean="0">
                <a:solidFill>
                  <a:srgbClr val="000000"/>
                </a:solidFill>
                <a:latin typeface="+mj-lt"/>
              </a:rPr>
              <a:t> </a:t>
            </a:r>
            <a:r>
              <a:rPr lang="en-US" sz="2800" b="1" dirty="0" err="1" smtClean="0">
                <a:solidFill>
                  <a:srgbClr val="000000"/>
                </a:solidFill>
                <a:latin typeface="+mj-lt"/>
              </a:rPr>
              <a:t>phẩm</a:t>
            </a:r>
            <a:endParaRPr lang="en-US" sz="2800" b="1" dirty="0">
              <a:solidFill>
                <a:srgbClr val="000000"/>
              </a:solidFill>
              <a:latin typeface="+mj-lt"/>
            </a:endParaRPr>
          </a:p>
        </p:txBody>
      </p:sp>
      <p:sp>
        <p:nvSpPr>
          <p:cNvPr id="16" name="TextBox 22"/>
          <p:cNvSpPr txBox="1"/>
          <p:nvPr/>
        </p:nvSpPr>
        <p:spPr>
          <a:xfrm>
            <a:off x="688798" y="1159201"/>
            <a:ext cx="6584163" cy="398635"/>
          </a:xfrm>
          <a:prstGeom prst="rect">
            <a:avLst/>
          </a:prstGeom>
        </p:spPr>
        <p:txBody>
          <a:bodyPr lIns="0" tIns="0" rIns="0" bIns="0" rtlCol="0" anchor="t">
            <a:spAutoFit/>
          </a:bodyPr>
          <a:lstStyle/>
          <a:p>
            <a:pPr>
              <a:lnSpc>
                <a:spcPts val="3266"/>
              </a:lnSpc>
              <a:spcBef>
                <a:spcPct val="0"/>
              </a:spcBef>
            </a:pPr>
            <a:r>
              <a:rPr lang="en-US" sz="2400" b="1" dirty="0" smtClean="0">
                <a:solidFill>
                  <a:srgbClr val="000000"/>
                </a:solidFill>
                <a:latin typeface="+mj-lt"/>
              </a:rPr>
              <a:t>1. </a:t>
            </a:r>
            <a:r>
              <a:rPr lang="en-US" sz="2400" b="1" dirty="0" err="1" smtClean="0">
                <a:solidFill>
                  <a:srgbClr val="000000"/>
                </a:solidFill>
                <a:latin typeface="+mj-lt"/>
              </a:rPr>
              <a:t>Mục</a:t>
            </a:r>
            <a:r>
              <a:rPr lang="en-US" sz="2400" b="1" dirty="0" smtClean="0">
                <a:solidFill>
                  <a:srgbClr val="000000"/>
                </a:solidFill>
                <a:latin typeface="+mj-lt"/>
              </a:rPr>
              <a:t> </a:t>
            </a:r>
            <a:r>
              <a:rPr lang="en-US" sz="2400" b="1" dirty="0" err="1" smtClean="0">
                <a:solidFill>
                  <a:srgbClr val="000000"/>
                </a:solidFill>
                <a:latin typeface="+mj-lt"/>
              </a:rPr>
              <a:t>tiêu</a:t>
            </a:r>
            <a:endParaRPr lang="en-US" sz="2400" b="1" dirty="0">
              <a:solidFill>
                <a:srgbClr val="000000"/>
              </a:solidFill>
              <a:latin typeface="+mj-lt"/>
            </a:endParaRPr>
          </a:p>
        </p:txBody>
      </p:sp>
      <p:sp>
        <p:nvSpPr>
          <p:cNvPr id="14" name="TextBox 13"/>
          <p:cNvSpPr txBox="1"/>
          <p:nvPr/>
        </p:nvSpPr>
        <p:spPr>
          <a:xfrm>
            <a:off x="687210" y="1669331"/>
            <a:ext cx="13106400" cy="461665"/>
          </a:xfrm>
          <a:prstGeom prst="rect">
            <a:avLst/>
          </a:prstGeom>
          <a:noFill/>
        </p:spPr>
        <p:txBody>
          <a:bodyPr wrap="square" rtlCol="0">
            <a:spAutoFit/>
          </a:bodyPr>
          <a:lstStyle/>
          <a:p>
            <a:r>
              <a:rPr lang="en-US" sz="2400" i="1" dirty="0" smtClean="0"/>
              <a:t>- </a:t>
            </a:r>
            <a:r>
              <a:rPr lang="en-US" sz="2400" i="1" dirty="0" err="1" smtClean="0"/>
              <a:t>Điều</a:t>
            </a:r>
            <a:r>
              <a:rPr lang="en-US" sz="2400" i="1" dirty="0" smtClean="0"/>
              <a:t> </a:t>
            </a:r>
            <a:r>
              <a:rPr lang="en-US" sz="2400" i="1" dirty="0" err="1" smtClean="0"/>
              <a:t>tra</a:t>
            </a:r>
            <a:r>
              <a:rPr lang="en-US" sz="2400" i="1" dirty="0" smtClean="0"/>
              <a:t> </a:t>
            </a:r>
            <a:r>
              <a:rPr lang="en-US" sz="2400" i="1" dirty="0" err="1" smtClean="0"/>
              <a:t>được</a:t>
            </a:r>
            <a:r>
              <a:rPr lang="en-US" sz="2400" i="1" dirty="0" smtClean="0"/>
              <a:t> </a:t>
            </a:r>
            <a:r>
              <a:rPr lang="en-US" sz="2400" i="1" dirty="0" err="1" smtClean="0"/>
              <a:t>một</a:t>
            </a:r>
            <a:r>
              <a:rPr lang="en-US" sz="2400" i="1" dirty="0" smtClean="0"/>
              <a:t> </a:t>
            </a:r>
            <a:r>
              <a:rPr lang="en-US" sz="2400" i="1" dirty="0" err="1" smtClean="0"/>
              <a:t>số</a:t>
            </a:r>
            <a:r>
              <a:rPr lang="en-US" sz="2400" i="1" dirty="0" smtClean="0"/>
              <a:t> </a:t>
            </a:r>
            <a:r>
              <a:rPr lang="en-US" sz="2400" i="1" dirty="0" err="1" smtClean="0"/>
              <a:t>bệnh</a:t>
            </a:r>
            <a:r>
              <a:rPr lang="en-US" sz="2400" i="1" dirty="0" smtClean="0"/>
              <a:t> </a:t>
            </a:r>
            <a:r>
              <a:rPr lang="en-US" sz="2400" i="1" dirty="0" err="1" smtClean="0"/>
              <a:t>đường</a:t>
            </a:r>
            <a:r>
              <a:rPr lang="en-US" sz="2400" i="1" dirty="0" smtClean="0"/>
              <a:t> </a:t>
            </a:r>
            <a:r>
              <a:rPr lang="en-US" sz="2400" i="1" dirty="0" err="1" smtClean="0"/>
              <a:t>tiêu</a:t>
            </a:r>
            <a:r>
              <a:rPr lang="en-US" sz="2400" i="1" dirty="0" smtClean="0"/>
              <a:t> </a:t>
            </a:r>
            <a:r>
              <a:rPr lang="en-US" sz="2400" i="1" dirty="0" err="1" smtClean="0"/>
              <a:t>hóa</a:t>
            </a:r>
            <a:r>
              <a:rPr lang="en-US" sz="2400" i="1" dirty="0" smtClean="0"/>
              <a:t> </a:t>
            </a:r>
            <a:r>
              <a:rPr lang="en-US" sz="2400" i="1" dirty="0" err="1" smtClean="0"/>
              <a:t>trong</a:t>
            </a:r>
            <a:r>
              <a:rPr lang="en-US" sz="2400" i="1" dirty="0"/>
              <a:t> </a:t>
            </a:r>
            <a:r>
              <a:rPr lang="en-US" sz="2400" i="1" dirty="0" err="1" smtClean="0"/>
              <a:t>trường</a:t>
            </a:r>
            <a:r>
              <a:rPr lang="en-US" sz="2400" i="1" dirty="0" smtClean="0"/>
              <a:t> </a:t>
            </a:r>
            <a:r>
              <a:rPr lang="en-US" sz="2400" i="1" dirty="0" err="1" smtClean="0"/>
              <a:t>học</a:t>
            </a:r>
            <a:r>
              <a:rPr lang="en-US" sz="2400" i="1" dirty="0" smtClean="0"/>
              <a:t> </a:t>
            </a:r>
            <a:r>
              <a:rPr lang="en-US" sz="2400" i="1" dirty="0" err="1" smtClean="0"/>
              <a:t>hoặc</a:t>
            </a:r>
            <a:r>
              <a:rPr lang="en-US" sz="2400" i="1" dirty="0" smtClean="0"/>
              <a:t> </a:t>
            </a:r>
            <a:r>
              <a:rPr lang="en-US" sz="2400" i="1" dirty="0" err="1" smtClean="0"/>
              <a:t>tại</a:t>
            </a:r>
            <a:r>
              <a:rPr lang="en-US" sz="2400" i="1" dirty="0" smtClean="0"/>
              <a:t> </a:t>
            </a:r>
            <a:r>
              <a:rPr lang="en-US" sz="2400" i="1" dirty="0" err="1" smtClean="0"/>
              <a:t>địa</a:t>
            </a:r>
            <a:r>
              <a:rPr lang="en-US" sz="2400" i="1" dirty="0" smtClean="0"/>
              <a:t> </a:t>
            </a:r>
            <a:r>
              <a:rPr lang="en-US" sz="2400" i="1" dirty="0" err="1" smtClean="0"/>
              <a:t>phương</a:t>
            </a:r>
            <a:r>
              <a:rPr lang="en-US" sz="2400" i="1" dirty="0" smtClean="0"/>
              <a:t>.</a:t>
            </a:r>
          </a:p>
        </p:txBody>
      </p:sp>
      <p:sp>
        <p:nvSpPr>
          <p:cNvPr id="9" name="TextBox 8"/>
          <p:cNvSpPr txBox="1"/>
          <p:nvPr/>
        </p:nvSpPr>
        <p:spPr>
          <a:xfrm>
            <a:off x="685622" y="2130996"/>
            <a:ext cx="13106400" cy="461665"/>
          </a:xfrm>
          <a:prstGeom prst="rect">
            <a:avLst/>
          </a:prstGeom>
          <a:noFill/>
        </p:spPr>
        <p:txBody>
          <a:bodyPr wrap="square" rtlCol="0">
            <a:spAutoFit/>
          </a:bodyPr>
          <a:lstStyle/>
          <a:p>
            <a:r>
              <a:rPr lang="en-US" sz="2400" i="1" dirty="0" smtClean="0"/>
              <a:t>- </a:t>
            </a:r>
            <a:r>
              <a:rPr lang="en-US" sz="2400" i="1" dirty="0" err="1" smtClean="0"/>
              <a:t>Điều</a:t>
            </a:r>
            <a:r>
              <a:rPr lang="en-US" sz="2400" i="1" dirty="0" smtClean="0"/>
              <a:t> </a:t>
            </a:r>
            <a:r>
              <a:rPr lang="en-US" sz="2400" i="1" dirty="0" err="1" smtClean="0"/>
              <a:t>tra</a:t>
            </a:r>
            <a:r>
              <a:rPr lang="en-US" sz="2400" i="1" dirty="0" smtClean="0"/>
              <a:t> </a:t>
            </a:r>
            <a:r>
              <a:rPr lang="en-US" sz="2400" i="1" dirty="0" err="1" smtClean="0"/>
              <a:t>được</a:t>
            </a:r>
            <a:r>
              <a:rPr lang="en-US" sz="2400" i="1" dirty="0" smtClean="0"/>
              <a:t> </a:t>
            </a:r>
            <a:r>
              <a:rPr lang="en-US" sz="2400" i="1" dirty="0" err="1" smtClean="0"/>
              <a:t>vấn</a:t>
            </a:r>
            <a:r>
              <a:rPr lang="en-US" sz="2400" i="1" dirty="0" smtClean="0"/>
              <a:t> </a:t>
            </a:r>
            <a:r>
              <a:rPr lang="en-US" sz="2400" i="1" dirty="0" err="1" smtClean="0"/>
              <a:t>đề</a:t>
            </a:r>
            <a:r>
              <a:rPr lang="en-US" sz="2400" i="1" dirty="0" smtClean="0"/>
              <a:t> </a:t>
            </a:r>
            <a:r>
              <a:rPr lang="en-US" sz="2400" i="1" dirty="0" err="1" smtClean="0"/>
              <a:t>vệ</a:t>
            </a:r>
            <a:r>
              <a:rPr lang="en-US" sz="2400" i="1" dirty="0" smtClean="0"/>
              <a:t> </a:t>
            </a:r>
            <a:r>
              <a:rPr lang="en-US" sz="2400" i="1" dirty="0" err="1" smtClean="0"/>
              <a:t>sinh</a:t>
            </a:r>
            <a:r>
              <a:rPr lang="en-US" sz="2400" i="1" dirty="0" smtClean="0"/>
              <a:t> an </a:t>
            </a:r>
            <a:r>
              <a:rPr lang="en-US" sz="2400" i="1" dirty="0" err="1" smtClean="0"/>
              <a:t>toàn</a:t>
            </a:r>
            <a:r>
              <a:rPr lang="en-US" sz="2400" i="1" dirty="0" smtClean="0"/>
              <a:t> </a:t>
            </a:r>
            <a:r>
              <a:rPr lang="en-US" sz="2400" i="1" dirty="0" err="1" smtClean="0"/>
              <a:t>thực</a:t>
            </a:r>
            <a:r>
              <a:rPr lang="en-US" sz="2400" i="1" dirty="0" smtClean="0"/>
              <a:t> </a:t>
            </a:r>
            <a:r>
              <a:rPr lang="en-US" sz="2400" i="1" dirty="0" err="1" smtClean="0"/>
              <a:t>phẩm</a:t>
            </a:r>
            <a:r>
              <a:rPr lang="en-US" sz="2400" i="1" dirty="0"/>
              <a:t> </a:t>
            </a:r>
            <a:r>
              <a:rPr lang="en-US" sz="2400" i="1" dirty="0" err="1" smtClean="0"/>
              <a:t>tại</a:t>
            </a:r>
            <a:r>
              <a:rPr lang="en-US" sz="2400" i="1" dirty="0" smtClean="0"/>
              <a:t> </a:t>
            </a:r>
            <a:r>
              <a:rPr lang="en-US" sz="2400" i="1" dirty="0" err="1" smtClean="0"/>
              <a:t>địa</a:t>
            </a:r>
            <a:r>
              <a:rPr lang="en-US" sz="2400" i="1" dirty="0" smtClean="0"/>
              <a:t> </a:t>
            </a:r>
            <a:r>
              <a:rPr lang="en-US" sz="2400" i="1" dirty="0" err="1" smtClean="0"/>
              <a:t>phương</a:t>
            </a:r>
            <a:endParaRPr lang="en-US" sz="2400" i="1" dirty="0"/>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fade">
                                      <p:cBhvr>
                                        <p:cTn id="33" dur="500"/>
                                        <p:tgtEl>
                                          <p:spTgt spid="2054"/>
                                        </p:tgtEl>
                                      </p:cBhvr>
                                    </p:animEffect>
                                  </p:childTnLst>
                                </p:cTn>
                              </p:par>
                              <p:par>
                                <p:cTn id="34" presetID="10" presetClass="entr" presetSubtype="0" fill="hold" nodeType="withEffect">
                                  <p:stCondLst>
                                    <p:cond delay="0"/>
                                  </p:stCondLst>
                                  <p:childTnLst>
                                    <p:set>
                                      <p:cBhvr>
                                        <p:cTn id="35" dur="1" fill="hold">
                                          <p:stCondLst>
                                            <p:cond delay="0"/>
                                          </p:stCondLst>
                                        </p:cTn>
                                        <p:tgtEl>
                                          <p:spTgt spid="2050"/>
                                        </p:tgtEl>
                                        <p:attrNameLst>
                                          <p:attrName>style.visibility</p:attrName>
                                        </p:attrNameLst>
                                      </p:cBhvr>
                                      <p:to>
                                        <p:strVal val="visible"/>
                                      </p:to>
                                    </p:set>
                                    <p:animEffect transition="in" filter="fade">
                                      <p:cBhvr>
                                        <p:cTn id="36" dur="500"/>
                                        <p:tgtEl>
                                          <p:spTgt spid="2050"/>
                                        </p:tgtEl>
                                      </p:cBhvr>
                                    </p:animEffect>
                                  </p:childTnLst>
                                </p:cTn>
                              </p:par>
                              <p:par>
                                <p:cTn id="37" presetID="10" presetClass="entr" presetSubtype="0" fill="hold" nodeType="withEffect">
                                  <p:stCondLst>
                                    <p:cond delay="0"/>
                                  </p:stCondLst>
                                  <p:childTnLst>
                                    <p:set>
                                      <p:cBhvr>
                                        <p:cTn id="38" dur="1" fill="hold">
                                          <p:stCondLst>
                                            <p:cond delay="0"/>
                                          </p:stCondLst>
                                        </p:cTn>
                                        <p:tgtEl>
                                          <p:spTgt spid="2060"/>
                                        </p:tgtEl>
                                        <p:attrNameLst>
                                          <p:attrName>style.visibility</p:attrName>
                                        </p:attrNameLst>
                                      </p:cBhvr>
                                      <p:to>
                                        <p:strVal val="visible"/>
                                      </p:to>
                                    </p:set>
                                    <p:animEffect transition="in" filter="fade">
                                      <p:cBhvr>
                                        <p:cTn id="39"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4"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Một Cậu Bé Bị Đau Bụng Và Muốn Đi Vệ Sinh Hình minh họa Sẵn có - Tải xuống Hình ảnh Ngay bây giờ - Hoạt hình - Sản phẩm nghệ thuật, Hình minh họa, Tiêu chảy - iSt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9012" y="2711380"/>
            <a:ext cx="2970213" cy="367702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i.pinimg.com/564x/7f/ee/5e/7fee5ebc49ac6664d6e053e3422b6a4d.jpg"/>
          <p:cNvPicPr>
            <a:picLocks noChangeAspect="1" noChangeArrowheads="1"/>
          </p:cNvPicPr>
          <p:nvPr/>
        </p:nvPicPr>
        <p:blipFill rotWithShape="1">
          <a:blip r:embed="rId3">
            <a:clrChange>
              <a:clrFrom>
                <a:srgbClr val="F8F8F8"/>
              </a:clrFrom>
              <a:clrTo>
                <a:srgbClr val="F8F8F8">
                  <a:alpha val="0"/>
                </a:srgbClr>
              </a:clrTo>
            </a:clrChange>
            <a:extLst>
              <a:ext uri="{28A0092B-C50C-407E-A947-70E740481C1C}">
                <a14:useLocalDpi xmlns:a14="http://schemas.microsoft.com/office/drawing/2010/main" val="0"/>
              </a:ext>
            </a:extLst>
          </a:blip>
          <a:srcRect l="4745" t="10576" r="5496" b="9123"/>
          <a:stretch/>
        </p:blipFill>
        <p:spPr bwMode="auto">
          <a:xfrm>
            <a:off x="5394284" y="3101182"/>
            <a:ext cx="3873539" cy="346542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685622" y="0"/>
            <a:ext cx="896579" cy="896813"/>
          </a:xfrm>
          <a:prstGeom prst="rect">
            <a:avLst/>
          </a:prstGeom>
        </p:spPr>
      </p:pic>
      <p:sp>
        <p:nvSpPr>
          <p:cNvPr id="14" name="TextBox 13"/>
          <p:cNvSpPr txBox="1"/>
          <p:nvPr/>
        </p:nvSpPr>
        <p:spPr>
          <a:xfrm>
            <a:off x="685621" y="1768165"/>
            <a:ext cx="10654917" cy="461665"/>
          </a:xfrm>
          <a:prstGeom prst="rect">
            <a:avLst/>
          </a:prstGeom>
          <a:noFill/>
        </p:spPr>
        <p:txBody>
          <a:bodyPr wrap="square" rtlCol="0">
            <a:spAutoFit/>
          </a:bodyPr>
          <a:lstStyle/>
          <a:p>
            <a:r>
              <a:rPr lang="en-US" sz="2300" i="1" dirty="0" err="1" smtClean="0"/>
              <a:t>Điều</a:t>
            </a:r>
            <a:r>
              <a:rPr lang="en-US" sz="2300" i="1" dirty="0" smtClean="0"/>
              <a:t> </a:t>
            </a:r>
            <a:r>
              <a:rPr lang="en-US" sz="2300" i="1" dirty="0" err="1" smtClean="0"/>
              <a:t>tra</a:t>
            </a:r>
            <a:r>
              <a:rPr lang="en-US" sz="2300" i="1" dirty="0" smtClean="0"/>
              <a:t> </a:t>
            </a:r>
            <a:r>
              <a:rPr lang="en-US" sz="2300" i="1" dirty="0" err="1" smtClean="0"/>
              <a:t>một</a:t>
            </a:r>
            <a:r>
              <a:rPr lang="en-US" sz="2300" i="1" dirty="0" smtClean="0"/>
              <a:t> </a:t>
            </a:r>
            <a:r>
              <a:rPr lang="en-US" sz="2300" i="1" dirty="0" err="1" smtClean="0"/>
              <a:t>số</a:t>
            </a:r>
            <a:r>
              <a:rPr lang="en-US" sz="2300" i="1" dirty="0" smtClean="0"/>
              <a:t> </a:t>
            </a:r>
            <a:r>
              <a:rPr lang="en-US" sz="2300" i="1" dirty="0" err="1" smtClean="0"/>
              <a:t>bệnh</a:t>
            </a:r>
            <a:r>
              <a:rPr lang="en-US" sz="2300" i="1" dirty="0" smtClean="0"/>
              <a:t> </a:t>
            </a:r>
            <a:r>
              <a:rPr lang="en-US" sz="2300" i="1" dirty="0" err="1" smtClean="0"/>
              <a:t>đường</a:t>
            </a:r>
            <a:r>
              <a:rPr lang="en-US" sz="2300" i="1" dirty="0" smtClean="0"/>
              <a:t> </a:t>
            </a:r>
            <a:r>
              <a:rPr lang="en-US" sz="2300" i="1" dirty="0" err="1" smtClean="0"/>
              <a:t>tiêu</a:t>
            </a:r>
            <a:r>
              <a:rPr lang="en-US" sz="2300" i="1" dirty="0" smtClean="0"/>
              <a:t> </a:t>
            </a:r>
            <a:r>
              <a:rPr lang="en-US" sz="2300" i="1" dirty="0" err="1" smtClean="0"/>
              <a:t>hóa</a:t>
            </a:r>
            <a:r>
              <a:rPr lang="en-US" sz="2300" i="1" dirty="0" smtClean="0"/>
              <a:t> </a:t>
            </a:r>
            <a:r>
              <a:rPr lang="en-US" sz="2300" i="1" dirty="0" err="1" smtClean="0"/>
              <a:t>trong</a:t>
            </a:r>
            <a:r>
              <a:rPr lang="en-US" sz="2300" i="1" dirty="0" smtClean="0"/>
              <a:t> </a:t>
            </a:r>
            <a:r>
              <a:rPr lang="en-US" sz="2300" i="1" dirty="0" err="1" smtClean="0"/>
              <a:t>trường</a:t>
            </a:r>
            <a:r>
              <a:rPr lang="en-US" sz="2300" i="1" dirty="0" smtClean="0"/>
              <a:t> </a:t>
            </a:r>
            <a:r>
              <a:rPr lang="en-US" sz="2300" i="1" dirty="0" err="1" smtClean="0"/>
              <a:t>học</a:t>
            </a:r>
            <a:r>
              <a:rPr lang="en-US" sz="2300" i="1" dirty="0" smtClean="0"/>
              <a:t> </a:t>
            </a:r>
            <a:r>
              <a:rPr lang="en-US" sz="2300" i="1" dirty="0" err="1" smtClean="0"/>
              <a:t>hoặc</a:t>
            </a:r>
            <a:r>
              <a:rPr lang="en-US" sz="2300" i="1" dirty="0" smtClean="0"/>
              <a:t> </a:t>
            </a:r>
            <a:r>
              <a:rPr lang="en-US" sz="2300" i="1" dirty="0" err="1" smtClean="0"/>
              <a:t>tại</a:t>
            </a:r>
            <a:r>
              <a:rPr lang="en-US" sz="2300" i="1" dirty="0" smtClean="0"/>
              <a:t> </a:t>
            </a:r>
            <a:r>
              <a:rPr lang="en-US" sz="2300" i="1" dirty="0" err="1" smtClean="0"/>
              <a:t>địa</a:t>
            </a:r>
            <a:r>
              <a:rPr lang="en-US" sz="2300" i="1" dirty="0" smtClean="0"/>
              <a:t> </a:t>
            </a:r>
            <a:r>
              <a:rPr lang="en-US" sz="2300" i="1" dirty="0" err="1" smtClean="0"/>
              <a:t>phương</a:t>
            </a:r>
            <a:endParaRPr lang="en-US" sz="2300" i="1" dirty="0" smtClean="0"/>
          </a:p>
        </p:txBody>
      </p:sp>
      <p:sp>
        <p:nvSpPr>
          <p:cNvPr id="9" name="TextBox 6"/>
          <p:cNvSpPr txBox="1"/>
          <p:nvPr/>
        </p:nvSpPr>
        <p:spPr>
          <a:xfrm>
            <a:off x="1650903" y="35039"/>
            <a:ext cx="9929909" cy="861774"/>
          </a:xfrm>
          <a:prstGeom prst="rect">
            <a:avLst/>
          </a:prstGeom>
        </p:spPr>
        <p:txBody>
          <a:bodyPr wrap="square" lIns="0" tIns="0" rIns="0" bIns="0" rtlCol="0" anchor="t">
            <a:spAutoFit/>
          </a:bodyPr>
          <a:lstStyle/>
          <a:p>
            <a:r>
              <a:rPr lang="en-US" sz="2800" b="1" dirty="0" smtClean="0">
                <a:solidFill>
                  <a:srgbClr val="000000"/>
                </a:solidFill>
                <a:latin typeface="+mj-lt"/>
              </a:rPr>
              <a:t>VI. </a:t>
            </a:r>
            <a:r>
              <a:rPr lang="en-US" sz="2800" b="1" dirty="0" err="1" smtClean="0">
                <a:solidFill>
                  <a:srgbClr val="000000"/>
                </a:solidFill>
                <a:latin typeface="+mj-lt"/>
              </a:rPr>
              <a:t>Dự</a:t>
            </a:r>
            <a:r>
              <a:rPr lang="en-US" sz="2800" b="1" dirty="0" smtClean="0">
                <a:solidFill>
                  <a:srgbClr val="000000"/>
                </a:solidFill>
                <a:latin typeface="+mj-lt"/>
              </a:rPr>
              <a:t> </a:t>
            </a:r>
            <a:r>
              <a:rPr lang="en-US" sz="2800" b="1" dirty="0" err="1" smtClean="0">
                <a:solidFill>
                  <a:srgbClr val="000000"/>
                </a:solidFill>
                <a:latin typeface="+mj-lt"/>
              </a:rPr>
              <a:t>án</a:t>
            </a:r>
            <a:r>
              <a:rPr lang="en-US" sz="2800" b="1" dirty="0" smtClean="0">
                <a:solidFill>
                  <a:srgbClr val="000000"/>
                </a:solidFill>
                <a:latin typeface="+mj-lt"/>
              </a:rPr>
              <a:t>: </a:t>
            </a:r>
            <a:r>
              <a:rPr lang="en-US" sz="2800" b="1" dirty="0" err="1" smtClean="0">
                <a:solidFill>
                  <a:srgbClr val="000000"/>
                </a:solidFill>
                <a:latin typeface="+mj-lt"/>
              </a:rPr>
              <a:t>điều</a:t>
            </a:r>
            <a:r>
              <a:rPr lang="en-US" sz="2800" b="1" dirty="0" smtClean="0">
                <a:solidFill>
                  <a:srgbClr val="000000"/>
                </a:solidFill>
                <a:latin typeface="+mj-lt"/>
              </a:rPr>
              <a:t> </a:t>
            </a:r>
            <a:r>
              <a:rPr lang="en-US" sz="2800" b="1" dirty="0" err="1" smtClean="0">
                <a:solidFill>
                  <a:srgbClr val="000000"/>
                </a:solidFill>
                <a:latin typeface="+mj-lt"/>
              </a:rPr>
              <a:t>tra</a:t>
            </a:r>
            <a:r>
              <a:rPr lang="en-US" sz="2800" b="1" dirty="0" smtClean="0">
                <a:solidFill>
                  <a:srgbClr val="000000"/>
                </a:solidFill>
                <a:latin typeface="+mj-lt"/>
              </a:rPr>
              <a:t> </a:t>
            </a:r>
            <a:r>
              <a:rPr lang="en-US" sz="2800" b="1" dirty="0" err="1" smtClean="0">
                <a:solidFill>
                  <a:srgbClr val="000000"/>
                </a:solidFill>
                <a:latin typeface="+mj-lt"/>
              </a:rPr>
              <a:t>một</a:t>
            </a:r>
            <a:r>
              <a:rPr lang="en-US" sz="2800" b="1" dirty="0" smtClean="0">
                <a:solidFill>
                  <a:srgbClr val="000000"/>
                </a:solidFill>
                <a:latin typeface="+mj-lt"/>
              </a:rPr>
              <a:t> </a:t>
            </a:r>
            <a:r>
              <a:rPr lang="en-US" sz="2800" b="1" dirty="0" err="1" smtClean="0">
                <a:solidFill>
                  <a:srgbClr val="000000"/>
                </a:solidFill>
                <a:latin typeface="+mj-lt"/>
              </a:rPr>
              <a:t>số</a:t>
            </a:r>
            <a:r>
              <a:rPr lang="en-US" sz="2800" b="1" dirty="0" smtClean="0">
                <a:solidFill>
                  <a:srgbClr val="000000"/>
                </a:solidFill>
                <a:latin typeface="+mj-lt"/>
              </a:rPr>
              <a:t> </a:t>
            </a:r>
            <a:r>
              <a:rPr lang="en-US" sz="2800" b="1" dirty="0" err="1" smtClean="0">
                <a:solidFill>
                  <a:srgbClr val="000000"/>
                </a:solidFill>
                <a:latin typeface="+mj-lt"/>
              </a:rPr>
              <a:t>bệnh</a:t>
            </a:r>
            <a:r>
              <a:rPr lang="en-US" sz="2800" b="1" dirty="0" smtClean="0">
                <a:solidFill>
                  <a:srgbClr val="000000"/>
                </a:solidFill>
                <a:latin typeface="+mj-lt"/>
              </a:rPr>
              <a:t> </a:t>
            </a:r>
            <a:r>
              <a:rPr lang="en-US" sz="2800" b="1" dirty="0" err="1" smtClean="0">
                <a:solidFill>
                  <a:srgbClr val="000000"/>
                </a:solidFill>
                <a:latin typeface="+mj-lt"/>
              </a:rPr>
              <a:t>đường</a:t>
            </a:r>
            <a:r>
              <a:rPr lang="en-US" sz="2800" b="1" dirty="0" smtClean="0">
                <a:solidFill>
                  <a:srgbClr val="000000"/>
                </a:solidFill>
                <a:latin typeface="+mj-lt"/>
              </a:rPr>
              <a:t> </a:t>
            </a:r>
            <a:r>
              <a:rPr lang="en-US" sz="2800" b="1" dirty="0" err="1" smtClean="0">
                <a:solidFill>
                  <a:srgbClr val="000000"/>
                </a:solidFill>
                <a:latin typeface="+mj-lt"/>
              </a:rPr>
              <a:t>tiêu</a:t>
            </a:r>
            <a:r>
              <a:rPr lang="en-US" sz="2800" b="1" dirty="0" smtClean="0">
                <a:solidFill>
                  <a:srgbClr val="000000"/>
                </a:solidFill>
                <a:latin typeface="+mj-lt"/>
              </a:rPr>
              <a:t> </a:t>
            </a:r>
            <a:r>
              <a:rPr lang="en-US" sz="2800" b="1" dirty="0" err="1" smtClean="0">
                <a:solidFill>
                  <a:srgbClr val="000000"/>
                </a:solidFill>
                <a:latin typeface="+mj-lt"/>
              </a:rPr>
              <a:t>hóa</a:t>
            </a:r>
            <a:r>
              <a:rPr lang="en-US" sz="2800" b="1" dirty="0" smtClean="0">
                <a:solidFill>
                  <a:srgbClr val="000000"/>
                </a:solidFill>
                <a:latin typeface="+mj-lt"/>
              </a:rPr>
              <a:t> </a:t>
            </a:r>
            <a:r>
              <a:rPr lang="en-US" sz="2800" b="1" dirty="0" err="1" smtClean="0">
                <a:solidFill>
                  <a:srgbClr val="000000"/>
                </a:solidFill>
                <a:latin typeface="+mj-lt"/>
              </a:rPr>
              <a:t>và</a:t>
            </a:r>
            <a:r>
              <a:rPr lang="en-US" sz="2800" b="1" dirty="0" smtClean="0">
                <a:solidFill>
                  <a:srgbClr val="000000"/>
                </a:solidFill>
                <a:latin typeface="+mj-lt"/>
              </a:rPr>
              <a:t> </a:t>
            </a:r>
            <a:r>
              <a:rPr lang="en-US" sz="2800" b="1" dirty="0" err="1" smtClean="0">
                <a:solidFill>
                  <a:srgbClr val="000000"/>
                </a:solidFill>
                <a:latin typeface="+mj-lt"/>
              </a:rPr>
              <a:t>vấn</a:t>
            </a:r>
            <a:r>
              <a:rPr lang="en-US" sz="2800" b="1" dirty="0" smtClean="0">
                <a:solidFill>
                  <a:srgbClr val="000000"/>
                </a:solidFill>
                <a:latin typeface="+mj-lt"/>
              </a:rPr>
              <a:t> </a:t>
            </a:r>
            <a:r>
              <a:rPr lang="en-US" sz="2800" b="1" dirty="0" err="1" smtClean="0">
                <a:solidFill>
                  <a:srgbClr val="000000"/>
                </a:solidFill>
                <a:latin typeface="+mj-lt"/>
              </a:rPr>
              <a:t>đề</a:t>
            </a:r>
            <a:r>
              <a:rPr lang="en-US" sz="2800" b="1" dirty="0" smtClean="0">
                <a:solidFill>
                  <a:srgbClr val="000000"/>
                </a:solidFill>
                <a:latin typeface="+mj-lt"/>
              </a:rPr>
              <a:t> </a:t>
            </a:r>
            <a:r>
              <a:rPr lang="en-US" sz="2800" b="1" dirty="0" err="1" smtClean="0">
                <a:solidFill>
                  <a:srgbClr val="000000"/>
                </a:solidFill>
                <a:latin typeface="+mj-lt"/>
              </a:rPr>
              <a:t>vệ</a:t>
            </a:r>
            <a:r>
              <a:rPr lang="en-US" sz="2800" b="1" dirty="0" smtClean="0">
                <a:solidFill>
                  <a:srgbClr val="000000"/>
                </a:solidFill>
                <a:latin typeface="+mj-lt"/>
              </a:rPr>
              <a:t> </a:t>
            </a:r>
            <a:r>
              <a:rPr lang="en-US" sz="2800" b="1" dirty="0" err="1" smtClean="0">
                <a:solidFill>
                  <a:srgbClr val="000000"/>
                </a:solidFill>
                <a:latin typeface="+mj-lt"/>
              </a:rPr>
              <a:t>sinh</a:t>
            </a:r>
            <a:r>
              <a:rPr lang="en-US" sz="2800" b="1" dirty="0" smtClean="0">
                <a:solidFill>
                  <a:srgbClr val="000000"/>
                </a:solidFill>
                <a:latin typeface="+mj-lt"/>
              </a:rPr>
              <a:t> an </a:t>
            </a:r>
            <a:r>
              <a:rPr lang="en-US" sz="2800" b="1" dirty="0" err="1" smtClean="0">
                <a:solidFill>
                  <a:srgbClr val="000000"/>
                </a:solidFill>
                <a:latin typeface="+mj-lt"/>
              </a:rPr>
              <a:t>toàn</a:t>
            </a:r>
            <a:r>
              <a:rPr lang="en-US" sz="2800" b="1" dirty="0" smtClean="0">
                <a:solidFill>
                  <a:srgbClr val="000000"/>
                </a:solidFill>
                <a:latin typeface="+mj-lt"/>
              </a:rPr>
              <a:t> </a:t>
            </a:r>
            <a:r>
              <a:rPr lang="en-US" sz="2800" b="1" dirty="0" err="1" smtClean="0">
                <a:solidFill>
                  <a:srgbClr val="000000"/>
                </a:solidFill>
                <a:latin typeface="+mj-lt"/>
              </a:rPr>
              <a:t>thực</a:t>
            </a:r>
            <a:r>
              <a:rPr lang="en-US" sz="2800" b="1" dirty="0" smtClean="0">
                <a:solidFill>
                  <a:srgbClr val="000000"/>
                </a:solidFill>
                <a:latin typeface="+mj-lt"/>
              </a:rPr>
              <a:t> </a:t>
            </a:r>
            <a:r>
              <a:rPr lang="en-US" sz="2800" b="1" dirty="0" err="1" smtClean="0">
                <a:solidFill>
                  <a:srgbClr val="000000"/>
                </a:solidFill>
                <a:latin typeface="+mj-lt"/>
              </a:rPr>
              <a:t>phẩm</a:t>
            </a:r>
            <a:endParaRPr lang="en-US" sz="2800" b="1" dirty="0">
              <a:solidFill>
                <a:srgbClr val="000000"/>
              </a:solidFill>
              <a:latin typeface="+mj-lt"/>
            </a:endParaRPr>
          </a:p>
        </p:txBody>
      </p:sp>
      <p:sp>
        <p:nvSpPr>
          <p:cNvPr id="11" name="TextBox 22"/>
          <p:cNvSpPr txBox="1"/>
          <p:nvPr/>
        </p:nvSpPr>
        <p:spPr>
          <a:xfrm>
            <a:off x="685622" y="1159201"/>
            <a:ext cx="6584163" cy="423193"/>
          </a:xfrm>
          <a:prstGeom prst="rect">
            <a:avLst/>
          </a:prstGeom>
        </p:spPr>
        <p:txBody>
          <a:bodyPr lIns="0" tIns="0" rIns="0" bIns="0" rtlCol="0" anchor="t">
            <a:spAutoFit/>
          </a:bodyPr>
          <a:lstStyle/>
          <a:p>
            <a:pPr>
              <a:lnSpc>
                <a:spcPts val="3266"/>
              </a:lnSpc>
              <a:spcBef>
                <a:spcPct val="0"/>
              </a:spcBef>
            </a:pPr>
            <a:r>
              <a:rPr lang="en-US" sz="2400" b="1" dirty="0">
                <a:solidFill>
                  <a:srgbClr val="000000"/>
                </a:solidFill>
                <a:latin typeface="+mj-lt"/>
              </a:rPr>
              <a:t>2</a:t>
            </a:r>
            <a:r>
              <a:rPr lang="en-US" sz="2400" b="1" dirty="0" smtClean="0">
                <a:solidFill>
                  <a:srgbClr val="000000"/>
                </a:solidFill>
                <a:latin typeface="+mj-lt"/>
              </a:rPr>
              <a:t>. </a:t>
            </a:r>
            <a:r>
              <a:rPr lang="en-US" sz="2400" b="1" dirty="0" err="1" smtClean="0">
                <a:solidFill>
                  <a:srgbClr val="000000"/>
                </a:solidFill>
                <a:latin typeface="+mj-lt"/>
              </a:rPr>
              <a:t>Cách</a:t>
            </a:r>
            <a:r>
              <a:rPr lang="en-US" sz="2400" b="1" dirty="0" smtClean="0">
                <a:solidFill>
                  <a:srgbClr val="000000"/>
                </a:solidFill>
                <a:latin typeface="+mj-lt"/>
              </a:rPr>
              <a:t> </a:t>
            </a:r>
            <a:r>
              <a:rPr lang="en-US" sz="2400" b="1" dirty="0" err="1" smtClean="0">
                <a:solidFill>
                  <a:srgbClr val="000000"/>
                </a:solidFill>
                <a:latin typeface="+mj-lt"/>
              </a:rPr>
              <a:t>tiến</a:t>
            </a:r>
            <a:r>
              <a:rPr lang="en-US" sz="2400" b="1" dirty="0" smtClean="0">
                <a:solidFill>
                  <a:srgbClr val="000000"/>
                </a:solidFill>
                <a:latin typeface="+mj-lt"/>
              </a:rPr>
              <a:t> </a:t>
            </a:r>
            <a:r>
              <a:rPr lang="en-US" sz="2400" b="1" dirty="0" err="1" smtClean="0">
                <a:solidFill>
                  <a:srgbClr val="000000"/>
                </a:solidFill>
                <a:latin typeface="+mj-lt"/>
              </a:rPr>
              <a:t>hành</a:t>
            </a:r>
            <a:endParaRPr lang="en-US" sz="2400" b="1" dirty="0">
              <a:solidFill>
                <a:srgbClr val="000000"/>
              </a:solidFill>
              <a:latin typeface="+mj-lt"/>
            </a:endParaRPr>
          </a:p>
        </p:txBody>
      </p:sp>
      <p:sp>
        <p:nvSpPr>
          <p:cNvPr id="12" name="TextBox 11"/>
          <p:cNvSpPr txBox="1"/>
          <p:nvPr/>
        </p:nvSpPr>
        <p:spPr>
          <a:xfrm>
            <a:off x="685621" y="2497546"/>
            <a:ext cx="4708663" cy="1508105"/>
          </a:xfrm>
          <a:prstGeom prst="rect">
            <a:avLst/>
          </a:prstGeom>
          <a:noFill/>
        </p:spPr>
        <p:txBody>
          <a:bodyPr wrap="square" rtlCol="0">
            <a:spAutoFit/>
          </a:bodyPr>
          <a:lstStyle/>
          <a:p>
            <a:r>
              <a:rPr lang="en-US" sz="2300" dirty="0" err="1"/>
              <a:t>Bước</a:t>
            </a:r>
            <a:r>
              <a:rPr lang="en-US" sz="2300" dirty="0"/>
              <a:t> 1: </a:t>
            </a:r>
            <a:r>
              <a:rPr lang="en-US" sz="2300" dirty="0" err="1"/>
              <a:t>Điều</a:t>
            </a:r>
            <a:r>
              <a:rPr lang="en-US" sz="2300" dirty="0"/>
              <a:t> </a:t>
            </a:r>
            <a:r>
              <a:rPr lang="en-US" sz="2300" dirty="0" err="1"/>
              <a:t>tra</a:t>
            </a:r>
            <a:r>
              <a:rPr lang="en-US" sz="2300" dirty="0"/>
              <a:t> </a:t>
            </a:r>
            <a:r>
              <a:rPr lang="en-US" sz="2300" dirty="0" err="1"/>
              <a:t>các</a:t>
            </a:r>
            <a:r>
              <a:rPr lang="en-US" sz="2300" dirty="0"/>
              <a:t> </a:t>
            </a:r>
            <a:r>
              <a:rPr lang="en-US" sz="2300" dirty="0" err="1"/>
              <a:t>bệnh</a:t>
            </a:r>
            <a:r>
              <a:rPr lang="en-US" sz="2300" dirty="0"/>
              <a:t> </a:t>
            </a:r>
            <a:r>
              <a:rPr lang="en-US" sz="2300" dirty="0" err="1"/>
              <a:t>về</a:t>
            </a:r>
            <a:r>
              <a:rPr lang="en-US" sz="2300" dirty="0"/>
              <a:t> </a:t>
            </a:r>
            <a:r>
              <a:rPr lang="en-US" sz="2300" dirty="0" err="1"/>
              <a:t>tiêu</a:t>
            </a:r>
            <a:r>
              <a:rPr lang="en-US" sz="2300" dirty="0"/>
              <a:t> </a:t>
            </a:r>
            <a:r>
              <a:rPr lang="en-US" sz="2300" dirty="0" err="1"/>
              <a:t>hóa</a:t>
            </a:r>
            <a:r>
              <a:rPr lang="en-US" sz="2300" dirty="0"/>
              <a:t> </a:t>
            </a:r>
            <a:r>
              <a:rPr lang="en-US" sz="2300" dirty="0" err="1"/>
              <a:t>xuất</a:t>
            </a:r>
            <a:r>
              <a:rPr lang="en-US" sz="2300" dirty="0"/>
              <a:t> </a:t>
            </a:r>
            <a:r>
              <a:rPr lang="en-US" sz="2300" dirty="0" err="1"/>
              <a:t>hiện</a:t>
            </a:r>
            <a:r>
              <a:rPr lang="en-US" sz="2300" dirty="0"/>
              <a:t> </a:t>
            </a:r>
            <a:r>
              <a:rPr lang="en-US" sz="2300" dirty="0" err="1"/>
              <a:t>trong</a:t>
            </a:r>
            <a:r>
              <a:rPr lang="en-US" sz="2300" dirty="0"/>
              <a:t> </a:t>
            </a:r>
            <a:r>
              <a:rPr lang="en-US" sz="2300" dirty="0" err="1" smtClean="0"/>
              <a:t>trường</a:t>
            </a:r>
            <a:r>
              <a:rPr lang="en-US" sz="2300" dirty="0" smtClean="0"/>
              <a:t> </a:t>
            </a:r>
            <a:r>
              <a:rPr lang="en-US" sz="2300" dirty="0" err="1" smtClean="0"/>
              <a:t>học</a:t>
            </a:r>
            <a:r>
              <a:rPr lang="en-US" sz="2300" dirty="0" smtClean="0"/>
              <a:t> </a:t>
            </a:r>
            <a:r>
              <a:rPr lang="en-US" sz="2300" dirty="0" err="1"/>
              <a:t>hoặc</a:t>
            </a:r>
            <a:r>
              <a:rPr lang="en-US" sz="2300" dirty="0"/>
              <a:t> </a:t>
            </a:r>
            <a:r>
              <a:rPr lang="en-US" sz="2300" dirty="0" err="1"/>
              <a:t>tại</a:t>
            </a:r>
            <a:r>
              <a:rPr lang="en-US" sz="2300" dirty="0"/>
              <a:t> </a:t>
            </a:r>
            <a:r>
              <a:rPr lang="en-US" sz="2300" dirty="0" err="1"/>
              <a:t>địa</a:t>
            </a:r>
            <a:r>
              <a:rPr lang="en-US" sz="2300" dirty="0"/>
              <a:t> </a:t>
            </a:r>
            <a:r>
              <a:rPr lang="en-US" sz="2300" dirty="0" err="1" smtClean="0"/>
              <a:t>phương</a:t>
            </a:r>
            <a:r>
              <a:rPr lang="en-US" sz="2300" dirty="0" smtClean="0"/>
              <a:t>, </a:t>
            </a:r>
            <a:r>
              <a:rPr lang="en-US" sz="2300" dirty="0" err="1" smtClean="0"/>
              <a:t>số</a:t>
            </a:r>
            <a:r>
              <a:rPr lang="en-US" sz="2300" dirty="0" smtClean="0"/>
              <a:t> </a:t>
            </a:r>
            <a:r>
              <a:rPr lang="en-US" sz="2300" dirty="0" err="1"/>
              <a:t>người</a:t>
            </a:r>
            <a:r>
              <a:rPr lang="en-US" sz="2300" dirty="0"/>
              <a:t> </a:t>
            </a:r>
            <a:r>
              <a:rPr lang="en-US" sz="2300" dirty="0" err="1"/>
              <a:t>mắc</a:t>
            </a:r>
            <a:r>
              <a:rPr lang="en-US" sz="2300" dirty="0"/>
              <a:t> </a:t>
            </a:r>
            <a:r>
              <a:rPr lang="en-US" sz="2300" dirty="0" err="1"/>
              <a:t>và</a:t>
            </a:r>
            <a:r>
              <a:rPr lang="en-US" sz="2300" dirty="0"/>
              <a:t> </a:t>
            </a:r>
            <a:r>
              <a:rPr lang="en-US" sz="2300" dirty="0" err="1" smtClean="0"/>
              <a:t>tìm</a:t>
            </a:r>
            <a:r>
              <a:rPr lang="en-US" sz="2300" dirty="0" smtClean="0"/>
              <a:t> </a:t>
            </a:r>
            <a:r>
              <a:rPr lang="en-US" sz="2300" dirty="0" err="1" smtClean="0"/>
              <a:t>hiểu</a:t>
            </a:r>
            <a:r>
              <a:rPr lang="en-US" sz="2300" dirty="0" smtClean="0"/>
              <a:t> </a:t>
            </a:r>
            <a:r>
              <a:rPr lang="en-US" sz="2300" dirty="0" err="1"/>
              <a:t>nguyên</a:t>
            </a:r>
            <a:r>
              <a:rPr lang="en-US" sz="2300" dirty="0"/>
              <a:t> </a:t>
            </a:r>
            <a:r>
              <a:rPr lang="en-US" sz="2300" dirty="0" err="1"/>
              <a:t>nhân</a:t>
            </a:r>
            <a:r>
              <a:rPr lang="en-US" sz="2300" dirty="0"/>
              <a:t> </a:t>
            </a:r>
            <a:r>
              <a:rPr lang="en-US" sz="2300" dirty="0" err="1"/>
              <a:t>gây</a:t>
            </a:r>
            <a:r>
              <a:rPr lang="en-US" sz="2300" dirty="0"/>
              <a:t> </a:t>
            </a:r>
            <a:r>
              <a:rPr lang="en-US" sz="2300" dirty="0" err="1"/>
              <a:t>bệnh</a:t>
            </a:r>
            <a:r>
              <a:rPr lang="en-US" sz="2300" dirty="0" smtClean="0"/>
              <a:t>.</a:t>
            </a:r>
            <a:endParaRPr lang="en-US" sz="2300" dirty="0"/>
          </a:p>
        </p:txBody>
      </p:sp>
      <p:sp>
        <p:nvSpPr>
          <p:cNvPr id="15" name="TextBox 14"/>
          <p:cNvSpPr txBox="1"/>
          <p:nvPr/>
        </p:nvSpPr>
        <p:spPr>
          <a:xfrm>
            <a:off x="685620" y="4288756"/>
            <a:ext cx="4875391" cy="800219"/>
          </a:xfrm>
          <a:prstGeom prst="rect">
            <a:avLst/>
          </a:prstGeom>
          <a:noFill/>
        </p:spPr>
        <p:txBody>
          <a:bodyPr wrap="square" rtlCol="0">
            <a:spAutoFit/>
          </a:bodyPr>
          <a:lstStyle/>
          <a:p>
            <a:r>
              <a:rPr lang="en-US" sz="2300" dirty="0" err="1" smtClean="0"/>
              <a:t>Bước</a:t>
            </a:r>
            <a:r>
              <a:rPr lang="en-US" sz="2300" dirty="0" smtClean="0"/>
              <a:t> </a:t>
            </a:r>
            <a:r>
              <a:rPr lang="en-US" sz="2300" dirty="0"/>
              <a:t>2: </a:t>
            </a:r>
            <a:r>
              <a:rPr lang="en-US" sz="2300" dirty="0" err="1"/>
              <a:t>Thảo</a:t>
            </a:r>
            <a:r>
              <a:rPr lang="en-US" sz="2300" dirty="0"/>
              <a:t> </a:t>
            </a:r>
            <a:r>
              <a:rPr lang="en-US" sz="2300" dirty="0" err="1"/>
              <a:t>luận</a:t>
            </a:r>
            <a:r>
              <a:rPr lang="en-US" sz="2300" dirty="0"/>
              <a:t>, </a:t>
            </a:r>
            <a:r>
              <a:rPr lang="en-US" sz="2300" dirty="0" err="1"/>
              <a:t>đề</a:t>
            </a:r>
            <a:r>
              <a:rPr lang="en-US" sz="2300" dirty="0"/>
              <a:t> </a:t>
            </a:r>
            <a:r>
              <a:rPr lang="en-US" sz="2300" dirty="0" err="1"/>
              <a:t>xuất</a:t>
            </a:r>
            <a:r>
              <a:rPr lang="en-US" sz="2300" dirty="0"/>
              <a:t> </a:t>
            </a:r>
            <a:r>
              <a:rPr lang="en-US" sz="2300" dirty="0" err="1"/>
              <a:t>các</a:t>
            </a:r>
            <a:r>
              <a:rPr lang="en-US" sz="2300" dirty="0"/>
              <a:t> </a:t>
            </a:r>
            <a:r>
              <a:rPr lang="en-US" sz="2300" dirty="0" err="1"/>
              <a:t>biện</a:t>
            </a:r>
            <a:r>
              <a:rPr lang="en-US" sz="2300" dirty="0"/>
              <a:t> </a:t>
            </a:r>
            <a:r>
              <a:rPr lang="en-US" sz="2300" dirty="0" err="1"/>
              <a:t>pháp</a:t>
            </a:r>
            <a:r>
              <a:rPr lang="en-US" sz="2300" dirty="0"/>
              <a:t> </a:t>
            </a:r>
            <a:r>
              <a:rPr lang="en-US" sz="2300" dirty="0" err="1"/>
              <a:t>phòng</a:t>
            </a:r>
            <a:r>
              <a:rPr lang="en-US" sz="2300" dirty="0"/>
              <a:t> </a:t>
            </a:r>
            <a:r>
              <a:rPr lang="en-US" sz="2300" dirty="0" err="1" smtClean="0"/>
              <a:t>chống</a:t>
            </a:r>
            <a:r>
              <a:rPr lang="en-US" sz="2300" dirty="0" smtClean="0"/>
              <a:t> </a:t>
            </a:r>
            <a:r>
              <a:rPr lang="en-US" sz="2300" dirty="0" err="1" smtClean="0"/>
              <a:t>bệnh</a:t>
            </a:r>
            <a:r>
              <a:rPr lang="en-US" sz="2300" dirty="0" smtClean="0"/>
              <a:t>.</a:t>
            </a:r>
            <a:endParaRPr lang="en-US" sz="2300" dirty="0"/>
          </a:p>
        </p:txBody>
      </p:sp>
      <p:sp>
        <p:nvSpPr>
          <p:cNvPr id="17" name="TextBox 16"/>
          <p:cNvSpPr txBox="1"/>
          <p:nvPr/>
        </p:nvSpPr>
        <p:spPr>
          <a:xfrm>
            <a:off x="685620" y="5379120"/>
            <a:ext cx="4875391" cy="446276"/>
          </a:xfrm>
          <a:prstGeom prst="rect">
            <a:avLst/>
          </a:prstGeom>
          <a:noFill/>
        </p:spPr>
        <p:txBody>
          <a:bodyPr wrap="square" rtlCol="0">
            <a:spAutoFit/>
          </a:bodyPr>
          <a:lstStyle/>
          <a:p>
            <a:r>
              <a:rPr lang="en-US" sz="2300" dirty="0" err="1" smtClean="0"/>
              <a:t>Bước</a:t>
            </a:r>
            <a:r>
              <a:rPr lang="en-US" sz="2300" dirty="0" smtClean="0"/>
              <a:t> </a:t>
            </a:r>
            <a:r>
              <a:rPr lang="en-US" sz="2300" dirty="0"/>
              <a:t>3: </a:t>
            </a:r>
            <a:r>
              <a:rPr lang="en-US" sz="2300" dirty="0" err="1"/>
              <a:t>Viết</a:t>
            </a:r>
            <a:r>
              <a:rPr lang="en-US" sz="2300" dirty="0"/>
              <a:t> </a:t>
            </a:r>
            <a:r>
              <a:rPr lang="en-US" sz="2300" dirty="0" err="1"/>
              <a:t>báo</a:t>
            </a:r>
            <a:r>
              <a:rPr lang="en-US" sz="2300" dirty="0"/>
              <a:t> </a:t>
            </a:r>
            <a:r>
              <a:rPr lang="en-US" sz="2300" dirty="0" err="1" smtClean="0"/>
              <a:t>cáo</a:t>
            </a:r>
            <a:r>
              <a:rPr lang="en-US" sz="2300" dirty="0" smtClean="0"/>
              <a:t>.</a:t>
            </a:r>
            <a:endParaRPr lang="en-US" sz="2300" dirty="0"/>
          </a:p>
        </p:txBody>
      </p:sp>
    </p:spTree>
    <p:extLst>
      <p:ext uri="{BB962C8B-B14F-4D97-AF65-F5344CB8AC3E}">
        <p14:creationId xmlns:p14="http://schemas.microsoft.com/office/powerpoint/2010/main" val="11910511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5122"/>
                                        </p:tgtEl>
                                        <p:attrNameLst>
                                          <p:attrName>style.visibility</p:attrName>
                                        </p:attrNameLst>
                                      </p:cBhvr>
                                      <p:to>
                                        <p:strVal val="visible"/>
                                      </p:to>
                                    </p:set>
                                    <p:animEffect transition="in" filter="fade">
                                      <p:cBhvr>
                                        <p:cTn id="25" dur="500"/>
                                        <p:tgtEl>
                                          <p:spTgt spid="5122"/>
                                        </p:tgtEl>
                                      </p:cBhvr>
                                    </p:animEffect>
                                  </p:childTnLst>
                                </p:cTn>
                              </p:par>
                              <p:par>
                                <p:cTn id="26" presetID="10" presetClass="entr" presetSubtype="0" fill="hold" nodeType="with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500"/>
                                        <p:tgtEl>
                                          <p:spTgt spid="512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2" grpId="0"/>
      <p:bldP spid="15" grpId="0"/>
      <p:bldP spid="1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sp>
        <p:nvSpPr>
          <p:cNvPr id="14" name="TextBox 13"/>
          <p:cNvSpPr txBox="1"/>
          <p:nvPr/>
        </p:nvSpPr>
        <p:spPr>
          <a:xfrm>
            <a:off x="685622" y="1844782"/>
            <a:ext cx="10361790" cy="446276"/>
          </a:xfrm>
          <a:prstGeom prst="rect">
            <a:avLst/>
          </a:prstGeom>
          <a:noFill/>
        </p:spPr>
        <p:txBody>
          <a:bodyPr wrap="square" rtlCol="0">
            <a:spAutoFit/>
          </a:bodyPr>
          <a:lstStyle/>
          <a:p>
            <a:r>
              <a:rPr lang="en-US" sz="2300" i="1" dirty="0" err="1" smtClean="0"/>
              <a:t>Điều</a:t>
            </a:r>
            <a:r>
              <a:rPr lang="en-US" sz="2300" i="1" dirty="0" smtClean="0"/>
              <a:t> </a:t>
            </a:r>
            <a:r>
              <a:rPr lang="en-US" sz="2300" i="1" dirty="0" err="1" smtClean="0"/>
              <a:t>tra</a:t>
            </a:r>
            <a:r>
              <a:rPr lang="en-US" sz="2300" i="1" dirty="0" smtClean="0"/>
              <a:t> </a:t>
            </a:r>
            <a:r>
              <a:rPr lang="en-US" sz="2300" i="1" dirty="0" err="1" smtClean="0"/>
              <a:t>về</a:t>
            </a:r>
            <a:r>
              <a:rPr lang="en-US" sz="2300" i="1" dirty="0" smtClean="0"/>
              <a:t> </a:t>
            </a:r>
            <a:r>
              <a:rPr lang="en-US" sz="2300" i="1" dirty="0" err="1" smtClean="0"/>
              <a:t>vệ</a:t>
            </a:r>
            <a:r>
              <a:rPr lang="en-US" sz="2300" i="1" dirty="0" smtClean="0"/>
              <a:t> </a:t>
            </a:r>
            <a:r>
              <a:rPr lang="en-US" sz="2300" i="1" dirty="0" err="1" smtClean="0"/>
              <a:t>sinh</a:t>
            </a:r>
            <a:r>
              <a:rPr lang="en-US" sz="2300" i="1" dirty="0" smtClean="0"/>
              <a:t> an </a:t>
            </a:r>
            <a:r>
              <a:rPr lang="en-US" sz="2300" i="1" dirty="0" err="1" smtClean="0"/>
              <a:t>toàn</a:t>
            </a:r>
            <a:r>
              <a:rPr lang="en-US" sz="2300" i="1" dirty="0" smtClean="0"/>
              <a:t> </a:t>
            </a:r>
            <a:r>
              <a:rPr lang="en-US" sz="2300" i="1" dirty="0" err="1" smtClean="0"/>
              <a:t>thực</a:t>
            </a:r>
            <a:r>
              <a:rPr lang="en-US" sz="2300" i="1" dirty="0" smtClean="0"/>
              <a:t> </a:t>
            </a:r>
            <a:r>
              <a:rPr lang="en-US" sz="2300" i="1" dirty="0" err="1" smtClean="0"/>
              <a:t>phẩm</a:t>
            </a:r>
            <a:r>
              <a:rPr lang="en-US" sz="2300" i="1" dirty="0" smtClean="0"/>
              <a:t> </a:t>
            </a:r>
            <a:r>
              <a:rPr lang="en-US" sz="2300" i="1" dirty="0" err="1" smtClean="0"/>
              <a:t>tại</a:t>
            </a:r>
            <a:r>
              <a:rPr lang="en-US" sz="2300" i="1" dirty="0" smtClean="0"/>
              <a:t> </a:t>
            </a:r>
            <a:r>
              <a:rPr lang="en-US" sz="2300" i="1" dirty="0" err="1" smtClean="0"/>
              <a:t>địa</a:t>
            </a:r>
            <a:r>
              <a:rPr lang="en-US" sz="2300" i="1" dirty="0" smtClean="0"/>
              <a:t> </a:t>
            </a:r>
            <a:r>
              <a:rPr lang="en-US" sz="2300" i="1" dirty="0" err="1" smtClean="0"/>
              <a:t>phương</a:t>
            </a:r>
            <a:endParaRPr lang="en-US" sz="2300" i="1" dirty="0" smtClean="0"/>
          </a:p>
        </p:txBody>
      </p:sp>
      <p:sp>
        <p:nvSpPr>
          <p:cNvPr id="9" name="TextBox 6"/>
          <p:cNvSpPr txBox="1"/>
          <p:nvPr/>
        </p:nvSpPr>
        <p:spPr>
          <a:xfrm>
            <a:off x="1650903" y="35039"/>
            <a:ext cx="9929909" cy="861774"/>
          </a:xfrm>
          <a:prstGeom prst="rect">
            <a:avLst/>
          </a:prstGeom>
        </p:spPr>
        <p:txBody>
          <a:bodyPr wrap="square" lIns="0" tIns="0" rIns="0" bIns="0" rtlCol="0" anchor="t">
            <a:spAutoFit/>
          </a:bodyPr>
          <a:lstStyle/>
          <a:p>
            <a:r>
              <a:rPr lang="en-US" sz="2800" b="1" dirty="0" smtClean="0">
                <a:solidFill>
                  <a:srgbClr val="000000"/>
                </a:solidFill>
                <a:latin typeface="+mj-lt"/>
              </a:rPr>
              <a:t>VI. </a:t>
            </a:r>
            <a:r>
              <a:rPr lang="en-US" sz="2800" b="1" dirty="0" err="1" smtClean="0">
                <a:solidFill>
                  <a:srgbClr val="000000"/>
                </a:solidFill>
                <a:latin typeface="+mj-lt"/>
              </a:rPr>
              <a:t>Dự</a:t>
            </a:r>
            <a:r>
              <a:rPr lang="en-US" sz="2800" b="1" dirty="0" smtClean="0">
                <a:solidFill>
                  <a:srgbClr val="000000"/>
                </a:solidFill>
                <a:latin typeface="+mj-lt"/>
              </a:rPr>
              <a:t> </a:t>
            </a:r>
            <a:r>
              <a:rPr lang="en-US" sz="2800" b="1" dirty="0" err="1" smtClean="0">
                <a:solidFill>
                  <a:srgbClr val="000000"/>
                </a:solidFill>
                <a:latin typeface="+mj-lt"/>
              </a:rPr>
              <a:t>án</a:t>
            </a:r>
            <a:r>
              <a:rPr lang="en-US" sz="2800" b="1" dirty="0" smtClean="0">
                <a:solidFill>
                  <a:srgbClr val="000000"/>
                </a:solidFill>
                <a:latin typeface="+mj-lt"/>
              </a:rPr>
              <a:t>: </a:t>
            </a:r>
            <a:r>
              <a:rPr lang="en-US" sz="2800" b="1" dirty="0" err="1" smtClean="0">
                <a:solidFill>
                  <a:srgbClr val="000000"/>
                </a:solidFill>
                <a:latin typeface="+mj-lt"/>
              </a:rPr>
              <a:t>điều</a:t>
            </a:r>
            <a:r>
              <a:rPr lang="en-US" sz="2800" b="1" dirty="0" smtClean="0">
                <a:solidFill>
                  <a:srgbClr val="000000"/>
                </a:solidFill>
                <a:latin typeface="+mj-lt"/>
              </a:rPr>
              <a:t> </a:t>
            </a:r>
            <a:r>
              <a:rPr lang="en-US" sz="2800" b="1" dirty="0" err="1" smtClean="0">
                <a:solidFill>
                  <a:srgbClr val="000000"/>
                </a:solidFill>
                <a:latin typeface="+mj-lt"/>
              </a:rPr>
              <a:t>tra</a:t>
            </a:r>
            <a:r>
              <a:rPr lang="en-US" sz="2800" b="1" dirty="0" smtClean="0">
                <a:solidFill>
                  <a:srgbClr val="000000"/>
                </a:solidFill>
                <a:latin typeface="+mj-lt"/>
              </a:rPr>
              <a:t> </a:t>
            </a:r>
            <a:r>
              <a:rPr lang="en-US" sz="2800" b="1" dirty="0" err="1" smtClean="0">
                <a:solidFill>
                  <a:srgbClr val="000000"/>
                </a:solidFill>
                <a:latin typeface="+mj-lt"/>
              </a:rPr>
              <a:t>một</a:t>
            </a:r>
            <a:r>
              <a:rPr lang="en-US" sz="2800" b="1" dirty="0" smtClean="0">
                <a:solidFill>
                  <a:srgbClr val="000000"/>
                </a:solidFill>
                <a:latin typeface="+mj-lt"/>
              </a:rPr>
              <a:t> </a:t>
            </a:r>
            <a:r>
              <a:rPr lang="en-US" sz="2800" b="1" dirty="0" err="1" smtClean="0">
                <a:solidFill>
                  <a:srgbClr val="000000"/>
                </a:solidFill>
                <a:latin typeface="+mj-lt"/>
              </a:rPr>
              <a:t>số</a:t>
            </a:r>
            <a:r>
              <a:rPr lang="en-US" sz="2800" b="1" dirty="0" smtClean="0">
                <a:solidFill>
                  <a:srgbClr val="000000"/>
                </a:solidFill>
                <a:latin typeface="+mj-lt"/>
              </a:rPr>
              <a:t> </a:t>
            </a:r>
            <a:r>
              <a:rPr lang="en-US" sz="2800" b="1" dirty="0" err="1" smtClean="0">
                <a:solidFill>
                  <a:srgbClr val="000000"/>
                </a:solidFill>
                <a:latin typeface="+mj-lt"/>
              </a:rPr>
              <a:t>bệnh</a:t>
            </a:r>
            <a:r>
              <a:rPr lang="en-US" sz="2800" b="1" dirty="0" smtClean="0">
                <a:solidFill>
                  <a:srgbClr val="000000"/>
                </a:solidFill>
                <a:latin typeface="+mj-lt"/>
              </a:rPr>
              <a:t> </a:t>
            </a:r>
            <a:r>
              <a:rPr lang="en-US" sz="2800" b="1" dirty="0" err="1" smtClean="0">
                <a:solidFill>
                  <a:srgbClr val="000000"/>
                </a:solidFill>
                <a:latin typeface="+mj-lt"/>
              </a:rPr>
              <a:t>đường</a:t>
            </a:r>
            <a:r>
              <a:rPr lang="en-US" sz="2800" b="1" dirty="0" smtClean="0">
                <a:solidFill>
                  <a:srgbClr val="000000"/>
                </a:solidFill>
                <a:latin typeface="+mj-lt"/>
              </a:rPr>
              <a:t> </a:t>
            </a:r>
            <a:r>
              <a:rPr lang="en-US" sz="2800" b="1" dirty="0" err="1" smtClean="0">
                <a:solidFill>
                  <a:srgbClr val="000000"/>
                </a:solidFill>
                <a:latin typeface="+mj-lt"/>
              </a:rPr>
              <a:t>tiêu</a:t>
            </a:r>
            <a:r>
              <a:rPr lang="en-US" sz="2800" b="1" dirty="0" smtClean="0">
                <a:solidFill>
                  <a:srgbClr val="000000"/>
                </a:solidFill>
                <a:latin typeface="+mj-lt"/>
              </a:rPr>
              <a:t> </a:t>
            </a:r>
            <a:r>
              <a:rPr lang="en-US" sz="2800" b="1" dirty="0" err="1" smtClean="0">
                <a:solidFill>
                  <a:srgbClr val="000000"/>
                </a:solidFill>
                <a:latin typeface="+mj-lt"/>
              </a:rPr>
              <a:t>hóa</a:t>
            </a:r>
            <a:r>
              <a:rPr lang="en-US" sz="2800" b="1" dirty="0" smtClean="0">
                <a:solidFill>
                  <a:srgbClr val="000000"/>
                </a:solidFill>
                <a:latin typeface="+mj-lt"/>
              </a:rPr>
              <a:t> </a:t>
            </a:r>
            <a:r>
              <a:rPr lang="en-US" sz="2800" b="1" dirty="0" err="1" smtClean="0">
                <a:solidFill>
                  <a:srgbClr val="000000"/>
                </a:solidFill>
                <a:latin typeface="+mj-lt"/>
              </a:rPr>
              <a:t>và</a:t>
            </a:r>
            <a:r>
              <a:rPr lang="en-US" sz="2800" b="1" dirty="0" smtClean="0">
                <a:solidFill>
                  <a:srgbClr val="000000"/>
                </a:solidFill>
                <a:latin typeface="+mj-lt"/>
              </a:rPr>
              <a:t> </a:t>
            </a:r>
            <a:r>
              <a:rPr lang="en-US" sz="2800" b="1" dirty="0" err="1" smtClean="0">
                <a:solidFill>
                  <a:srgbClr val="000000"/>
                </a:solidFill>
                <a:latin typeface="+mj-lt"/>
              </a:rPr>
              <a:t>vấn</a:t>
            </a:r>
            <a:r>
              <a:rPr lang="en-US" sz="2800" b="1" dirty="0" smtClean="0">
                <a:solidFill>
                  <a:srgbClr val="000000"/>
                </a:solidFill>
                <a:latin typeface="+mj-lt"/>
              </a:rPr>
              <a:t> </a:t>
            </a:r>
            <a:r>
              <a:rPr lang="en-US" sz="2800" b="1" dirty="0" err="1" smtClean="0">
                <a:solidFill>
                  <a:srgbClr val="000000"/>
                </a:solidFill>
                <a:latin typeface="+mj-lt"/>
              </a:rPr>
              <a:t>đề</a:t>
            </a:r>
            <a:r>
              <a:rPr lang="en-US" sz="2800" b="1" dirty="0" smtClean="0">
                <a:solidFill>
                  <a:srgbClr val="000000"/>
                </a:solidFill>
                <a:latin typeface="+mj-lt"/>
              </a:rPr>
              <a:t> </a:t>
            </a:r>
            <a:r>
              <a:rPr lang="en-US" sz="2800" b="1" dirty="0" err="1" smtClean="0">
                <a:solidFill>
                  <a:srgbClr val="000000"/>
                </a:solidFill>
                <a:latin typeface="+mj-lt"/>
              </a:rPr>
              <a:t>vệ</a:t>
            </a:r>
            <a:r>
              <a:rPr lang="en-US" sz="2800" b="1" dirty="0" smtClean="0">
                <a:solidFill>
                  <a:srgbClr val="000000"/>
                </a:solidFill>
                <a:latin typeface="+mj-lt"/>
              </a:rPr>
              <a:t> </a:t>
            </a:r>
            <a:r>
              <a:rPr lang="en-US" sz="2800" b="1" dirty="0" err="1" smtClean="0">
                <a:solidFill>
                  <a:srgbClr val="000000"/>
                </a:solidFill>
                <a:latin typeface="+mj-lt"/>
              </a:rPr>
              <a:t>sinh</a:t>
            </a:r>
            <a:r>
              <a:rPr lang="en-US" sz="2800" b="1" dirty="0" smtClean="0">
                <a:solidFill>
                  <a:srgbClr val="000000"/>
                </a:solidFill>
                <a:latin typeface="+mj-lt"/>
              </a:rPr>
              <a:t> an </a:t>
            </a:r>
            <a:r>
              <a:rPr lang="en-US" sz="2800" b="1" dirty="0" err="1" smtClean="0">
                <a:solidFill>
                  <a:srgbClr val="000000"/>
                </a:solidFill>
                <a:latin typeface="+mj-lt"/>
              </a:rPr>
              <a:t>toàn</a:t>
            </a:r>
            <a:r>
              <a:rPr lang="en-US" sz="2800" b="1" dirty="0" smtClean="0">
                <a:solidFill>
                  <a:srgbClr val="000000"/>
                </a:solidFill>
                <a:latin typeface="+mj-lt"/>
              </a:rPr>
              <a:t> </a:t>
            </a:r>
            <a:r>
              <a:rPr lang="en-US" sz="2800" b="1" dirty="0" err="1" smtClean="0">
                <a:solidFill>
                  <a:srgbClr val="000000"/>
                </a:solidFill>
                <a:latin typeface="+mj-lt"/>
              </a:rPr>
              <a:t>thực</a:t>
            </a:r>
            <a:r>
              <a:rPr lang="en-US" sz="2800" b="1" dirty="0" smtClean="0">
                <a:solidFill>
                  <a:srgbClr val="000000"/>
                </a:solidFill>
                <a:latin typeface="+mj-lt"/>
              </a:rPr>
              <a:t> </a:t>
            </a:r>
            <a:r>
              <a:rPr lang="en-US" sz="2800" b="1" dirty="0" err="1" smtClean="0">
                <a:solidFill>
                  <a:srgbClr val="000000"/>
                </a:solidFill>
                <a:latin typeface="+mj-lt"/>
              </a:rPr>
              <a:t>phẩm</a:t>
            </a:r>
            <a:endParaRPr lang="en-US" sz="2800" b="1" dirty="0">
              <a:solidFill>
                <a:srgbClr val="000000"/>
              </a:solidFill>
              <a:latin typeface="+mj-lt"/>
            </a:endParaRPr>
          </a:p>
        </p:txBody>
      </p:sp>
      <p:sp>
        <p:nvSpPr>
          <p:cNvPr id="10" name="TextBox 22"/>
          <p:cNvSpPr txBox="1"/>
          <p:nvPr/>
        </p:nvSpPr>
        <p:spPr>
          <a:xfrm>
            <a:off x="685622" y="1159201"/>
            <a:ext cx="6584163" cy="423193"/>
          </a:xfrm>
          <a:prstGeom prst="rect">
            <a:avLst/>
          </a:prstGeom>
        </p:spPr>
        <p:txBody>
          <a:bodyPr lIns="0" tIns="0" rIns="0" bIns="0" rtlCol="0" anchor="t">
            <a:spAutoFit/>
          </a:bodyPr>
          <a:lstStyle/>
          <a:p>
            <a:pPr>
              <a:lnSpc>
                <a:spcPts val="3266"/>
              </a:lnSpc>
              <a:spcBef>
                <a:spcPct val="0"/>
              </a:spcBef>
            </a:pPr>
            <a:r>
              <a:rPr lang="en-US" sz="2400" b="1" dirty="0">
                <a:solidFill>
                  <a:srgbClr val="000000"/>
                </a:solidFill>
                <a:latin typeface="+mj-lt"/>
              </a:rPr>
              <a:t>2</a:t>
            </a:r>
            <a:r>
              <a:rPr lang="en-US" sz="2400" b="1" dirty="0" smtClean="0">
                <a:solidFill>
                  <a:srgbClr val="000000"/>
                </a:solidFill>
                <a:latin typeface="+mj-lt"/>
              </a:rPr>
              <a:t>. </a:t>
            </a:r>
            <a:r>
              <a:rPr lang="en-US" sz="2400" b="1" dirty="0" err="1" smtClean="0">
                <a:solidFill>
                  <a:srgbClr val="000000"/>
                </a:solidFill>
                <a:latin typeface="+mj-lt"/>
              </a:rPr>
              <a:t>Cách</a:t>
            </a:r>
            <a:r>
              <a:rPr lang="en-US" sz="2400" b="1" dirty="0" smtClean="0">
                <a:solidFill>
                  <a:srgbClr val="000000"/>
                </a:solidFill>
                <a:latin typeface="+mj-lt"/>
              </a:rPr>
              <a:t> </a:t>
            </a:r>
            <a:r>
              <a:rPr lang="en-US" sz="2400" b="1" dirty="0" err="1" smtClean="0">
                <a:solidFill>
                  <a:srgbClr val="000000"/>
                </a:solidFill>
                <a:latin typeface="+mj-lt"/>
              </a:rPr>
              <a:t>tiến</a:t>
            </a:r>
            <a:r>
              <a:rPr lang="en-US" sz="2400" b="1" dirty="0" smtClean="0">
                <a:solidFill>
                  <a:srgbClr val="000000"/>
                </a:solidFill>
                <a:latin typeface="+mj-lt"/>
              </a:rPr>
              <a:t> </a:t>
            </a:r>
            <a:r>
              <a:rPr lang="en-US" sz="2400" b="1" dirty="0" err="1" smtClean="0">
                <a:solidFill>
                  <a:srgbClr val="000000"/>
                </a:solidFill>
                <a:latin typeface="+mj-lt"/>
              </a:rPr>
              <a:t>hành</a:t>
            </a:r>
            <a:endParaRPr lang="en-US" sz="2400" b="1" dirty="0">
              <a:solidFill>
                <a:srgbClr val="000000"/>
              </a:solidFill>
              <a:latin typeface="+mj-lt"/>
            </a:endParaRPr>
          </a:p>
        </p:txBody>
      </p:sp>
      <p:sp>
        <p:nvSpPr>
          <p:cNvPr id="11" name="TextBox 10"/>
          <p:cNvSpPr txBox="1"/>
          <p:nvPr/>
        </p:nvSpPr>
        <p:spPr>
          <a:xfrm>
            <a:off x="685622" y="2416556"/>
            <a:ext cx="6584163" cy="1154162"/>
          </a:xfrm>
          <a:prstGeom prst="rect">
            <a:avLst/>
          </a:prstGeom>
          <a:noFill/>
        </p:spPr>
        <p:txBody>
          <a:bodyPr wrap="square" rtlCol="0">
            <a:spAutoFit/>
          </a:bodyPr>
          <a:lstStyle/>
          <a:p>
            <a:r>
              <a:rPr lang="en-US" sz="2300" dirty="0" err="1"/>
              <a:t>Bước</a:t>
            </a:r>
            <a:r>
              <a:rPr lang="en-US" sz="2300" dirty="0"/>
              <a:t> 1: </a:t>
            </a:r>
            <a:r>
              <a:rPr lang="en-US" sz="2300" dirty="0" err="1"/>
              <a:t>Điều</a:t>
            </a:r>
            <a:r>
              <a:rPr lang="en-US" sz="2300" dirty="0"/>
              <a:t> </a:t>
            </a:r>
            <a:r>
              <a:rPr lang="en-US" sz="2300" dirty="0" err="1"/>
              <a:t>tra</a:t>
            </a:r>
            <a:r>
              <a:rPr lang="en-US" sz="2300" dirty="0"/>
              <a:t> </a:t>
            </a:r>
            <a:r>
              <a:rPr lang="en-US" sz="2300" dirty="0" err="1"/>
              <a:t>các</a:t>
            </a:r>
            <a:r>
              <a:rPr lang="en-US" sz="2300" dirty="0"/>
              <a:t> </a:t>
            </a:r>
            <a:r>
              <a:rPr lang="en-US" sz="2300" dirty="0" err="1"/>
              <a:t>bệnh</a:t>
            </a:r>
            <a:r>
              <a:rPr lang="en-US" sz="2300" dirty="0"/>
              <a:t> </a:t>
            </a:r>
            <a:r>
              <a:rPr lang="en-US" sz="2300" dirty="0" err="1"/>
              <a:t>về</a:t>
            </a:r>
            <a:r>
              <a:rPr lang="en-US" sz="2300" dirty="0"/>
              <a:t> </a:t>
            </a:r>
            <a:r>
              <a:rPr lang="en-US" sz="2300" dirty="0" err="1"/>
              <a:t>tiêu</a:t>
            </a:r>
            <a:r>
              <a:rPr lang="en-US" sz="2300" dirty="0"/>
              <a:t> </a:t>
            </a:r>
            <a:r>
              <a:rPr lang="en-US" sz="2300" dirty="0" err="1"/>
              <a:t>hóa</a:t>
            </a:r>
            <a:r>
              <a:rPr lang="en-US" sz="2300" dirty="0"/>
              <a:t> </a:t>
            </a:r>
            <a:r>
              <a:rPr lang="en-US" sz="2300" dirty="0" err="1"/>
              <a:t>xuất</a:t>
            </a:r>
            <a:r>
              <a:rPr lang="en-US" sz="2300" dirty="0"/>
              <a:t> </a:t>
            </a:r>
            <a:r>
              <a:rPr lang="en-US" sz="2300" dirty="0" err="1"/>
              <a:t>hiện</a:t>
            </a:r>
            <a:r>
              <a:rPr lang="en-US" sz="2300" dirty="0"/>
              <a:t> </a:t>
            </a:r>
            <a:r>
              <a:rPr lang="en-US" sz="2300" dirty="0" err="1"/>
              <a:t>tại</a:t>
            </a:r>
            <a:r>
              <a:rPr lang="en-US" sz="2300" dirty="0"/>
              <a:t> </a:t>
            </a:r>
            <a:r>
              <a:rPr lang="en-US" sz="2300" dirty="0" err="1"/>
              <a:t>địa</a:t>
            </a:r>
            <a:r>
              <a:rPr lang="en-US" sz="2300" dirty="0"/>
              <a:t> </a:t>
            </a:r>
            <a:r>
              <a:rPr lang="en-US" sz="2300" dirty="0" err="1"/>
              <a:t>phương</a:t>
            </a:r>
            <a:r>
              <a:rPr lang="en-US" sz="2300" dirty="0"/>
              <a:t>, </a:t>
            </a:r>
            <a:r>
              <a:rPr lang="en-US" sz="2300" dirty="0" err="1"/>
              <a:t>số</a:t>
            </a:r>
            <a:r>
              <a:rPr lang="en-US" sz="2300" dirty="0"/>
              <a:t> </a:t>
            </a:r>
            <a:r>
              <a:rPr lang="en-US" sz="2300" dirty="0" err="1"/>
              <a:t>người</a:t>
            </a:r>
            <a:r>
              <a:rPr lang="en-US" sz="2300" dirty="0"/>
              <a:t> </a:t>
            </a:r>
            <a:r>
              <a:rPr lang="en-US" sz="2300" dirty="0" err="1"/>
              <a:t>mắc</a:t>
            </a:r>
            <a:r>
              <a:rPr lang="en-US" sz="2300" dirty="0"/>
              <a:t> </a:t>
            </a:r>
            <a:r>
              <a:rPr lang="en-US" sz="2300" dirty="0" err="1"/>
              <a:t>và</a:t>
            </a:r>
            <a:r>
              <a:rPr lang="en-US" sz="2300" dirty="0"/>
              <a:t> </a:t>
            </a:r>
            <a:r>
              <a:rPr lang="en-US" sz="2300" dirty="0" err="1"/>
              <a:t>tìm</a:t>
            </a:r>
            <a:r>
              <a:rPr lang="en-US" sz="2300" dirty="0"/>
              <a:t> </a:t>
            </a:r>
            <a:r>
              <a:rPr lang="en-US" sz="2300" dirty="0" err="1"/>
              <a:t>hiểu</a:t>
            </a:r>
            <a:r>
              <a:rPr lang="en-US" sz="2300" dirty="0"/>
              <a:t> </a:t>
            </a:r>
            <a:r>
              <a:rPr lang="en-US" sz="2300" dirty="0" err="1"/>
              <a:t>nguyên</a:t>
            </a:r>
            <a:r>
              <a:rPr lang="en-US" sz="2300" dirty="0"/>
              <a:t> </a:t>
            </a:r>
            <a:r>
              <a:rPr lang="en-US" sz="2300" dirty="0" err="1"/>
              <a:t>nhân</a:t>
            </a:r>
            <a:r>
              <a:rPr lang="en-US" sz="2300" dirty="0"/>
              <a:t> </a:t>
            </a:r>
            <a:r>
              <a:rPr lang="en-US" sz="2300" dirty="0" err="1"/>
              <a:t>gây</a:t>
            </a:r>
            <a:r>
              <a:rPr lang="en-US" sz="2300" dirty="0"/>
              <a:t> </a:t>
            </a:r>
            <a:r>
              <a:rPr lang="en-US" sz="2300" dirty="0" err="1"/>
              <a:t>bệnh</a:t>
            </a:r>
            <a:r>
              <a:rPr lang="en-US" sz="2300" dirty="0"/>
              <a:t>.</a:t>
            </a:r>
          </a:p>
        </p:txBody>
      </p:sp>
      <p:sp>
        <p:nvSpPr>
          <p:cNvPr id="12" name="TextBox 11"/>
          <p:cNvSpPr txBox="1"/>
          <p:nvPr/>
        </p:nvSpPr>
        <p:spPr>
          <a:xfrm>
            <a:off x="685622" y="3690909"/>
            <a:ext cx="6584163" cy="800219"/>
          </a:xfrm>
          <a:prstGeom prst="rect">
            <a:avLst/>
          </a:prstGeom>
          <a:noFill/>
        </p:spPr>
        <p:txBody>
          <a:bodyPr wrap="square" rtlCol="0">
            <a:spAutoFit/>
          </a:bodyPr>
          <a:lstStyle/>
          <a:p>
            <a:r>
              <a:rPr lang="en-US" sz="2300" dirty="0" err="1"/>
              <a:t>Bước</a:t>
            </a:r>
            <a:r>
              <a:rPr lang="en-US" sz="2300" dirty="0"/>
              <a:t> 2: </a:t>
            </a:r>
            <a:r>
              <a:rPr lang="en-US" sz="2300" dirty="0" err="1"/>
              <a:t>Thảo</a:t>
            </a:r>
            <a:r>
              <a:rPr lang="en-US" sz="2300" dirty="0"/>
              <a:t> </a:t>
            </a:r>
            <a:r>
              <a:rPr lang="en-US" sz="2300" dirty="0" err="1"/>
              <a:t>luận</a:t>
            </a:r>
            <a:r>
              <a:rPr lang="en-US" sz="2300" dirty="0"/>
              <a:t>, </a:t>
            </a:r>
            <a:r>
              <a:rPr lang="en-US" sz="2300" dirty="0" err="1"/>
              <a:t>đề</a:t>
            </a:r>
            <a:r>
              <a:rPr lang="en-US" sz="2300" dirty="0"/>
              <a:t> </a:t>
            </a:r>
            <a:r>
              <a:rPr lang="en-US" sz="2300" dirty="0" err="1"/>
              <a:t>xuất</a:t>
            </a:r>
            <a:r>
              <a:rPr lang="en-US" sz="2300" dirty="0"/>
              <a:t> </a:t>
            </a:r>
            <a:r>
              <a:rPr lang="en-US" sz="2300" dirty="0" err="1"/>
              <a:t>các</a:t>
            </a:r>
            <a:r>
              <a:rPr lang="en-US" sz="2300" dirty="0"/>
              <a:t> </a:t>
            </a:r>
            <a:r>
              <a:rPr lang="en-US" sz="2300" dirty="0" err="1"/>
              <a:t>biện</a:t>
            </a:r>
            <a:r>
              <a:rPr lang="en-US" sz="2300" dirty="0"/>
              <a:t> </a:t>
            </a:r>
            <a:r>
              <a:rPr lang="en-US" sz="2300" dirty="0" err="1"/>
              <a:t>pháp</a:t>
            </a:r>
            <a:r>
              <a:rPr lang="en-US" sz="2300" dirty="0"/>
              <a:t> </a:t>
            </a:r>
            <a:r>
              <a:rPr lang="en-US" sz="2300" dirty="0" err="1"/>
              <a:t>phòng</a:t>
            </a:r>
            <a:r>
              <a:rPr lang="en-US" sz="2300" dirty="0"/>
              <a:t> </a:t>
            </a:r>
            <a:r>
              <a:rPr lang="en-US" sz="2300" dirty="0" err="1"/>
              <a:t>chống</a:t>
            </a:r>
            <a:r>
              <a:rPr lang="en-US" sz="2300" dirty="0"/>
              <a:t> </a:t>
            </a:r>
            <a:r>
              <a:rPr lang="en-US" sz="2300" dirty="0" err="1"/>
              <a:t>bệnh</a:t>
            </a:r>
            <a:r>
              <a:rPr lang="en-US" sz="2300" dirty="0"/>
              <a:t>.</a:t>
            </a:r>
          </a:p>
        </p:txBody>
      </p:sp>
      <p:sp>
        <p:nvSpPr>
          <p:cNvPr id="13" name="TextBox 12"/>
          <p:cNvSpPr txBox="1"/>
          <p:nvPr/>
        </p:nvSpPr>
        <p:spPr>
          <a:xfrm>
            <a:off x="685622" y="4611319"/>
            <a:ext cx="10361790" cy="446276"/>
          </a:xfrm>
          <a:prstGeom prst="rect">
            <a:avLst/>
          </a:prstGeom>
          <a:noFill/>
        </p:spPr>
        <p:txBody>
          <a:bodyPr wrap="square" rtlCol="0">
            <a:spAutoFit/>
          </a:bodyPr>
          <a:lstStyle/>
          <a:p>
            <a:r>
              <a:rPr lang="en-US" sz="2300" dirty="0" err="1" smtClean="0"/>
              <a:t>Bước</a:t>
            </a:r>
            <a:r>
              <a:rPr lang="en-US" sz="2300" dirty="0" smtClean="0"/>
              <a:t> 3: </a:t>
            </a:r>
            <a:r>
              <a:rPr lang="en-US" sz="2300" dirty="0" err="1" smtClean="0"/>
              <a:t>Viết</a:t>
            </a:r>
            <a:r>
              <a:rPr lang="en-US" sz="2300" dirty="0" smtClean="0"/>
              <a:t> </a:t>
            </a:r>
            <a:r>
              <a:rPr lang="en-US" sz="2300" dirty="0" err="1" smtClean="0"/>
              <a:t>báo</a:t>
            </a:r>
            <a:r>
              <a:rPr lang="en-US" sz="2300" dirty="0" smtClean="0"/>
              <a:t> </a:t>
            </a:r>
            <a:r>
              <a:rPr lang="en-US" sz="2300" dirty="0" err="1" smtClean="0"/>
              <a:t>cáo</a:t>
            </a:r>
            <a:r>
              <a:rPr lang="en-US" sz="2300" dirty="0" smtClean="0"/>
              <a:t>.</a:t>
            </a:r>
            <a:endParaRPr lang="en-US" sz="2300" dirty="0"/>
          </a:p>
        </p:txBody>
      </p:sp>
      <p:pic>
        <p:nvPicPr>
          <p:cNvPr id="4100" name="Picture 4" descr="https://i.pinimg.com/564x/f8/83/22/f88322e522b543b9a32da86ef305ff96.jpg"/>
          <p:cNvPicPr>
            <a:picLocks noChangeAspect="1" noChangeArrowheads="1"/>
          </p:cNvPicPr>
          <p:nvPr/>
        </p:nvPicPr>
        <p:blipFill rotWithShape="1">
          <a:blip r:embed="rId4">
            <a:extLst>
              <a:ext uri="{28A0092B-C50C-407E-A947-70E740481C1C}">
                <a14:useLocalDpi xmlns:a14="http://schemas.microsoft.com/office/drawing/2010/main" val="0"/>
              </a:ext>
            </a:extLst>
          </a:blip>
          <a:srcRect b="8472"/>
          <a:stretch/>
        </p:blipFill>
        <p:spPr bwMode="auto">
          <a:xfrm>
            <a:off x="7161212" y="1678159"/>
            <a:ext cx="4419600" cy="5006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4967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fade">
                                      <p:cBhvr>
                                        <p:cTn id="18" dur="500"/>
                                        <p:tgtEl>
                                          <p:spTgt spid="410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p:bldP spid="12" grpId="0"/>
      <p:bldP spid="1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9737" y="-1160587"/>
            <a:ext cx="14780655" cy="2057400"/>
            <a:chOff x="0" y="0"/>
            <a:chExt cx="5840792" cy="812800"/>
          </a:xfrm>
        </p:grpSpPr>
        <p:sp>
          <p:nvSpPr>
            <p:cNvPr id="3" name="Freeform 3"/>
            <p:cNvSpPr/>
            <p:nvPr/>
          </p:nvSpPr>
          <p:spPr>
            <a:xfrm>
              <a:off x="0" y="0"/>
              <a:ext cx="5840792" cy="812800"/>
            </a:xfrm>
            <a:custGeom>
              <a:avLst/>
              <a:gdLst/>
              <a:ahLst/>
              <a:cxnLst/>
              <a:rect l="l" t="t" r="r" b="b"/>
              <a:pathLst>
                <a:path w="5840792" h="812800">
                  <a:moveTo>
                    <a:pt x="0" y="0"/>
                  </a:moveTo>
                  <a:lnTo>
                    <a:pt x="5840792" y="0"/>
                  </a:lnTo>
                  <a:lnTo>
                    <a:pt x="5840792" y="812800"/>
                  </a:lnTo>
                  <a:lnTo>
                    <a:pt x="0" y="812800"/>
                  </a:lnTo>
                  <a:close/>
                </a:path>
              </a:pathLst>
            </a:custGeom>
            <a:gradFill rotWithShape="1">
              <a:gsLst>
                <a:gs pos="0">
                  <a:srgbClr val="FF5757">
                    <a:alpha val="50000"/>
                  </a:srgbClr>
                </a:gs>
                <a:gs pos="100000">
                  <a:srgbClr val="8C52FF">
                    <a:alpha val="50000"/>
                  </a:srgbClr>
                </a:gs>
              </a:gsLst>
              <a:lin ang="0"/>
            </a:gra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1772"/>
                </a:lnSpc>
                <a:spcBef>
                  <a:spcPct val="0"/>
                </a:spcBef>
              </a:pPr>
              <a:endParaRPr b="1">
                <a:latin typeface="Arial Rounded MT Bold" panose="020F0704030504030204" pitchFamily="34" charset="0"/>
              </a:endParaRPr>
            </a:p>
          </p:txBody>
        </p:sp>
      </p:grpSp>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5622" y="0"/>
            <a:ext cx="896579" cy="896813"/>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563439813"/>
              </p:ext>
            </p:extLst>
          </p:nvPr>
        </p:nvGraphicFramePr>
        <p:xfrm>
          <a:off x="685622" y="2092439"/>
          <a:ext cx="10895192" cy="1280792"/>
        </p:xfrm>
        <a:graphic>
          <a:graphicData uri="http://schemas.openxmlformats.org/drawingml/2006/table">
            <a:tbl>
              <a:tblPr firstRow="1" bandRow="1">
                <a:tableStyleId>{5C22544A-7EE6-4342-B048-85BDC9FD1C3A}</a:tableStyleId>
              </a:tblPr>
              <a:tblGrid>
                <a:gridCol w="2723798">
                  <a:extLst>
                    <a:ext uri="{9D8B030D-6E8A-4147-A177-3AD203B41FA5}">
                      <a16:colId xmlns="" xmlns:a16="http://schemas.microsoft.com/office/drawing/2014/main" val="3898346796"/>
                    </a:ext>
                  </a:extLst>
                </a:gridCol>
                <a:gridCol w="2227792">
                  <a:extLst>
                    <a:ext uri="{9D8B030D-6E8A-4147-A177-3AD203B41FA5}">
                      <a16:colId xmlns="" xmlns:a16="http://schemas.microsoft.com/office/drawing/2014/main" val="297506083"/>
                    </a:ext>
                  </a:extLst>
                </a:gridCol>
                <a:gridCol w="2590800">
                  <a:extLst>
                    <a:ext uri="{9D8B030D-6E8A-4147-A177-3AD203B41FA5}">
                      <a16:colId xmlns="" xmlns:a16="http://schemas.microsoft.com/office/drawing/2014/main" val="4283058025"/>
                    </a:ext>
                  </a:extLst>
                </a:gridCol>
                <a:gridCol w="3352802">
                  <a:extLst>
                    <a:ext uri="{9D8B030D-6E8A-4147-A177-3AD203B41FA5}">
                      <a16:colId xmlns="" xmlns:a16="http://schemas.microsoft.com/office/drawing/2014/main" val="555413813"/>
                    </a:ext>
                  </a:extLst>
                </a:gridCol>
              </a:tblGrid>
              <a:tr h="678178">
                <a:tc>
                  <a:txBody>
                    <a:bodyPr/>
                    <a:lstStyle/>
                    <a:p>
                      <a:pPr algn="ctr"/>
                      <a:r>
                        <a:rPr lang="en-US" sz="2000" dirty="0" smtClean="0"/>
                        <a:t>TÊN</a:t>
                      </a:r>
                      <a:r>
                        <a:rPr lang="en-US" sz="2000" baseline="0" dirty="0" smtClean="0"/>
                        <a:t> BỆNH</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2000" dirty="0" smtClean="0"/>
                        <a:t>SỐ</a:t>
                      </a:r>
                      <a:r>
                        <a:rPr lang="en-US" sz="2000" baseline="0" dirty="0" smtClean="0"/>
                        <a:t> NGƯỜI MẮC</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2000" dirty="0" smtClean="0"/>
                        <a:t>NGUYÊN</a:t>
                      </a:r>
                      <a:r>
                        <a:rPr lang="en-US" sz="2000" baseline="0" dirty="0" smtClean="0"/>
                        <a:t> NHÂN</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2000" dirty="0" smtClean="0"/>
                        <a:t>BIỆN</a:t>
                      </a:r>
                      <a:r>
                        <a:rPr lang="en-US" sz="2000" baseline="0" dirty="0" smtClean="0"/>
                        <a:t> PHÁP PHÒNG CHỐNG</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 xmlns:a16="http://schemas.microsoft.com/office/drawing/2014/main" val="3393700915"/>
                  </a:ext>
                </a:extLst>
              </a:tr>
              <a:tr h="602614">
                <a:tc>
                  <a:txBody>
                    <a:bodyPr/>
                    <a:lstStyle/>
                    <a:p>
                      <a:pPr algn="ctr"/>
                      <a:r>
                        <a:rPr lang="en-US" sz="2000" dirty="0" smtClean="0"/>
                        <a: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2000" dirty="0" smtClean="0"/>
                        <a: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2000" dirty="0" smtClean="0"/>
                        <a: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r>
                        <a:rPr lang="en-US" sz="2000" dirty="0" smtClean="0"/>
                        <a:t>?</a:t>
                      </a:r>
                      <a:endParaRPr lang="en-US" sz="20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3143188087"/>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501604663"/>
              </p:ext>
            </p:extLst>
          </p:nvPr>
        </p:nvGraphicFramePr>
        <p:xfrm>
          <a:off x="685622" y="4724400"/>
          <a:ext cx="10895190" cy="1153271"/>
        </p:xfrm>
        <a:graphic>
          <a:graphicData uri="http://schemas.openxmlformats.org/drawingml/2006/table">
            <a:tbl>
              <a:tblPr firstRow="1" bandRow="1">
                <a:tableStyleId>{5C22544A-7EE6-4342-B048-85BDC9FD1C3A}</a:tableStyleId>
              </a:tblPr>
              <a:tblGrid>
                <a:gridCol w="4265790">
                  <a:extLst>
                    <a:ext uri="{9D8B030D-6E8A-4147-A177-3AD203B41FA5}">
                      <a16:colId xmlns="" xmlns:a16="http://schemas.microsoft.com/office/drawing/2014/main" val="3898346796"/>
                    </a:ext>
                  </a:extLst>
                </a:gridCol>
                <a:gridCol w="2997670">
                  <a:extLst>
                    <a:ext uri="{9D8B030D-6E8A-4147-A177-3AD203B41FA5}">
                      <a16:colId xmlns="" xmlns:a16="http://schemas.microsoft.com/office/drawing/2014/main" val="297506083"/>
                    </a:ext>
                  </a:extLst>
                </a:gridCol>
                <a:gridCol w="3631730">
                  <a:extLst>
                    <a:ext uri="{9D8B030D-6E8A-4147-A177-3AD203B41FA5}">
                      <a16:colId xmlns="" xmlns:a16="http://schemas.microsoft.com/office/drawing/2014/main" val="555413813"/>
                    </a:ext>
                  </a:extLst>
                </a:gridCol>
              </a:tblGrid>
              <a:tr h="685800">
                <a:tc>
                  <a:txBody>
                    <a:bodyPr/>
                    <a:lstStyle/>
                    <a:p>
                      <a:pPr algn="ctr"/>
                      <a:r>
                        <a:rPr lang="en-US" sz="2000" dirty="0" smtClean="0"/>
                        <a:t>TRƯỜNG</a:t>
                      </a:r>
                      <a:r>
                        <a:rPr lang="en-US" sz="2000" baseline="0" dirty="0" smtClean="0"/>
                        <a:t> HỢP MẤT VỆ SINH AN TOÀN THỰC PHẨM</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000" dirty="0" smtClean="0"/>
                        <a:t>NGUYÊN</a:t>
                      </a:r>
                      <a:r>
                        <a:rPr lang="en-US" sz="2000" baseline="0" dirty="0" smtClean="0"/>
                        <a:t> NHÂN</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tc>
                  <a:txBody>
                    <a:bodyPr/>
                    <a:lstStyle/>
                    <a:p>
                      <a:pPr algn="ctr"/>
                      <a:r>
                        <a:rPr lang="en-US" sz="2000" dirty="0" smtClean="0"/>
                        <a:t>BIỆN</a:t>
                      </a:r>
                      <a:r>
                        <a:rPr lang="en-US" sz="2000" baseline="0" dirty="0" smtClean="0"/>
                        <a:t> PHÁP PHÒNG CHỐNG</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75000"/>
                      </a:schemeClr>
                    </a:solidFill>
                  </a:tcPr>
                </a:tc>
                <a:extLst>
                  <a:ext uri="{0D108BD9-81ED-4DB2-BD59-A6C34878D82A}">
                    <a16:rowId xmlns="" xmlns:a16="http://schemas.microsoft.com/office/drawing/2014/main" val="3393700915"/>
                  </a:ext>
                </a:extLst>
              </a:tr>
              <a:tr h="452231">
                <a:tc>
                  <a:txBody>
                    <a:bodyPr/>
                    <a:lstStyle/>
                    <a:p>
                      <a:pPr algn="ctr"/>
                      <a:r>
                        <a:rPr lang="en-US" sz="2000" dirty="0" smtClean="0"/>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2000" dirty="0" smtClean="0"/>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US" sz="2000" dirty="0" smtClean="0"/>
                        <a:t>?</a:t>
                      </a:r>
                      <a:endParaRPr lang="en-US" sz="2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 xmlns:a16="http://schemas.microsoft.com/office/drawing/2014/main" val="3143188087"/>
                  </a:ext>
                </a:extLst>
              </a:tr>
            </a:tbl>
          </a:graphicData>
        </a:graphic>
      </p:graphicFrame>
      <p:sp>
        <p:nvSpPr>
          <p:cNvPr id="13" name="TextBox 6"/>
          <p:cNvSpPr txBox="1"/>
          <p:nvPr/>
        </p:nvSpPr>
        <p:spPr>
          <a:xfrm>
            <a:off x="1650903" y="35039"/>
            <a:ext cx="9929909" cy="861774"/>
          </a:xfrm>
          <a:prstGeom prst="rect">
            <a:avLst/>
          </a:prstGeom>
        </p:spPr>
        <p:txBody>
          <a:bodyPr wrap="square" lIns="0" tIns="0" rIns="0" bIns="0" rtlCol="0" anchor="t">
            <a:spAutoFit/>
          </a:bodyPr>
          <a:lstStyle/>
          <a:p>
            <a:r>
              <a:rPr lang="en-US" sz="2800" b="1" dirty="0" smtClean="0">
                <a:solidFill>
                  <a:srgbClr val="000000"/>
                </a:solidFill>
                <a:latin typeface="+mj-lt"/>
              </a:rPr>
              <a:t>VI. </a:t>
            </a:r>
            <a:r>
              <a:rPr lang="en-US" sz="2800" b="1" dirty="0" err="1" smtClean="0">
                <a:solidFill>
                  <a:srgbClr val="000000"/>
                </a:solidFill>
                <a:latin typeface="+mj-lt"/>
              </a:rPr>
              <a:t>Dự</a:t>
            </a:r>
            <a:r>
              <a:rPr lang="en-US" sz="2800" b="1" dirty="0" smtClean="0">
                <a:solidFill>
                  <a:srgbClr val="000000"/>
                </a:solidFill>
                <a:latin typeface="+mj-lt"/>
              </a:rPr>
              <a:t> </a:t>
            </a:r>
            <a:r>
              <a:rPr lang="en-US" sz="2800" b="1" dirty="0" err="1" smtClean="0">
                <a:solidFill>
                  <a:srgbClr val="000000"/>
                </a:solidFill>
                <a:latin typeface="+mj-lt"/>
              </a:rPr>
              <a:t>án</a:t>
            </a:r>
            <a:r>
              <a:rPr lang="en-US" sz="2800" b="1" dirty="0" smtClean="0">
                <a:solidFill>
                  <a:srgbClr val="000000"/>
                </a:solidFill>
                <a:latin typeface="+mj-lt"/>
              </a:rPr>
              <a:t>: </a:t>
            </a:r>
            <a:r>
              <a:rPr lang="en-US" sz="2800" b="1" dirty="0" err="1" smtClean="0">
                <a:solidFill>
                  <a:srgbClr val="000000"/>
                </a:solidFill>
                <a:latin typeface="+mj-lt"/>
              </a:rPr>
              <a:t>điều</a:t>
            </a:r>
            <a:r>
              <a:rPr lang="en-US" sz="2800" b="1" dirty="0" smtClean="0">
                <a:solidFill>
                  <a:srgbClr val="000000"/>
                </a:solidFill>
                <a:latin typeface="+mj-lt"/>
              </a:rPr>
              <a:t> </a:t>
            </a:r>
            <a:r>
              <a:rPr lang="en-US" sz="2800" b="1" dirty="0" err="1" smtClean="0">
                <a:solidFill>
                  <a:srgbClr val="000000"/>
                </a:solidFill>
                <a:latin typeface="+mj-lt"/>
              </a:rPr>
              <a:t>tra</a:t>
            </a:r>
            <a:r>
              <a:rPr lang="en-US" sz="2800" b="1" dirty="0" smtClean="0">
                <a:solidFill>
                  <a:srgbClr val="000000"/>
                </a:solidFill>
                <a:latin typeface="+mj-lt"/>
              </a:rPr>
              <a:t> </a:t>
            </a:r>
            <a:r>
              <a:rPr lang="en-US" sz="2800" b="1" dirty="0" err="1" smtClean="0">
                <a:solidFill>
                  <a:srgbClr val="000000"/>
                </a:solidFill>
                <a:latin typeface="+mj-lt"/>
              </a:rPr>
              <a:t>một</a:t>
            </a:r>
            <a:r>
              <a:rPr lang="en-US" sz="2800" b="1" dirty="0" smtClean="0">
                <a:solidFill>
                  <a:srgbClr val="000000"/>
                </a:solidFill>
                <a:latin typeface="+mj-lt"/>
              </a:rPr>
              <a:t> </a:t>
            </a:r>
            <a:r>
              <a:rPr lang="en-US" sz="2800" b="1" dirty="0" err="1" smtClean="0">
                <a:solidFill>
                  <a:srgbClr val="000000"/>
                </a:solidFill>
                <a:latin typeface="+mj-lt"/>
              </a:rPr>
              <a:t>số</a:t>
            </a:r>
            <a:r>
              <a:rPr lang="en-US" sz="2800" b="1" dirty="0" smtClean="0">
                <a:solidFill>
                  <a:srgbClr val="000000"/>
                </a:solidFill>
                <a:latin typeface="+mj-lt"/>
              </a:rPr>
              <a:t> </a:t>
            </a:r>
            <a:r>
              <a:rPr lang="en-US" sz="2800" b="1" dirty="0" err="1" smtClean="0">
                <a:solidFill>
                  <a:srgbClr val="000000"/>
                </a:solidFill>
                <a:latin typeface="+mj-lt"/>
              </a:rPr>
              <a:t>bệnh</a:t>
            </a:r>
            <a:r>
              <a:rPr lang="en-US" sz="2800" b="1" dirty="0" smtClean="0">
                <a:solidFill>
                  <a:srgbClr val="000000"/>
                </a:solidFill>
                <a:latin typeface="+mj-lt"/>
              </a:rPr>
              <a:t> </a:t>
            </a:r>
            <a:r>
              <a:rPr lang="en-US" sz="2800" b="1" dirty="0" err="1" smtClean="0">
                <a:solidFill>
                  <a:srgbClr val="000000"/>
                </a:solidFill>
                <a:latin typeface="+mj-lt"/>
              </a:rPr>
              <a:t>đường</a:t>
            </a:r>
            <a:r>
              <a:rPr lang="en-US" sz="2800" b="1" dirty="0" smtClean="0">
                <a:solidFill>
                  <a:srgbClr val="000000"/>
                </a:solidFill>
                <a:latin typeface="+mj-lt"/>
              </a:rPr>
              <a:t> </a:t>
            </a:r>
            <a:r>
              <a:rPr lang="en-US" sz="2800" b="1" dirty="0" err="1" smtClean="0">
                <a:solidFill>
                  <a:srgbClr val="000000"/>
                </a:solidFill>
                <a:latin typeface="+mj-lt"/>
              </a:rPr>
              <a:t>tiêu</a:t>
            </a:r>
            <a:r>
              <a:rPr lang="en-US" sz="2800" b="1" dirty="0" smtClean="0">
                <a:solidFill>
                  <a:srgbClr val="000000"/>
                </a:solidFill>
                <a:latin typeface="+mj-lt"/>
              </a:rPr>
              <a:t> </a:t>
            </a:r>
            <a:r>
              <a:rPr lang="en-US" sz="2800" b="1" dirty="0" err="1" smtClean="0">
                <a:solidFill>
                  <a:srgbClr val="000000"/>
                </a:solidFill>
                <a:latin typeface="+mj-lt"/>
              </a:rPr>
              <a:t>hóa</a:t>
            </a:r>
            <a:r>
              <a:rPr lang="en-US" sz="2800" b="1" dirty="0" smtClean="0">
                <a:solidFill>
                  <a:srgbClr val="000000"/>
                </a:solidFill>
                <a:latin typeface="+mj-lt"/>
              </a:rPr>
              <a:t> </a:t>
            </a:r>
            <a:r>
              <a:rPr lang="en-US" sz="2800" b="1" dirty="0" err="1" smtClean="0">
                <a:solidFill>
                  <a:srgbClr val="000000"/>
                </a:solidFill>
                <a:latin typeface="+mj-lt"/>
              </a:rPr>
              <a:t>và</a:t>
            </a:r>
            <a:r>
              <a:rPr lang="en-US" sz="2800" b="1" dirty="0" smtClean="0">
                <a:solidFill>
                  <a:srgbClr val="000000"/>
                </a:solidFill>
                <a:latin typeface="+mj-lt"/>
              </a:rPr>
              <a:t> </a:t>
            </a:r>
            <a:r>
              <a:rPr lang="en-US" sz="2800" b="1" dirty="0" err="1" smtClean="0">
                <a:solidFill>
                  <a:srgbClr val="000000"/>
                </a:solidFill>
                <a:latin typeface="+mj-lt"/>
              </a:rPr>
              <a:t>vấn</a:t>
            </a:r>
            <a:r>
              <a:rPr lang="en-US" sz="2800" b="1" dirty="0" smtClean="0">
                <a:solidFill>
                  <a:srgbClr val="000000"/>
                </a:solidFill>
                <a:latin typeface="+mj-lt"/>
              </a:rPr>
              <a:t> </a:t>
            </a:r>
            <a:r>
              <a:rPr lang="en-US" sz="2800" b="1" dirty="0" err="1" smtClean="0">
                <a:solidFill>
                  <a:srgbClr val="000000"/>
                </a:solidFill>
                <a:latin typeface="+mj-lt"/>
              </a:rPr>
              <a:t>đề</a:t>
            </a:r>
            <a:r>
              <a:rPr lang="en-US" sz="2800" b="1" dirty="0" smtClean="0">
                <a:solidFill>
                  <a:srgbClr val="000000"/>
                </a:solidFill>
                <a:latin typeface="+mj-lt"/>
              </a:rPr>
              <a:t> </a:t>
            </a:r>
            <a:r>
              <a:rPr lang="en-US" sz="2800" b="1" dirty="0" err="1" smtClean="0">
                <a:solidFill>
                  <a:srgbClr val="000000"/>
                </a:solidFill>
                <a:latin typeface="+mj-lt"/>
              </a:rPr>
              <a:t>vệ</a:t>
            </a:r>
            <a:r>
              <a:rPr lang="en-US" sz="2800" b="1" dirty="0" smtClean="0">
                <a:solidFill>
                  <a:srgbClr val="000000"/>
                </a:solidFill>
                <a:latin typeface="+mj-lt"/>
              </a:rPr>
              <a:t> </a:t>
            </a:r>
            <a:r>
              <a:rPr lang="en-US" sz="2800" b="1" dirty="0" err="1" smtClean="0">
                <a:solidFill>
                  <a:srgbClr val="000000"/>
                </a:solidFill>
                <a:latin typeface="+mj-lt"/>
              </a:rPr>
              <a:t>sinh</a:t>
            </a:r>
            <a:r>
              <a:rPr lang="en-US" sz="2800" b="1" dirty="0" smtClean="0">
                <a:solidFill>
                  <a:srgbClr val="000000"/>
                </a:solidFill>
                <a:latin typeface="+mj-lt"/>
              </a:rPr>
              <a:t> an </a:t>
            </a:r>
            <a:r>
              <a:rPr lang="en-US" sz="2800" b="1" dirty="0" err="1" smtClean="0">
                <a:solidFill>
                  <a:srgbClr val="000000"/>
                </a:solidFill>
                <a:latin typeface="+mj-lt"/>
              </a:rPr>
              <a:t>toàn</a:t>
            </a:r>
            <a:r>
              <a:rPr lang="en-US" sz="2800" b="1" dirty="0" smtClean="0">
                <a:solidFill>
                  <a:srgbClr val="000000"/>
                </a:solidFill>
                <a:latin typeface="+mj-lt"/>
              </a:rPr>
              <a:t> </a:t>
            </a:r>
            <a:r>
              <a:rPr lang="en-US" sz="2800" b="1" dirty="0" err="1" smtClean="0">
                <a:solidFill>
                  <a:srgbClr val="000000"/>
                </a:solidFill>
                <a:latin typeface="+mj-lt"/>
              </a:rPr>
              <a:t>thực</a:t>
            </a:r>
            <a:r>
              <a:rPr lang="en-US" sz="2800" b="1" dirty="0" smtClean="0">
                <a:solidFill>
                  <a:srgbClr val="000000"/>
                </a:solidFill>
                <a:latin typeface="+mj-lt"/>
              </a:rPr>
              <a:t> </a:t>
            </a:r>
            <a:r>
              <a:rPr lang="en-US" sz="2800" b="1" dirty="0" err="1" smtClean="0">
                <a:solidFill>
                  <a:srgbClr val="000000"/>
                </a:solidFill>
                <a:latin typeface="+mj-lt"/>
              </a:rPr>
              <a:t>phẩm</a:t>
            </a:r>
            <a:endParaRPr lang="en-US" sz="2800" b="1" dirty="0">
              <a:solidFill>
                <a:srgbClr val="000000"/>
              </a:solidFill>
              <a:latin typeface="+mj-lt"/>
            </a:endParaRPr>
          </a:p>
        </p:txBody>
      </p:sp>
      <p:sp>
        <p:nvSpPr>
          <p:cNvPr id="15" name="TextBox 22"/>
          <p:cNvSpPr txBox="1"/>
          <p:nvPr/>
        </p:nvSpPr>
        <p:spPr>
          <a:xfrm>
            <a:off x="685622" y="1159201"/>
            <a:ext cx="6584163" cy="423193"/>
          </a:xfrm>
          <a:prstGeom prst="rect">
            <a:avLst/>
          </a:prstGeom>
        </p:spPr>
        <p:txBody>
          <a:bodyPr wrap="square" lIns="0" tIns="0" rIns="0" bIns="0" rtlCol="0" anchor="t">
            <a:spAutoFit/>
          </a:bodyPr>
          <a:lstStyle/>
          <a:p>
            <a:pPr>
              <a:lnSpc>
                <a:spcPts val="3266"/>
              </a:lnSpc>
              <a:spcBef>
                <a:spcPct val="0"/>
              </a:spcBef>
            </a:pPr>
            <a:r>
              <a:rPr lang="en-US" sz="2400" b="1" dirty="0" smtClean="0">
                <a:solidFill>
                  <a:srgbClr val="000000"/>
                </a:solidFill>
                <a:latin typeface="+mj-lt"/>
              </a:rPr>
              <a:t>3. </a:t>
            </a:r>
            <a:r>
              <a:rPr lang="en-US" sz="2400" b="1" dirty="0" err="1" smtClean="0">
                <a:solidFill>
                  <a:srgbClr val="000000"/>
                </a:solidFill>
                <a:latin typeface="+mj-lt"/>
              </a:rPr>
              <a:t>Kết</a:t>
            </a:r>
            <a:r>
              <a:rPr lang="en-US" sz="2400" b="1" dirty="0" smtClean="0">
                <a:solidFill>
                  <a:srgbClr val="000000"/>
                </a:solidFill>
                <a:latin typeface="+mj-lt"/>
              </a:rPr>
              <a:t> </a:t>
            </a:r>
            <a:r>
              <a:rPr lang="en-US" sz="2400" b="1" dirty="0" err="1" smtClean="0">
                <a:solidFill>
                  <a:srgbClr val="000000"/>
                </a:solidFill>
                <a:latin typeface="+mj-lt"/>
              </a:rPr>
              <a:t>quả</a:t>
            </a:r>
            <a:endParaRPr lang="en-US" sz="2400" b="1" dirty="0">
              <a:solidFill>
                <a:srgbClr val="000000"/>
              </a:solidFill>
              <a:latin typeface="+mj-lt"/>
            </a:endParaRPr>
          </a:p>
        </p:txBody>
      </p:sp>
    </p:spTree>
    <p:extLst>
      <p:ext uri="{BB962C8B-B14F-4D97-AF65-F5344CB8AC3E}">
        <p14:creationId xmlns:p14="http://schemas.microsoft.com/office/powerpoint/2010/main" val="33531058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43707" y="894"/>
            <a:ext cx="7066266" cy="7066266"/>
          </a:xfrm>
          <a:custGeom>
            <a:avLst/>
            <a:gdLst/>
            <a:ahLst/>
            <a:cxnLst/>
            <a:rect l="l" t="t" r="r" b="b"/>
            <a:pathLst>
              <a:path w="10602160" h="10602160">
                <a:moveTo>
                  <a:pt x="0" y="0"/>
                </a:moveTo>
                <a:lnTo>
                  <a:pt x="10602159" y="0"/>
                </a:lnTo>
                <a:lnTo>
                  <a:pt x="10602159" y="10602160"/>
                </a:lnTo>
                <a:lnTo>
                  <a:pt x="0" y="10602160"/>
                </a:lnTo>
                <a:lnTo>
                  <a:pt x="0" y="0"/>
                </a:lnTo>
                <a:close/>
              </a:path>
            </a:pathLst>
          </a:custGeom>
          <a:blipFill>
            <a:blip r:embed="rId3">
              <a:alphaModFix amt="18999"/>
              <a:extLst>
                <a:ext uri="{96DAC541-7B7A-43D3-8B79-37D633B846F1}">
                  <asvg:svgBlip xmlns="" xmlns:asvg="http://schemas.microsoft.com/office/drawing/2016/SVG/main" r:embed="rId4"/>
                </a:ext>
              </a:extLst>
            </a:blip>
            <a:stretch>
              <a:fillRect/>
            </a:stretch>
          </a:blipFill>
        </p:spPr>
      </p:sp>
      <p:sp>
        <p:nvSpPr>
          <p:cNvPr id="3" name="Freeform 3"/>
          <p:cNvSpPr/>
          <p:nvPr/>
        </p:nvSpPr>
        <p:spPr>
          <a:xfrm>
            <a:off x="3148780" y="2119064"/>
            <a:ext cx="5891265" cy="2122526"/>
          </a:xfrm>
          <a:custGeom>
            <a:avLst/>
            <a:gdLst/>
            <a:ahLst/>
            <a:cxnLst/>
            <a:rect l="l" t="t" r="r" b="b"/>
            <a:pathLst>
              <a:path w="7315200" h="2739875">
                <a:moveTo>
                  <a:pt x="0" y="0"/>
                </a:moveTo>
                <a:lnTo>
                  <a:pt x="7315200" y="0"/>
                </a:lnTo>
                <a:lnTo>
                  <a:pt x="7315200" y="2739875"/>
                </a:lnTo>
                <a:lnTo>
                  <a:pt x="0" y="273987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 name="Freeform 4"/>
          <p:cNvSpPr/>
          <p:nvPr/>
        </p:nvSpPr>
        <p:spPr>
          <a:xfrm rot="1475691">
            <a:off x="8234864" y="3547036"/>
            <a:ext cx="1287820" cy="1292520"/>
          </a:xfrm>
          <a:custGeom>
            <a:avLst/>
            <a:gdLst/>
            <a:ahLst/>
            <a:cxnLst/>
            <a:rect l="l" t="t" r="r" b="b"/>
            <a:pathLst>
              <a:path w="1932233" h="1939285">
                <a:moveTo>
                  <a:pt x="0" y="0"/>
                </a:moveTo>
                <a:lnTo>
                  <a:pt x="1932233" y="0"/>
                </a:lnTo>
                <a:lnTo>
                  <a:pt x="1932233" y="1939285"/>
                </a:lnTo>
                <a:lnTo>
                  <a:pt x="0" y="193928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5" name="Freeform 5"/>
          <p:cNvSpPr/>
          <p:nvPr/>
        </p:nvSpPr>
        <p:spPr>
          <a:xfrm>
            <a:off x="164354" y="893"/>
            <a:ext cx="521267" cy="2266379"/>
          </a:xfrm>
          <a:custGeom>
            <a:avLst/>
            <a:gdLst/>
            <a:ahLst/>
            <a:cxnLst/>
            <a:rect l="l" t="t" r="r" b="b"/>
            <a:pathLst>
              <a:path w="782104" h="3400454">
                <a:moveTo>
                  <a:pt x="0" y="0"/>
                </a:moveTo>
                <a:lnTo>
                  <a:pt x="782104" y="0"/>
                </a:lnTo>
                <a:lnTo>
                  <a:pt x="782104" y="3400454"/>
                </a:lnTo>
                <a:lnTo>
                  <a:pt x="0" y="3400454"/>
                </a:lnTo>
                <a:lnTo>
                  <a:pt x="0" y="0"/>
                </a:lnTo>
                <a:close/>
              </a:path>
            </a:pathLst>
          </a:custGeom>
          <a:blipFill>
            <a:blip r:embed="rId9"/>
            <a:stretch>
              <a:fillRect/>
            </a:stretch>
          </a:blipFill>
        </p:spPr>
      </p:sp>
      <p:sp>
        <p:nvSpPr>
          <p:cNvPr id="9" name="Freeform 6"/>
          <p:cNvSpPr/>
          <p:nvPr/>
        </p:nvSpPr>
        <p:spPr>
          <a:xfrm>
            <a:off x="5122559" y="894"/>
            <a:ext cx="7066266" cy="7066266"/>
          </a:xfrm>
          <a:custGeom>
            <a:avLst/>
            <a:gdLst/>
            <a:ahLst/>
            <a:cxnLst/>
            <a:rect l="l" t="t" r="r" b="b"/>
            <a:pathLst>
              <a:path w="10602160" h="10602160">
                <a:moveTo>
                  <a:pt x="0" y="0"/>
                </a:moveTo>
                <a:lnTo>
                  <a:pt x="10602160" y="0"/>
                </a:lnTo>
                <a:lnTo>
                  <a:pt x="10602160" y="10602160"/>
                </a:lnTo>
                <a:lnTo>
                  <a:pt x="0" y="10602160"/>
                </a:lnTo>
                <a:lnTo>
                  <a:pt x="0" y="0"/>
                </a:lnTo>
                <a:close/>
              </a:path>
            </a:pathLst>
          </a:custGeom>
          <a:blipFill>
            <a:blip r:embed="rId3">
              <a:alphaModFix amt="18999"/>
              <a:extLst>
                <a:ext uri="{96DAC541-7B7A-43D3-8B79-37D633B846F1}">
                  <asvg:svgBlip xmlns="" xmlns:asvg="http://schemas.microsoft.com/office/drawing/2016/SVG/main" r:embed="rId4"/>
                </a:ext>
              </a:extLst>
            </a:blip>
            <a:stretch>
              <a:fillRect/>
            </a:stretch>
          </a:blipFill>
        </p:spPr>
      </p:sp>
      <p:sp>
        <p:nvSpPr>
          <p:cNvPr id="8" name="Freeform 8"/>
          <p:cNvSpPr/>
          <p:nvPr/>
        </p:nvSpPr>
        <p:spPr>
          <a:xfrm flipH="1">
            <a:off x="10275299" y="-475391"/>
            <a:ext cx="2455811" cy="2323812"/>
          </a:xfrm>
          <a:custGeom>
            <a:avLst/>
            <a:gdLst/>
            <a:ahLst/>
            <a:cxnLst/>
            <a:rect l="l" t="t" r="r" b="b"/>
            <a:pathLst>
              <a:path w="3684676" h="3486625">
                <a:moveTo>
                  <a:pt x="3684676" y="0"/>
                </a:moveTo>
                <a:lnTo>
                  <a:pt x="0" y="0"/>
                </a:lnTo>
                <a:lnTo>
                  <a:pt x="0" y="3486624"/>
                </a:lnTo>
                <a:lnTo>
                  <a:pt x="3684676" y="3486624"/>
                </a:lnTo>
                <a:lnTo>
                  <a:pt x="3684676" y="0"/>
                </a:lnTo>
                <a:close/>
              </a:path>
            </a:pathLst>
          </a:custGeom>
          <a:blipFill>
            <a:blip r:embed="rId10"/>
            <a:stretch>
              <a:fillRect/>
            </a:stretch>
          </a:blipFill>
        </p:spPr>
      </p:sp>
      <p:sp>
        <p:nvSpPr>
          <p:cNvPr id="11" name="Freeform 2"/>
          <p:cNvSpPr/>
          <p:nvPr/>
        </p:nvSpPr>
        <p:spPr>
          <a:xfrm flipH="1">
            <a:off x="9323605" y="5543283"/>
            <a:ext cx="3724363" cy="2742486"/>
          </a:xfrm>
          <a:custGeom>
            <a:avLst/>
            <a:gdLst/>
            <a:ahLst/>
            <a:cxnLst/>
            <a:rect l="l" t="t" r="r" b="b"/>
            <a:pathLst>
              <a:path w="5588000" h="4114800">
                <a:moveTo>
                  <a:pt x="5588000" y="0"/>
                </a:moveTo>
                <a:lnTo>
                  <a:pt x="0" y="0"/>
                </a:lnTo>
                <a:lnTo>
                  <a:pt x="0" y="4114800"/>
                </a:lnTo>
                <a:lnTo>
                  <a:pt x="5588000" y="4114800"/>
                </a:lnTo>
                <a:lnTo>
                  <a:pt x="5588000" y="0"/>
                </a:lnTo>
                <a:close/>
              </a:path>
            </a:pathLst>
          </a:custGeom>
          <a:blipFill>
            <a:blip r:embed="rId11">
              <a:extLst>
                <a:ext uri="{96DAC541-7B7A-43D3-8B79-37D633B846F1}">
                  <asvg:svgBlip xmlns="" xmlns:asvg="http://schemas.microsoft.com/office/drawing/2016/SVG/main" r:embed="rId13"/>
                </a:ext>
              </a:extLst>
            </a:blip>
            <a:stretch>
              <a:fillRect/>
            </a:stretch>
          </a:blipFill>
        </p:spPr>
      </p:sp>
      <p:sp>
        <p:nvSpPr>
          <p:cNvPr id="12" name="Freeform 3"/>
          <p:cNvSpPr/>
          <p:nvPr/>
        </p:nvSpPr>
        <p:spPr>
          <a:xfrm flipH="1">
            <a:off x="406293" y="2565057"/>
            <a:ext cx="2455587" cy="4292050"/>
          </a:xfrm>
          <a:custGeom>
            <a:avLst/>
            <a:gdLst/>
            <a:ahLst/>
            <a:cxnLst/>
            <a:rect l="l" t="t" r="r" b="b"/>
            <a:pathLst>
              <a:path w="4958917" h="8523138">
                <a:moveTo>
                  <a:pt x="4958917" y="0"/>
                </a:moveTo>
                <a:lnTo>
                  <a:pt x="0" y="0"/>
                </a:lnTo>
                <a:lnTo>
                  <a:pt x="0" y="8523138"/>
                </a:lnTo>
                <a:lnTo>
                  <a:pt x="4958917" y="8523138"/>
                </a:lnTo>
                <a:lnTo>
                  <a:pt x="4958917" y="0"/>
                </a:lnTo>
                <a:close/>
              </a:path>
            </a:pathLst>
          </a:custGeom>
          <a:blipFill>
            <a:blip r:embed="rId14">
              <a:extLst>
                <a:ext uri="{96DAC541-7B7A-43D3-8B79-37D633B846F1}">
                  <asvg:svgBlip xmlns="" xmlns:asvg="http://schemas.microsoft.com/office/drawing/2016/SVG/main" r:embed="rId15"/>
                </a:ext>
              </a:extLst>
            </a:blip>
            <a:stretch>
              <a:fillRect/>
            </a:stretch>
          </a:blipFill>
        </p:spPr>
      </p:sp>
    </p:spTree>
    <p:extLst>
      <p:ext uri="{BB962C8B-B14F-4D97-AF65-F5344CB8AC3E}">
        <p14:creationId xmlns:p14="http://schemas.microsoft.com/office/powerpoint/2010/main" val="1156536186"/>
      </p:ext>
    </p:extLst>
  </p:cSld>
  <p:clrMapOvr>
    <a:masterClrMapping/>
  </p:clrMapOvr>
  <mc:AlternateContent xmlns:mc="http://schemas.openxmlformats.org/markup-compatibility/2006" xmlns:p14="http://schemas.microsoft.com/office/powerpoint/2010/main">
    <mc:Choice Requires="p14">
      <p:transition spd="slow" p14:dur="1500">
        <p14:window dir="vert"/>
        <p:sndAc>
          <p:stSnd>
            <p:snd r:embed="rId2" name="applause.wav"/>
          </p:stSnd>
        </p:sndAc>
      </p:transition>
    </mc:Choice>
    <mc:Fallback xmlns="">
      <p:transition spd="slow">
        <p:fade/>
        <p:sndAc>
          <p:stSnd>
            <p:snd r:embed="rId17" name="applause.wav"/>
          </p:stSnd>
        </p:sndAc>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28863" y="445438"/>
            <a:ext cx="11131100" cy="5967125"/>
            <a:chOff x="0" y="0"/>
            <a:chExt cx="4398617" cy="2357383"/>
          </a:xfrm>
        </p:grpSpPr>
        <p:sp>
          <p:nvSpPr>
            <p:cNvPr id="3" name="Freeform 3"/>
            <p:cNvSpPr/>
            <p:nvPr/>
          </p:nvSpPr>
          <p:spPr>
            <a:xfrm>
              <a:off x="0" y="0"/>
              <a:ext cx="4398617" cy="2357383"/>
            </a:xfrm>
            <a:custGeom>
              <a:avLst/>
              <a:gdLst/>
              <a:ahLst/>
              <a:cxnLst/>
              <a:rect l="l" t="t" r="r" b="b"/>
              <a:pathLst>
                <a:path w="4398617" h="2357383">
                  <a:moveTo>
                    <a:pt x="46356" y="0"/>
                  </a:moveTo>
                  <a:lnTo>
                    <a:pt x="4352261" y="0"/>
                  </a:lnTo>
                  <a:cubicBezTo>
                    <a:pt x="4364556" y="0"/>
                    <a:pt x="4376346" y="4884"/>
                    <a:pt x="4385040" y="13577"/>
                  </a:cubicBezTo>
                  <a:cubicBezTo>
                    <a:pt x="4393733" y="22271"/>
                    <a:pt x="4398617" y="34062"/>
                    <a:pt x="4398617" y="46356"/>
                  </a:cubicBezTo>
                  <a:lnTo>
                    <a:pt x="4398617" y="2311027"/>
                  </a:lnTo>
                  <a:cubicBezTo>
                    <a:pt x="4398617" y="2323321"/>
                    <a:pt x="4393733" y="2335112"/>
                    <a:pt x="4385040" y="2343805"/>
                  </a:cubicBezTo>
                  <a:cubicBezTo>
                    <a:pt x="4376346" y="2352499"/>
                    <a:pt x="4364556" y="2357383"/>
                    <a:pt x="4352261" y="2357383"/>
                  </a:cubicBezTo>
                  <a:lnTo>
                    <a:pt x="46356" y="2357383"/>
                  </a:lnTo>
                  <a:cubicBezTo>
                    <a:pt x="34062" y="2357383"/>
                    <a:pt x="22271" y="2352499"/>
                    <a:pt x="13577" y="2343805"/>
                  </a:cubicBezTo>
                  <a:cubicBezTo>
                    <a:pt x="4884" y="2335112"/>
                    <a:pt x="0" y="2323321"/>
                    <a:pt x="0" y="2311027"/>
                  </a:cubicBezTo>
                  <a:lnTo>
                    <a:pt x="0" y="46356"/>
                  </a:lnTo>
                  <a:cubicBezTo>
                    <a:pt x="0" y="34062"/>
                    <a:pt x="4884" y="22271"/>
                    <a:pt x="13577" y="13577"/>
                  </a:cubicBezTo>
                  <a:cubicBezTo>
                    <a:pt x="22271" y="4884"/>
                    <a:pt x="34062" y="0"/>
                    <a:pt x="46356" y="0"/>
                  </a:cubicBezTo>
                  <a:close/>
                </a:path>
              </a:pathLst>
            </a:custGeom>
            <a:solidFill>
              <a:srgbClr val="F7CDD0">
                <a:alpha val="60000"/>
              </a:srgbClr>
            </a:solidFill>
          </p:spPr>
        </p:sp>
        <p:sp>
          <p:nvSpPr>
            <p:cNvPr id="4" name="TextBox 4"/>
            <p:cNvSpPr txBox="1"/>
            <p:nvPr/>
          </p:nvSpPr>
          <p:spPr>
            <a:xfrm>
              <a:off x="0" y="-57150"/>
              <a:ext cx="812800" cy="869950"/>
            </a:xfrm>
            <a:prstGeom prst="rect">
              <a:avLst/>
            </a:prstGeom>
          </p:spPr>
          <p:txBody>
            <a:bodyPr lIns="50800" tIns="50800" rIns="50800" bIns="50800" rtlCol="0" anchor="ctr"/>
            <a:lstStyle/>
            <a:p>
              <a:pPr algn="ctr">
                <a:lnSpc>
                  <a:spcPts val="2411"/>
                </a:lnSpc>
              </a:pPr>
              <a:endParaRPr b="1">
                <a:latin typeface="Arial Rounded MT Bold" panose="020F0704030504030204" pitchFamily="34" charset="0"/>
              </a:endParaRPr>
            </a:p>
          </p:txBody>
        </p:sp>
      </p:grpSp>
      <p:grpSp>
        <p:nvGrpSpPr>
          <p:cNvPr id="5" name="Group 5"/>
          <p:cNvGrpSpPr/>
          <p:nvPr/>
        </p:nvGrpSpPr>
        <p:grpSpPr>
          <a:xfrm>
            <a:off x="888407" y="685800"/>
            <a:ext cx="10436339" cy="1698772"/>
            <a:chOff x="0" y="0"/>
            <a:chExt cx="20878115" cy="3397544"/>
          </a:xfrm>
        </p:grpSpPr>
        <p:grpSp>
          <p:nvGrpSpPr>
            <p:cNvPr id="6" name="Group 6"/>
            <p:cNvGrpSpPr/>
            <p:nvPr/>
          </p:nvGrpSpPr>
          <p:grpSpPr>
            <a:xfrm>
              <a:off x="0" y="0"/>
              <a:ext cx="785642" cy="785642"/>
              <a:chOff x="0" y="0"/>
              <a:chExt cx="812800" cy="812800"/>
            </a:xfrm>
          </p:grpSpPr>
          <p:sp>
            <p:nvSpPr>
              <p:cNvPr id="7" name="Freeform 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8" name="TextBox 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Rounded MT Bold" panose="020F0704030504030204" pitchFamily="34" charset="0"/>
                </a:endParaRPr>
              </a:p>
            </p:txBody>
          </p:sp>
        </p:grpSp>
        <p:sp>
          <p:nvSpPr>
            <p:cNvPr id="9" name="TextBox 9"/>
            <p:cNvSpPr txBox="1"/>
            <p:nvPr/>
          </p:nvSpPr>
          <p:spPr>
            <a:xfrm>
              <a:off x="1454675" y="12002"/>
              <a:ext cx="19423440" cy="3385542"/>
            </a:xfrm>
            <a:prstGeom prst="rect">
              <a:avLst/>
            </a:prstGeom>
          </p:spPr>
          <p:txBody>
            <a:bodyPr lIns="0" tIns="0" rIns="0" bIns="0" rtlCol="0" anchor="t">
              <a:spAutoFit/>
            </a:bodyPr>
            <a:lstStyle/>
            <a:p>
              <a:pPr algn="just">
                <a:lnSpc>
                  <a:spcPts val="3266"/>
                </a:lnSpc>
                <a:spcBef>
                  <a:spcPct val="0"/>
                </a:spcBef>
              </a:pPr>
              <a:r>
                <a:rPr lang="en-US" sz="2400" b="1" dirty="0" err="1" smtClean="0">
                  <a:solidFill>
                    <a:srgbClr val="000000"/>
                  </a:solidFill>
                  <a:latin typeface="Arial" pitchFamily="34" charset="0"/>
                </a:rPr>
                <a:t>Tiêu</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hóa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quá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trình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biến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đổi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thức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ăn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thành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dưỡng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có</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hấp</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thụ</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loại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thải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ra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khỏi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Sự</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tiêu</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hóa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thức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ăn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diễn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ra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từ</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khoang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miệng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đến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ruột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nhưng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chủ</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yếu</a:t>
              </a:r>
              <a:r>
                <a:rPr lang="en-US" sz="2400" b="1" dirty="0" smtClean="0">
                  <a:solidFill>
                    <a:srgbClr val="000000"/>
                  </a:solidFill>
                  <a:latin typeface="Arial" pitchFamily="34" charset="0"/>
                </a:rPr>
                <a:t> ở </a:t>
              </a:r>
              <a:r>
                <a:rPr lang="en-US" sz="2400" b="1" dirty="0" err="1" smtClean="0">
                  <a:solidFill>
                    <a:srgbClr val="000000"/>
                  </a:solidFill>
                  <a:latin typeface="Arial" pitchFamily="34" charset="0"/>
                </a:rPr>
                <a:t>ruột</a:t>
              </a:r>
              <a:r>
                <a:rPr lang="en-US" sz="2400" b="1" dirty="0" smtClean="0">
                  <a:solidFill>
                    <a:srgbClr val="000000"/>
                  </a:solidFill>
                  <a:latin typeface="Arial" pitchFamily="34" charset="0"/>
                </a:rPr>
                <a:t> non.</a:t>
              </a:r>
              <a:endParaRPr lang="en-US" sz="2400" b="1" dirty="0">
                <a:solidFill>
                  <a:srgbClr val="000000"/>
                </a:solidFill>
                <a:latin typeface="Arial" pitchFamily="34" charset="0"/>
              </a:endParaRPr>
            </a:p>
          </p:txBody>
        </p:sp>
      </p:grpSp>
      <p:grpSp>
        <p:nvGrpSpPr>
          <p:cNvPr id="10" name="Group 10"/>
          <p:cNvGrpSpPr/>
          <p:nvPr/>
        </p:nvGrpSpPr>
        <p:grpSpPr>
          <a:xfrm>
            <a:off x="864956" y="4897686"/>
            <a:ext cx="10458914" cy="1269578"/>
            <a:chOff x="0" y="-66674"/>
            <a:chExt cx="20923276" cy="2539156"/>
          </a:xfrm>
        </p:grpSpPr>
        <p:grpSp>
          <p:nvGrpSpPr>
            <p:cNvPr id="11" name="Group 11"/>
            <p:cNvGrpSpPr/>
            <p:nvPr/>
          </p:nvGrpSpPr>
          <p:grpSpPr>
            <a:xfrm>
              <a:off x="0" y="0"/>
              <a:ext cx="785642" cy="78564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3" name="TextBox 13"/>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Rounded MT Bold" panose="020F0704030504030204" pitchFamily="34" charset="0"/>
                </a:endParaRPr>
              </a:p>
            </p:txBody>
          </p:sp>
        </p:grpSp>
        <p:sp>
          <p:nvSpPr>
            <p:cNvPr id="14" name="TextBox 14"/>
            <p:cNvSpPr txBox="1"/>
            <p:nvPr/>
          </p:nvSpPr>
          <p:spPr>
            <a:xfrm>
              <a:off x="1454675" y="-66674"/>
              <a:ext cx="19468601" cy="2539156"/>
            </a:xfrm>
            <a:prstGeom prst="rect">
              <a:avLst/>
            </a:prstGeom>
          </p:spPr>
          <p:txBody>
            <a:bodyPr lIns="0" tIns="0" rIns="0" bIns="0" rtlCol="0" anchor="t">
              <a:spAutoFit/>
            </a:bodyPr>
            <a:lstStyle/>
            <a:p>
              <a:pPr algn="just">
                <a:lnSpc>
                  <a:spcPts val="3266"/>
                </a:lnSpc>
                <a:spcBef>
                  <a:spcPct val="0"/>
                </a:spcBef>
              </a:pPr>
              <a:r>
                <a:rPr lang="en-US" sz="2400" b="1" dirty="0" err="1" smtClean="0">
                  <a:solidFill>
                    <a:srgbClr val="000000"/>
                  </a:solidFill>
                  <a:latin typeface="Arial" pitchFamily="34" charset="0"/>
                </a:rPr>
                <a:t>Vệ</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sinh</a:t>
              </a:r>
              <a:r>
                <a:rPr lang="en-US" sz="2400" b="1" dirty="0" smtClean="0">
                  <a:solidFill>
                    <a:srgbClr val="000000"/>
                  </a:solidFill>
                  <a:latin typeface="Arial" pitchFamily="34" charset="0"/>
                </a:rPr>
                <a:t> an </a:t>
              </a:r>
              <a:r>
                <a:rPr lang="en-US" sz="2400" b="1" dirty="0" err="1" smtClean="0">
                  <a:solidFill>
                    <a:srgbClr val="000000"/>
                  </a:solidFill>
                  <a:latin typeface="Arial" pitchFamily="34" charset="0"/>
                </a:rPr>
                <a:t>toàn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thực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phẩm</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điều</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kiện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biện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pháp</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cần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thiết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đảm</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bảo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thực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phẩm</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không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gây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hại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cho</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sức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khỏe</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tính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mạng</a:t>
              </a:r>
              <a:r>
                <a:rPr lang="en-US" sz="2400" b="1" dirty="0" smtClean="0">
                  <a:solidFill>
                    <a:srgbClr val="000000"/>
                  </a:solidFill>
                  <a:latin typeface="Arial" pitchFamily="34" charset="0"/>
                </a:rPr>
                <a:t> con </a:t>
              </a:r>
              <a:r>
                <a:rPr lang="en-US" sz="2400" b="1" dirty="0" err="1" smtClean="0">
                  <a:solidFill>
                    <a:srgbClr val="000000"/>
                  </a:solidFill>
                  <a:latin typeface="Arial" pitchFamily="34" charset="0"/>
                </a:rPr>
                <a:t>người</a:t>
              </a:r>
              <a:r>
                <a:rPr lang="en-US" sz="2400" b="1" dirty="0" smtClean="0">
                  <a:solidFill>
                    <a:srgbClr val="000000"/>
                  </a:solidFill>
                  <a:latin typeface="Arial" pitchFamily="34" charset="0"/>
                </a:rPr>
                <a:t>.</a:t>
              </a:r>
              <a:endParaRPr lang="en-US" sz="2400" b="1" dirty="0">
                <a:solidFill>
                  <a:srgbClr val="000000"/>
                </a:solidFill>
                <a:latin typeface="Arial" pitchFamily="34" charset="0"/>
              </a:endParaRPr>
            </a:p>
          </p:txBody>
        </p:sp>
      </p:grpSp>
      <p:grpSp>
        <p:nvGrpSpPr>
          <p:cNvPr id="15" name="Group 15"/>
          <p:cNvGrpSpPr/>
          <p:nvPr/>
        </p:nvGrpSpPr>
        <p:grpSpPr>
          <a:xfrm>
            <a:off x="925224" y="2502838"/>
            <a:ext cx="10458914" cy="2115964"/>
            <a:chOff x="0" y="-66674"/>
            <a:chExt cx="20923276" cy="4231928"/>
          </a:xfrm>
        </p:grpSpPr>
        <p:grpSp>
          <p:nvGrpSpPr>
            <p:cNvPr id="16" name="Group 16"/>
            <p:cNvGrpSpPr/>
            <p:nvPr/>
          </p:nvGrpSpPr>
          <p:grpSpPr>
            <a:xfrm>
              <a:off x="0" y="0"/>
              <a:ext cx="785642" cy="785642"/>
              <a:chOff x="0" y="0"/>
              <a:chExt cx="812800" cy="812800"/>
            </a:xfrm>
          </p:grpSpPr>
          <p:sp>
            <p:nvSpPr>
              <p:cNvPr id="17" name="Freeform 17"/>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6D123F"/>
              </a:solidFill>
            </p:spPr>
          </p:sp>
          <p:sp>
            <p:nvSpPr>
              <p:cNvPr id="18" name="TextBox 18"/>
              <p:cNvSpPr txBox="1"/>
              <p:nvPr/>
            </p:nvSpPr>
            <p:spPr>
              <a:xfrm>
                <a:off x="76200" y="19050"/>
                <a:ext cx="660400" cy="717550"/>
              </a:xfrm>
              <a:prstGeom prst="rect">
                <a:avLst/>
              </a:prstGeom>
            </p:spPr>
            <p:txBody>
              <a:bodyPr lIns="50800" tIns="50800" rIns="50800" bIns="50800" rtlCol="0" anchor="ctr"/>
              <a:lstStyle/>
              <a:p>
                <a:pPr algn="ctr">
                  <a:lnSpc>
                    <a:spcPts val="2411"/>
                  </a:lnSpc>
                </a:pPr>
                <a:endParaRPr b="1">
                  <a:latin typeface="Arial Rounded MT Bold" panose="020F0704030504030204" pitchFamily="34" charset="0"/>
                </a:endParaRPr>
              </a:p>
            </p:txBody>
          </p:sp>
        </p:grpSp>
        <p:sp>
          <p:nvSpPr>
            <p:cNvPr id="19" name="TextBox 19"/>
            <p:cNvSpPr txBox="1"/>
            <p:nvPr/>
          </p:nvSpPr>
          <p:spPr>
            <a:xfrm>
              <a:off x="1454675" y="-66674"/>
              <a:ext cx="19468601" cy="4231928"/>
            </a:xfrm>
            <a:prstGeom prst="rect">
              <a:avLst/>
            </a:prstGeom>
          </p:spPr>
          <p:txBody>
            <a:bodyPr lIns="0" tIns="0" rIns="0" bIns="0" rtlCol="0" anchor="t">
              <a:spAutoFit/>
            </a:bodyPr>
            <a:lstStyle/>
            <a:p>
              <a:pPr algn="just">
                <a:lnSpc>
                  <a:spcPts val="3266"/>
                </a:lnSpc>
                <a:spcBef>
                  <a:spcPct val="0"/>
                </a:spcBef>
              </a:pP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loại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thức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ăn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nhau</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chứa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nhóm</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dưỡng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nhau</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như</a:t>
              </a:r>
              <a:r>
                <a:rPr lang="en-US" sz="2400" b="1" dirty="0" smtClean="0">
                  <a:solidFill>
                    <a:srgbClr val="000000"/>
                  </a:solidFill>
                  <a:latin typeface="Arial" pitchFamily="34" charset="0"/>
                </a:rPr>
                <a:t> protein, carbohydrate, lipid, vitamin,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khoáng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Một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chế</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độ</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dưỡng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hợp</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lí</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cần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chứa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đầy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đủ</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các</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nhóm</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chất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dưỡng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năng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lượng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cần</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thiết</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mà</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cơ</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sử</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dụng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mỗi</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ngày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Chế</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độ</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dưỡng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không</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hợp</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lí</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có</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thể</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gây</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ra</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bệnh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về</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dinh</a:t>
              </a:r>
              <a:r>
                <a:rPr lang="en-US" sz="2400" b="1" dirty="0" smtClean="0">
                  <a:solidFill>
                    <a:srgbClr val="000000"/>
                  </a:solidFill>
                  <a:latin typeface="Arial" pitchFamily="34" charset="0"/>
                </a:rPr>
                <a:t> </a:t>
              </a:r>
              <a:r>
                <a:rPr lang="en-US" sz="2400" b="1" dirty="0" err="1" smtClean="0">
                  <a:solidFill>
                    <a:srgbClr val="000000"/>
                  </a:solidFill>
                  <a:latin typeface="Arial" pitchFamily="34" charset="0"/>
                </a:rPr>
                <a:t>dưỡng</a:t>
              </a:r>
              <a:r>
                <a:rPr lang="en-US" sz="2400" b="1" dirty="0">
                  <a:solidFill>
                    <a:srgbClr val="000000"/>
                  </a:solidFill>
                  <a:latin typeface="Arial" pitchFamily="34" charset="0"/>
                </a:rPr>
                <a:t>.</a:t>
              </a:r>
              <a:r>
                <a:rPr lang="en-US" sz="2400" b="1" dirty="0" smtClean="0">
                  <a:solidFill>
                    <a:srgbClr val="000000"/>
                  </a:solidFill>
                  <a:latin typeface="Arial" pitchFamily="34" charset="0"/>
                </a:rPr>
                <a:t> </a:t>
              </a:r>
              <a:endParaRPr lang="en-US" sz="2400" b="1" dirty="0">
                <a:solidFill>
                  <a:srgbClr val="000000"/>
                </a:solidFill>
                <a:latin typeface="Arial" pitchFamily="34" charset="0"/>
              </a:endParaRPr>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1</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283596" y="361127"/>
            <a:ext cx="394383" cy="256587"/>
          </a:xfrm>
          <a:prstGeom prst="rect">
            <a:avLst/>
          </a:prstGeom>
        </p:spPr>
      </p:pic>
      <p:sp>
        <p:nvSpPr>
          <p:cNvPr id="11" name="!!o1c">
            <a:extLst>
              <a:ext uri="{FF2B5EF4-FFF2-40B4-BE49-F238E27FC236}">
                <a16:creationId xmlns="" xmlns:a16="http://schemas.microsoft.com/office/drawing/2014/main" id="{0221DB76-7F2C-42A3-A927-475C39E693E0}"/>
              </a:ext>
            </a:extLst>
          </p:cNvPr>
          <p:cNvSpPr/>
          <p:nvPr/>
        </p:nvSpPr>
        <p:spPr>
          <a:xfrm>
            <a:off x="4407497" y="566820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2" name="!!1c">
            <a:extLst>
              <a:ext uri="{FF2B5EF4-FFF2-40B4-BE49-F238E27FC236}">
                <a16:creationId xmlns="" xmlns:a16="http://schemas.microsoft.com/office/drawing/2014/main" id="{B63E422B-70F3-44E6-9626-6465118873E0}"/>
              </a:ext>
            </a:extLst>
          </p:cNvPr>
          <p:cNvSpPr txBox="1"/>
          <p:nvPr/>
        </p:nvSpPr>
        <p:spPr>
          <a:xfrm>
            <a:off x="4624600" y="5700942"/>
            <a:ext cx="462050" cy="830781"/>
          </a:xfrm>
          <a:prstGeom prst="rect">
            <a:avLst/>
          </a:prstGeom>
          <a:noFill/>
        </p:spPr>
        <p:txBody>
          <a:bodyPr wrap="square" rtlCol="0">
            <a:spAutoFit/>
          </a:bodyPr>
          <a:lstStyle/>
          <a:p>
            <a:pPr algn="ctr"/>
            <a:r>
              <a:rPr lang="en-US" sz="47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9" name="Rectangle: Rounded Corners 28">
            <a:extLst>
              <a:ext uri="{FF2B5EF4-FFF2-40B4-BE49-F238E27FC236}">
                <a16:creationId xmlns="" xmlns:a16="http://schemas.microsoft.com/office/drawing/2014/main" id="{79081DE3-25B1-4AC5-88E2-CA1A582D540E}"/>
              </a:ext>
            </a:extLst>
          </p:cNvPr>
          <p:cNvSpPr/>
          <p:nvPr/>
        </p:nvSpPr>
        <p:spPr>
          <a:xfrm>
            <a:off x="1060059" y="1122300"/>
            <a:ext cx="9983458" cy="3055284"/>
          </a:xfrm>
          <a:prstGeom prst="roundRect">
            <a:avLst>
              <a:gd name="adj" fmla="val 9193"/>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99">
              <a:solidFill>
                <a:srgbClr val="EE4036"/>
              </a:solidFill>
              <a:latin typeface="Times New Roman" panose="02020603050405020304" pitchFamily="18" charset="0"/>
            </a:endParaRPr>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7"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8"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298330" y="4450828"/>
            <a:ext cx="3367017" cy="880242"/>
            <a:chOff x="4016865" y="4547895"/>
            <a:chExt cx="3367894" cy="880471"/>
          </a:xfrm>
        </p:grpSpPr>
        <p:sp>
          <p:nvSpPr>
            <p:cNvPr id="69" name="!!Ques3">
              <a:extLst>
                <a:ext uri="{FF2B5EF4-FFF2-40B4-BE49-F238E27FC236}">
                  <a16:creationId xmlns="" xmlns:a16="http://schemas.microsoft.com/office/drawing/2014/main" id="{314ADFB0-1525-4AD3-A5A1-47427C8A33F9}"/>
                </a:ext>
              </a:extLst>
            </p:cNvPr>
            <p:cNvSpPr/>
            <p:nvPr/>
          </p:nvSpPr>
          <p:spPr>
            <a:xfrm>
              <a:off x="4016865" y="4547895"/>
              <a:ext cx="3281133"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 xmlns:a16="http://schemas.microsoft.com/office/drawing/2014/main" id="{C4425022-16BA-4BDD-9D76-C5A7629E652F}"/>
                </a:ext>
              </a:extLst>
            </p:cNvPr>
            <p:cNvSpPr txBox="1"/>
            <p:nvPr/>
          </p:nvSpPr>
          <p:spPr>
            <a:xfrm>
              <a:off x="4649438" y="4726520"/>
              <a:ext cx="2735321"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54" name="!!o1a">
            <a:extLst>
              <a:ext uri="{FF2B5EF4-FFF2-40B4-BE49-F238E27FC236}">
                <a16:creationId xmlns="" xmlns:a16="http://schemas.microsoft.com/office/drawing/2014/main" id="{55FE51F7-7B24-4A4A-8D9C-8AEE53BF7AB9}"/>
              </a:ext>
            </a:extLst>
          </p:cNvPr>
          <p:cNvSpPr/>
          <p:nvPr/>
        </p:nvSpPr>
        <p:spPr>
          <a:xfrm>
            <a:off x="5420111" y="566820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5" name="!!o1b">
            <a:extLst>
              <a:ext uri="{FF2B5EF4-FFF2-40B4-BE49-F238E27FC236}">
                <a16:creationId xmlns="" xmlns:a16="http://schemas.microsoft.com/office/drawing/2014/main" id="{F94139EE-3B91-45F5-9EAB-4B3DEDD4EAD1}"/>
              </a:ext>
            </a:extLst>
          </p:cNvPr>
          <p:cNvSpPr/>
          <p:nvPr/>
        </p:nvSpPr>
        <p:spPr>
          <a:xfrm>
            <a:off x="6428619" y="566820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57" name="!!1a">
            <a:extLst>
              <a:ext uri="{FF2B5EF4-FFF2-40B4-BE49-F238E27FC236}">
                <a16:creationId xmlns="" xmlns:a16="http://schemas.microsoft.com/office/drawing/2014/main" id="{79DC2306-18A4-4D25-89F9-322ED89913A6}"/>
              </a:ext>
            </a:extLst>
          </p:cNvPr>
          <p:cNvSpPr txBox="1"/>
          <p:nvPr/>
        </p:nvSpPr>
        <p:spPr>
          <a:xfrm>
            <a:off x="5637214" y="5700942"/>
            <a:ext cx="462050" cy="830781"/>
          </a:xfrm>
          <a:prstGeom prst="rect">
            <a:avLst/>
          </a:prstGeom>
          <a:noFill/>
        </p:spPr>
        <p:txBody>
          <a:bodyPr wrap="square" rtlCol="0">
            <a:spAutoFit/>
          </a:bodyPr>
          <a:lstStyle/>
          <a:p>
            <a:pPr algn="ctr"/>
            <a:r>
              <a:rPr lang="en-US" sz="47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58" name="!!1b">
            <a:extLst>
              <a:ext uri="{FF2B5EF4-FFF2-40B4-BE49-F238E27FC236}">
                <a16:creationId xmlns="" xmlns:a16="http://schemas.microsoft.com/office/drawing/2014/main" id="{43A3519C-897D-4399-B468-322CC4AD5493}"/>
              </a:ext>
            </a:extLst>
          </p:cNvPr>
          <p:cNvSpPr txBox="1"/>
          <p:nvPr/>
        </p:nvSpPr>
        <p:spPr>
          <a:xfrm>
            <a:off x="6645722" y="5700942"/>
            <a:ext cx="462050" cy="830781"/>
          </a:xfrm>
          <a:prstGeom prst="rect">
            <a:avLst/>
          </a:prstGeom>
          <a:noFill/>
        </p:spPr>
        <p:txBody>
          <a:bodyPr wrap="square" rtlCol="0">
            <a:spAutoFit/>
          </a:bodyPr>
          <a:lstStyle/>
          <a:p>
            <a:pPr algn="ctr"/>
            <a:r>
              <a:rPr lang="en-US" sz="4799" b="1">
                <a:solidFill>
                  <a:schemeClr val="bg1"/>
                </a:solidFill>
                <a:effectLst>
                  <a:outerShdw blurRad="38100" dist="38100" dir="2700000" algn="tl">
                    <a:srgbClr val="000000">
                      <a:alpha val="43137"/>
                    </a:srgbClr>
                  </a:outerShdw>
                </a:effectLst>
                <a:latin typeface="Times New Roman" panose="02020603050405020304" pitchFamily="18" charset="0"/>
              </a:rPr>
              <a:t>ặ</a:t>
            </a:r>
          </a:p>
        </p:txBody>
      </p:sp>
      <p:sp>
        <p:nvSpPr>
          <p:cNvPr id="65" name="!!o1c">
            <a:extLst>
              <a:ext uri="{FF2B5EF4-FFF2-40B4-BE49-F238E27FC236}">
                <a16:creationId xmlns="" xmlns:a16="http://schemas.microsoft.com/office/drawing/2014/main" id="{0221DB76-7F2C-42A3-A927-475C39E693E0}"/>
              </a:ext>
            </a:extLst>
          </p:cNvPr>
          <p:cNvSpPr/>
          <p:nvPr/>
        </p:nvSpPr>
        <p:spPr>
          <a:xfrm>
            <a:off x="7448244" y="5668457"/>
            <a:ext cx="896258" cy="89600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6" name="!!1c">
            <a:extLst>
              <a:ext uri="{FF2B5EF4-FFF2-40B4-BE49-F238E27FC236}">
                <a16:creationId xmlns="" xmlns:a16="http://schemas.microsoft.com/office/drawing/2014/main" id="{B63E422B-70F3-44E6-9626-6465118873E0}"/>
              </a:ext>
            </a:extLst>
          </p:cNvPr>
          <p:cNvSpPr txBox="1"/>
          <p:nvPr/>
        </p:nvSpPr>
        <p:spPr>
          <a:xfrm>
            <a:off x="7665347" y="5687344"/>
            <a:ext cx="462050" cy="830781"/>
          </a:xfrm>
          <a:prstGeom prst="rect">
            <a:avLst/>
          </a:prstGeom>
          <a:noFill/>
        </p:spPr>
        <p:txBody>
          <a:bodyPr wrap="square" rtlCol="0">
            <a:spAutoFit/>
          </a:bodyPr>
          <a:lstStyle/>
          <a:p>
            <a:pPr algn="ctr"/>
            <a:r>
              <a:rPr lang="en-US" sz="4799"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2" name="!!o1c">
            <a:extLst>
              <a:ext uri="{FF2B5EF4-FFF2-40B4-BE49-F238E27FC236}">
                <a16:creationId xmlns="" xmlns:a16="http://schemas.microsoft.com/office/drawing/2014/main" id="{0037C8D2-91A8-9877-73D6-F54EF4476F75}"/>
              </a:ext>
            </a:extLst>
          </p:cNvPr>
          <p:cNvSpPr/>
          <p:nvPr/>
        </p:nvSpPr>
        <p:spPr>
          <a:xfrm>
            <a:off x="8456752" y="5668456"/>
            <a:ext cx="896258" cy="896005"/>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3" name="!!1c">
            <a:extLst>
              <a:ext uri="{FF2B5EF4-FFF2-40B4-BE49-F238E27FC236}">
                <a16:creationId xmlns="" xmlns:a16="http://schemas.microsoft.com/office/drawing/2014/main" id="{3AC3BB82-6ADD-BB39-79E0-C6DEF3BE288D}"/>
              </a:ext>
            </a:extLst>
          </p:cNvPr>
          <p:cNvSpPr txBox="1"/>
          <p:nvPr/>
        </p:nvSpPr>
        <p:spPr>
          <a:xfrm>
            <a:off x="8673855" y="5687343"/>
            <a:ext cx="462050" cy="830781"/>
          </a:xfrm>
          <a:prstGeom prst="rect">
            <a:avLst/>
          </a:prstGeom>
          <a:noFill/>
        </p:spPr>
        <p:txBody>
          <a:bodyPr wrap="square" rtlCol="0">
            <a:spAutoFit/>
          </a:bodyPr>
          <a:lstStyle/>
          <a:p>
            <a:pPr algn="ctr"/>
            <a:r>
              <a:rPr lang="en-US" sz="4799"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101" name="Picture 100">
            <a:extLst>
              <a:ext uri="{FF2B5EF4-FFF2-40B4-BE49-F238E27FC236}">
                <a16:creationId xmlns="" xmlns:a16="http://schemas.microsoft.com/office/drawing/2014/main" id="{83136700-02CF-4442-BDBD-D1E14B1CE35B}"/>
              </a:ext>
            </a:extLst>
          </p:cNvPr>
          <p:cNvPicPr>
            <a:picLocks noChangeAspect="1"/>
          </p:cNvPicPr>
          <p:nvPr/>
        </p:nvPicPr>
        <p:blipFill>
          <a:blip r:embed="rId11"/>
          <a:stretch>
            <a:fillRect/>
          </a:stretch>
        </p:blipFill>
        <p:spPr>
          <a:xfrm>
            <a:off x="4296465" y="-631090"/>
            <a:ext cx="359906" cy="214559"/>
          </a:xfrm>
          <a:prstGeom prst="rect">
            <a:avLst/>
          </a:prstGeom>
        </p:spPr>
      </p:pic>
      <p:pic>
        <p:nvPicPr>
          <p:cNvPr id="102" name="Picture 101">
            <a:extLst>
              <a:ext uri="{FF2B5EF4-FFF2-40B4-BE49-F238E27FC236}">
                <a16:creationId xmlns="" xmlns:a16="http://schemas.microsoft.com/office/drawing/2014/main" id="{EC6B3A13-B1A5-4E10-97C1-2708BDFA808E}"/>
              </a:ext>
            </a:extLst>
          </p:cNvPr>
          <p:cNvPicPr>
            <a:picLocks noChangeAspect="1"/>
          </p:cNvPicPr>
          <p:nvPr/>
        </p:nvPicPr>
        <p:blipFill>
          <a:blip r:embed="rId12"/>
          <a:stretch>
            <a:fillRect/>
          </a:stretch>
        </p:blipFill>
        <p:spPr>
          <a:xfrm>
            <a:off x="2022362" y="-680213"/>
            <a:ext cx="359906" cy="214559"/>
          </a:xfrm>
          <a:prstGeom prst="rect">
            <a:avLst/>
          </a:prstGeom>
        </p:spPr>
      </p:pic>
      <p:pic>
        <p:nvPicPr>
          <p:cNvPr id="103" name="Picture 102">
            <a:extLst>
              <a:ext uri="{FF2B5EF4-FFF2-40B4-BE49-F238E27FC236}">
                <a16:creationId xmlns="" xmlns:a16="http://schemas.microsoft.com/office/drawing/2014/main" id="{7437B6B6-F3C4-4CCC-916A-917CDE9900CC}"/>
              </a:ext>
            </a:extLst>
          </p:cNvPr>
          <p:cNvPicPr>
            <a:picLocks noChangeAspect="1"/>
          </p:cNvPicPr>
          <p:nvPr/>
        </p:nvPicPr>
        <p:blipFill>
          <a:blip r:embed="rId13"/>
          <a:stretch>
            <a:fillRect/>
          </a:stretch>
        </p:blipFill>
        <p:spPr>
          <a:xfrm>
            <a:off x="3561476" y="-1010630"/>
            <a:ext cx="359906" cy="218018"/>
          </a:xfrm>
          <a:prstGeom prst="rect">
            <a:avLst/>
          </a:prstGeom>
        </p:spPr>
      </p:pic>
      <p:pic>
        <p:nvPicPr>
          <p:cNvPr id="104" name="Picture 103">
            <a:extLst>
              <a:ext uri="{FF2B5EF4-FFF2-40B4-BE49-F238E27FC236}">
                <a16:creationId xmlns="" xmlns:a16="http://schemas.microsoft.com/office/drawing/2014/main" id="{45F64F2D-6DA2-4348-98CC-253FFE21C893}"/>
              </a:ext>
            </a:extLst>
          </p:cNvPr>
          <p:cNvPicPr>
            <a:picLocks noChangeAspect="1"/>
          </p:cNvPicPr>
          <p:nvPr/>
        </p:nvPicPr>
        <p:blipFill>
          <a:blip r:embed="rId14"/>
          <a:stretch>
            <a:fillRect/>
          </a:stretch>
        </p:blipFill>
        <p:spPr>
          <a:xfrm>
            <a:off x="5328308" y="-719058"/>
            <a:ext cx="359906" cy="218018"/>
          </a:xfrm>
          <a:prstGeom prst="rect">
            <a:avLst/>
          </a:prstGeom>
        </p:spPr>
      </p:pic>
      <p:pic>
        <p:nvPicPr>
          <p:cNvPr id="105" name="Picture 104">
            <a:extLst>
              <a:ext uri="{FF2B5EF4-FFF2-40B4-BE49-F238E27FC236}">
                <a16:creationId xmlns="" xmlns:a16="http://schemas.microsoft.com/office/drawing/2014/main" id="{DFDAC995-C52B-4A95-A28A-8172E0E5DC65}"/>
              </a:ext>
            </a:extLst>
          </p:cNvPr>
          <p:cNvPicPr>
            <a:picLocks noChangeAspect="1"/>
          </p:cNvPicPr>
          <p:nvPr/>
        </p:nvPicPr>
        <p:blipFill>
          <a:blip r:embed="rId15"/>
          <a:stretch>
            <a:fillRect/>
          </a:stretch>
        </p:blipFill>
        <p:spPr>
          <a:xfrm>
            <a:off x="10148971" y="-649354"/>
            <a:ext cx="359906" cy="214559"/>
          </a:xfrm>
          <a:prstGeom prst="rect">
            <a:avLst/>
          </a:prstGeom>
        </p:spPr>
      </p:pic>
      <p:pic>
        <p:nvPicPr>
          <p:cNvPr id="106" name="Picture 105">
            <a:extLst>
              <a:ext uri="{FF2B5EF4-FFF2-40B4-BE49-F238E27FC236}">
                <a16:creationId xmlns="" xmlns:a16="http://schemas.microsoft.com/office/drawing/2014/main" id="{136B6640-E6E1-4D80-ADAA-FD3DD9E65DF3}"/>
              </a:ext>
            </a:extLst>
          </p:cNvPr>
          <p:cNvPicPr>
            <a:picLocks noChangeAspect="1"/>
          </p:cNvPicPr>
          <p:nvPr/>
        </p:nvPicPr>
        <p:blipFill>
          <a:blip r:embed="rId16"/>
          <a:stretch>
            <a:fillRect/>
          </a:stretch>
        </p:blipFill>
        <p:spPr>
          <a:xfrm>
            <a:off x="7476920" y="-1101053"/>
            <a:ext cx="359906" cy="218018"/>
          </a:xfrm>
          <a:prstGeom prst="rect">
            <a:avLst/>
          </a:prstGeom>
        </p:spPr>
      </p:pic>
      <p:pic>
        <p:nvPicPr>
          <p:cNvPr id="107" name="Picture 106">
            <a:extLst>
              <a:ext uri="{FF2B5EF4-FFF2-40B4-BE49-F238E27FC236}">
                <a16:creationId xmlns="" xmlns:a16="http://schemas.microsoft.com/office/drawing/2014/main" id="{0B4131E8-A673-4BB0-95D3-29242445E245}"/>
              </a:ext>
            </a:extLst>
          </p:cNvPr>
          <p:cNvPicPr>
            <a:picLocks noChangeAspect="1"/>
          </p:cNvPicPr>
          <p:nvPr/>
        </p:nvPicPr>
        <p:blipFill>
          <a:blip r:embed="rId17"/>
          <a:stretch>
            <a:fillRect/>
          </a:stretch>
        </p:blipFill>
        <p:spPr>
          <a:xfrm>
            <a:off x="8381505" y="-592875"/>
            <a:ext cx="359906" cy="214559"/>
          </a:xfrm>
          <a:prstGeom prst="rect">
            <a:avLst/>
          </a:prstGeom>
        </p:spPr>
      </p:pic>
      <p:pic>
        <p:nvPicPr>
          <p:cNvPr id="108" name="Picture 107">
            <a:extLst>
              <a:ext uri="{FF2B5EF4-FFF2-40B4-BE49-F238E27FC236}">
                <a16:creationId xmlns="" xmlns:a16="http://schemas.microsoft.com/office/drawing/2014/main" id="{36BDA17A-DB23-45D8-8D11-B78B53ADB185}"/>
              </a:ext>
            </a:extLst>
          </p:cNvPr>
          <p:cNvPicPr>
            <a:picLocks noChangeAspect="1"/>
          </p:cNvPicPr>
          <p:nvPr/>
        </p:nvPicPr>
        <p:blipFill>
          <a:blip r:embed="rId18"/>
          <a:stretch>
            <a:fillRect/>
          </a:stretch>
        </p:blipFill>
        <p:spPr>
          <a:xfrm>
            <a:off x="9156703" y="-634549"/>
            <a:ext cx="359906" cy="218018"/>
          </a:xfrm>
          <a:prstGeom prst="rect">
            <a:avLst/>
          </a:prstGeom>
        </p:spPr>
      </p:pic>
      <p:pic>
        <p:nvPicPr>
          <p:cNvPr id="109" name="Picture 108">
            <a:extLst>
              <a:ext uri="{FF2B5EF4-FFF2-40B4-BE49-F238E27FC236}">
                <a16:creationId xmlns="" xmlns:a16="http://schemas.microsoft.com/office/drawing/2014/main" id="{D96310F7-E1E1-4AA9-811A-6C70C6DF5BEA}"/>
              </a:ext>
            </a:extLst>
          </p:cNvPr>
          <p:cNvPicPr>
            <a:picLocks noChangeAspect="1"/>
          </p:cNvPicPr>
          <p:nvPr/>
        </p:nvPicPr>
        <p:blipFill>
          <a:blip r:embed="rId19"/>
          <a:stretch>
            <a:fillRect/>
          </a:stretch>
        </p:blipFill>
        <p:spPr>
          <a:xfrm>
            <a:off x="6912564" y="-556051"/>
            <a:ext cx="359906" cy="218018"/>
          </a:xfrm>
          <a:prstGeom prst="rect">
            <a:avLst/>
          </a:prstGeom>
        </p:spPr>
      </p:pic>
      <p:pic>
        <p:nvPicPr>
          <p:cNvPr id="110" name="Picture 109">
            <a:extLst>
              <a:ext uri="{FF2B5EF4-FFF2-40B4-BE49-F238E27FC236}">
                <a16:creationId xmlns="" xmlns:a16="http://schemas.microsoft.com/office/drawing/2014/main" id="{5E017C85-5DAD-457C-B5DD-F3BAB9483453}"/>
              </a:ext>
            </a:extLst>
          </p:cNvPr>
          <p:cNvPicPr>
            <a:picLocks noChangeAspect="1"/>
          </p:cNvPicPr>
          <p:nvPr/>
        </p:nvPicPr>
        <p:blipFill>
          <a:blip r:embed="rId20"/>
          <a:stretch>
            <a:fillRect/>
          </a:stretch>
        </p:blipFill>
        <p:spPr>
          <a:xfrm>
            <a:off x="2749158" y="-705460"/>
            <a:ext cx="359906" cy="218018"/>
          </a:xfrm>
          <a:prstGeom prst="rect">
            <a:avLst/>
          </a:prstGeom>
        </p:spPr>
      </p:pic>
      <p:pic>
        <p:nvPicPr>
          <p:cNvPr id="111" name="Picture 110">
            <a:extLst>
              <a:ext uri="{FF2B5EF4-FFF2-40B4-BE49-F238E27FC236}">
                <a16:creationId xmlns="" xmlns:a16="http://schemas.microsoft.com/office/drawing/2014/main" id="{1EA53A7B-919E-456E-9512-861396F1A7A6}"/>
              </a:ext>
            </a:extLst>
          </p:cNvPr>
          <p:cNvPicPr>
            <a:picLocks noChangeAspect="1"/>
          </p:cNvPicPr>
          <p:nvPr/>
        </p:nvPicPr>
        <p:blipFill>
          <a:blip r:embed="rId12"/>
          <a:stretch>
            <a:fillRect/>
          </a:stretch>
        </p:blipFill>
        <p:spPr>
          <a:xfrm>
            <a:off x="6870902" y="-853256"/>
            <a:ext cx="359906" cy="214559"/>
          </a:xfrm>
          <a:prstGeom prst="rect">
            <a:avLst/>
          </a:prstGeom>
        </p:spPr>
      </p:pic>
      <p:pic>
        <p:nvPicPr>
          <p:cNvPr id="112" name="Picture 111">
            <a:extLst>
              <a:ext uri="{FF2B5EF4-FFF2-40B4-BE49-F238E27FC236}">
                <a16:creationId xmlns="" xmlns:a16="http://schemas.microsoft.com/office/drawing/2014/main" id="{9BAF055C-5BE1-4E37-8EB0-E098FAF9F86A}"/>
              </a:ext>
            </a:extLst>
          </p:cNvPr>
          <p:cNvPicPr>
            <a:picLocks noChangeAspect="1"/>
          </p:cNvPicPr>
          <p:nvPr/>
        </p:nvPicPr>
        <p:blipFill>
          <a:blip r:embed="rId13"/>
          <a:stretch>
            <a:fillRect/>
          </a:stretch>
        </p:blipFill>
        <p:spPr>
          <a:xfrm>
            <a:off x="8410016" y="-1183672"/>
            <a:ext cx="359906" cy="218018"/>
          </a:xfrm>
          <a:prstGeom prst="rect">
            <a:avLst/>
          </a:prstGeom>
        </p:spPr>
      </p:pic>
      <p:pic>
        <p:nvPicPr>
          <p:cNvPr id="113" name="Picture 112">
            <a:extLst>
              <a:ext uri="{FF2B5EF4-FFF2-40B4-BE49-F238E27FC236}">
                <a16:creationId xmlns="" xmlns:a16="http://schemas.microsoft.com/office/drawing/2014/main" id="{E152F6FA-703D-426C-800B-EA4A512F68C8}"/>
              </a:ext>
            </a:extLst>
          </p:cNvPr>
          <p:cNvPicPr>
            <a:picLocks noChangeAspect="1"/>
          </p:cNvPicPr>
          <p:nvPr/>
        </p:nvPicPr>
        <p:blipFill>
          <a:blip r:embed="rId20"/>
          <a:stretch>
            <a:fillRect/>
          </a:stretch>
        </p:blipFill>
        <p:spPr>
          <a:xfrm>
            <a:off x="7597698" y="-878503"/>
            <a:ext cx="359906" cy="218018"/>
          </a:xfrm>
          <a:prstGeom prst="rect">
            <a:avLst/>
          </a:prstGeom>
        </p:spPr>
      </p:pic>
      <p:pic>
        <p:nvPicPr>
          <p:cNvPr id="114" name="Picture 113">
            <a:extLst>
              <a:ext uri="{FF2B5EF4-FFF2-40B4-BE49-F238E27FC236}">
                <a16:creationId xmlns="" xmlns:a16="http://schemas.microsoft.com/office/drawing/2014/main" id="{9956F601-6BEA-4D35-A9CE-DC483264DDE9}"/>
              </a:ext>
            </a:extLst>
          </p:cNvPr>
          <p:cNvPicPr>
            <a:picLocks noChangeAspect="1"/>
          </p:cNvPicPr>
          <p:nvPr/>
        </p:nvPicPr>
        <p:blipFill>
          <a:blip r:embed="rId14"/>
          <a:stretch>
            <a:fillRect/>
          </a:stretch>
        </p:blipFill>
        <p:spPr>
          <a:xfrm>
            <a:off x="700152" y="-564631"/>
            <a:ext cx="359906" cy="218018"/>
          </a:xfrm>
          <a:prstGeom prst="rect">
            <a:avLst/>
          </a:prstGeom>
        </p:spPr>
      </p:pic>
      <p:pic>
        <p:nvPicPr>
          <p:cNvPr id="115" name="Picture 114">
            <a:extLst>
              <a:ext uri="{FF2B5EF4-FFF2-40B4-BE49-F238E27FC236}">
                <a16:creationId xmlns="" xmlns:a16="http://schemas.microsoft.com/office/drawing/2014/main" id="{1A1D4B74-F08C-4E37-AE94-EA6626121D74}"/>
              </a:ext>
            </a:extLst>
          </p:cNvPr>
          <p:cNvPicPr>
            <a:picLocks noChangeAspect="1"/>
          </p:cNvPicPr>
          <p:nvPr/>
        </p:nvPicPr>
        <p:blipFill>
          <a:blip r:embed="rId15"/>
          <a:stretch>
            <a:fillRect/>
          </a:stretch>
        </p:blipFill>
        <p:spPr>
          <a:xfrm>
            <a:off x="1630835" y="-979817"/>
            <a:ext cx="359906" cy="214559"/>
          </a:xfrm>
          <a:prstGeom prst="rect">
            <a:avLst/>
          </a:prstGeom>
        </p:spPr>
      </p:pic>
      <p:pic>
        <p:nvPicPr>
          <p:cNvPr id="116" name="Picture 115">
            <a:extLst>
              <a:ext uri="{FF2B5EF4-FFF2-40B4-BE49-F238E27FC236}">
                <a16:creationId xmlns="" xmlns:a16="http://schemas.microsoft.com/office/drawing/2014/main" id="{9781EDFB-5E40-417F-8975-5B44D33ED0DF}"/>
              </a:ext>
            </a:extLst>
          </p:cNvPr>
          <p:cNvPicPr>
            <a:picLocks noChangeAspect="1"/>
          </p:cNvPicPr>
          <p:nvPr/>
        </p:nvPicPr>
        <p:blipFill>
          <a:blip r:embed="rId16"/>
          <a:stretch>
            <a:fillRect/>
          </a:stretch>
        </p:blipFill>
        <p:spPr>
          <a:xfrm>
            <a:off x="2848765" y="-946625"/>
            <a:ext cx="359906" cy="218018"/>
          </a:xfrm>
          <a:prstGeom prst="rect">
            <a:avLst/>
          </a:prstGeom>
        </p:spPr>
      </p:pic>
      <p:pic>
        <p:nvPicPr>
          <p:cNvPr id="117" name="Picture 116">
            <a:extLst>
              <a:ext uri="{FF2B5EF4-FFF2-40B4-BE49-F238E27FC236}">
                <a16:creationId xmlns="" xmlns:a16="http://schemas.microsoft.com/office/drawing/2014/main" id="{5FCB52DE-9491-487B-A218-CCFF7ABC7187}"/>
              </a:ext>
            </a:extLst>
          </p:cNvPr>
          <p:cNvPicPr>
            <a:picLocks noChangeAspect="1"/>
          </p:cNvPicPr>
          <p:nvPr/>
        </p:nvPicPr>
        <p:blipFill>
          <a:blip r:embed="rId12"/>
          <a:stretch>
            <a:fillRect/>
          </a:stretch>
        </p:blipFill>
        <p:spPr>
          <a:xfrm>
            <a:off x="2242746" y="-698828"/>
            <a:ext cx="359906" cy="214559"/>
          </a:xfrm>
          <a:prstGeom prst="rect">
            <a:avLst/>
          </a:prstGeom>
        </p:spPr>
      </p:pic>
      <p:pic>
        <p:nvPicPr>
          <p:cNvPr id="118" name="Picture 117">
            <a:extLst>
              <a:ext uri="{FF2B5EF4-FFF2-40B4-BE49-F238E27FC236}">
                <a16:creationId xmlns="" xmlns:a16="http://schemas.microsoft.com/office/drawing/2014/main" id="{98DED43E-F0B8-4CD0-8C69-DC3F71D150FB}"/>
              </a:ext>
            </a:extLst>
          </p:cNvPr>
          <p:cNvPicPr>
            <a:picLocks noChangeAspect="1"/>
          </p:cNvPicPr>
          <p:nvPr/>
        </p:nvPicPr>
        <p:blipFill>
          <a:blip r:embed="rId13"/>
          <a:stretch>
            <a:fillRect/>
          </a:stretch>
        </p:blipFill>
        <p:spPr>
          <a:xfrm>
            <a:off x="3781861" y="-1029245"/>
            <a:ext cx="359906" cy="218018"/>
          </a:xfrm>
          <a:prstGeom prst="rect">
            <a:avLst/>
          </a:prstGeom>
        </p:spPr>
      </p:pic>
      <p:pic>
        <p:nvPicPr>
          <p:cNvPr id="119" name="Picture 118">
            <a:extLst>
              <a:ext uri="{FF2B5EF4-FFF2-40B4-BE49-F238E27FC236}">
                <a16:creationId xmlns="" xmlns:a16="http://schemas.microsoft.com/office/drawing/2014/main" id="{DF883775-6A67-4A4A-84BB-35D8C63B9692}"/>
              </a:ext>
            </a:extLst>
          </p:cNvPr>
          <p:cNvPicPr>
            <a:picLocks noChangeAspect="1"/>
          </p:cNvPicPr>
          <p:nvPr/>
        </p:nvPicPr>
        <p:blipFill>
          <a:blip r:embed="rId20"/>
          <a:stretch>
            <a:fillRect/>
          </a:stretch>
        </p:blipFill>
        <p:spPr>
          <a:xfrm>
            <a:off x="2969542" y="-724075"/>
            <a:ext cx="359906" cy="218018"/>
          </a:xfrm>
          <a:prstGeom prst="rect">
            <a:avLst/>
          </a:prstGeom>
        </p:spPr>
      </p:pic>
      <p:pic>
        <p:nvPicPr>
          <p:cNvPr id="120" name="Picture 119">
            <a:extLst>
              <a:ext uri="{FF2B5EF4-FFF2-40B4-BE49-F238E27FC236}">
                <a16:creationId xmlns="" xmlns:a16="http://schemas.microsoft.com/office/drawing/2014/main" id="{74F28298-20FD-4F0D-9737-28FF2855C241}"/>
              </a:ext>
            </a:extLst>
          </p:cNvPr>
          <p:cNvPicPr>
            <a:picLocks noChangeAspect="1"/>
          </p:cNvPicPr>
          <p:nvPr/>
        </p:nvPicPr>
        <p:blipFill>
          <a:blip r:embed="rId13"/>
          <a:stretch>
            <a:fillRect/>
          </a:stretch>
        </p:blipFill>
        <p:spPr>
          <a:xfrm>
            <a:off x="5979548" y="-1009014"/>
            <a:ext cx="359906" cy="218018"/>
          </a:xfrm>
          <a:prstGeom prst="rect">
            <a:avLst/>
          </a:prstGeom>
        </p:spPr>
      </p:pic>
      <p:pic>
        <p:nvPicPr>
          <p:cNvPr id="121" name="Picture 120">
            <a:extLst>
              <a:ext uri="{FF2B5EF4-FFF2-40B4-BE49-F238E27FC236}">
                <a16:creationId xmlns="" xmlns:a16="http://schemas.microsoft.com/office/drawing/2014/main" id="{A347B3AB-2664-48A2-850C-EFFA8E52BFAC}"/>
              </a:ext>
            </a:extLst>
          </p:cNvPr>
          <p:cNvPicPr>
            <a:picLocks noChangeAspect="1"/>
          </p:cNvPicPr>
          <p:nvPr/>
        </p:nvPicPr>
        <p:blipFill>
          <a:blip r:embed="rId15"/>
          <a:stretch>
            <a:fillRect/>
          </a:stretch>
        </p:blipFill>
        <p:spPr>
          <a:xfrm>
            <a:off x="4048907" y="-978201"/>
            <a:ext cx="359906" cy="214559"/>
          </a:xfrm>
          <a:prstGeom prst="rect">
            <a:avLst/>
          </a:prstGeom>
        </p:spPr>
      </p:pic>
      <p:pic>
        <p:nvPicPr>
          <p:cNvPr id="122" name="Picture 121">
            <a:extLst>
              <a:ext uri="{FF2B5EF4-FFF2-40B4-BE49-F238E27FC236}">
                <a16:creationId xmlns="" xmlns:a16="http://schemas.microsoft.com/office/drawing/2014/main" id="{F98185BC-E162-4531-BFCA-BE96906925F1}"/>
              </a:ext>
            </a:extLst>
          </p:cNvPr>
          <p:cNvPicPr>
            <a:picLocks noChangeAspect="1"/>
          </p:cNvPicPr>
          <p:nvPr/>
        </p:nvPicPr>
        <p:blipFill>
          <a:blip r:embed="rId16"/>
          <a:stretch>
            <a:fillRect/>
          </a:stretch>
        </p:blipFill>
        <p:spPr>
          <a:xfrm>
            <a:off x="5266837" y="-945010"/>
            <a:ext cx="359906" cy="218018"/>
          </a:xfrm>
          <a:prstGeom prst="rect">
            <a:avLst/>
          </a:prstGeom>
        </p:spPr>
      </p:pic>
      <p:pic>
        <p:nvPicPr>
          <p:cNvPr id="123" name="Picture 122">
            <a:extLst>
              <a:ext uri="{FF2B5EF4-FFF2-40B4-BE49-F238E27FC236}">
                <a16:creationId xmlns="" xmlns:a16="http://schemas.microsoft.com/office/drawing/2014/main" id="{58467660-8104-4705-8F38-1DF0D0855E2A}"/>
              </a:ext>
            </a:extLst>
          </p:cNvPr>
          <p:cNvPicPr>
            <a:picLocks noChangeAspect="1"/>
          </p:cNvPicPr>
          <p:nvPr/>
        </p:nvPicPr>
        <p:blipFill>
          <a:blip r:embed="rId13"/>
          <a:stretch>
            <a:fillRect/>
          </a:stretch>
        </p:blipFill>
        <p:spPr>
          <a:xfrm>
            <a:off x="6199933" y="-1027629"/>
            <a:ext cx="359906" cy="218018"/>
          </a:xfrm>
          <a:prstGeom prst="rect">
            <a:avLst/>
          </a:prstGeom>
        </p:spPr>
      </p:pic>
      <p:pic>
        <p:nvPicPr>
          <p:cNvPr id="124" name="Picture 123">
            <a:extLst>
              <a:ext uri="{FF2B5EF4-FFF2-40B4-BE49-F238E27FC236}">
                <a16:creationId xmlns="" xmlns:a16="http://schemas.microsoft.com/office/drawing/2014/main" id="{E53B8DDF-30A9-45B4-91C4-CAFE61A2680E}"/>
              </a:ext>
            </a:extLst>
          </p:cNvPr>
          <p:cNvPicPr>
            <a:picLocks noChangeAspect="1"/>
          </p:cNvPicPr>
          <p:nvPr/>
        </p:nvPicPr>
        <p:blipFill>
          <a:blip r:embed="rId16"/>
          <a:stretch>
            <a:fillRect/>
          </a:stretch>
        </p:blipFill>
        <p:spPr>
          <a:xfrm>
            <a:off x="5158989" y="-577380"/>
            <a:ext cx="359906" cy="218018"/>
          </a:xfrm>
          <a:prstGeom prst="rect">
            <a:avLst/>
          </a:prstGeom>
        </p:spPr>
      </p:pic>
      <p:pic>
        <p:nvPicPr>
          <p:cNvPr id="125" name="Picture 124">
            <a:extLst>
              <a:ext uri="{FF2B5EF4-FFF2-40B4-BE49-F238E27FC236}">
                <a16:creationId xmlns="" xmlns:a16="http://schemas.microsoft.com/office/drawing/2014/main" id="{F215461D-643C-46F0-B9BF-CED2FF22E7D4}"/>
              </a:ext>
            </a:extLst>
          </p:cNvPr>
          <p:cNvPicPr>
            <a:picLocks noChangeAspect="1"/>
          </p:cNvPicPr>
          <p:nvPr/>
        </p:nvPicPr>
        <p:blipFill>
          <a:blip r:embed="rId12"/>
          <a:stretch>
            <a:fillRect/>
          </a:stretch>
        </p:blipFill>
        <p:spPr>
          <a:xfrm>
            <a:off x="4552971" y="-329583"/>
            <a:ext cx="359906" cy="214559"/>
          </a:xfrm>
          <a:prstGeom prst="rect">
            <a:avLst/>
          </a:prstGeom>
        </p:spPr>
      </p:pic>
      <p:pic>
        <p:nvPicPr>
          <p:cNvPr id="126" name="Picture 125">
            <a:extLst>
              <a:ext uri="{FF2B5EF4-FFF2-40B4-BE49-F238E27FC236}">
                <a16:creationId xmlns="" xmlns:a16="http://schemas.microsoft.com/office/drawing/2014/main" id="{D10A4024-EBE1-42C0-9304-C13FE3470339}"/>
              </a:ext>
            </a:extLst>
          </p:cNvPr>
          <p:cNvPicPr>
            <a:picLocks noChangeAspect="1"/>
          </p:cNvPicPr>
          <p:nvPr/>
        </p:nvPicPr>
        <p:blipFill>
          <a:blip r:embed="rId13"/>
          <a:stretch>
            <a:fillRect/>
          </a:stretch>
        </p:blipFill>
        <p:spPr>
          <a:xfrm>
            <a:off x="6092085" y="-660000"/>
            <a:ext cx="359906" cy="218018"/>
          </a:xfrm>
          <a:prstGeom prst="rect">
            <a:avLst/>
          </a:prstGeom>
        </p:spPr>
      </p:pic>
      <p:pic>
        <p:nvPicPr>
          <p:cNvPr id="127" name="Picture 126">
            <a:extLst>
              <a:ext uri="{FF2B5EF4-FFF2-40B4-BE49-F238E27FC236}">
                <a16:creationId xmlns="" xmlns:a16="http://schemas.microsoft.com/office/drawing/2014/main" id="{9099DF57-12AF-4630-83BF-DC32899B7987}"/>
              </a:ext>
            </a:extLst>
          </p:cNvPr>
          <p:cNvPicPr>
            <a:picLocks noChangeAspect="1"/>
          </p:cNvPicPr>
          <p:nvPr/>
        </p:nvPicPr>
        <p:blipFill>
          <a:blip r:embed="rId20"/>
          <a:stretch>
            <a:fillRect/>
          </a:stretch>
        </p:blipFill>
        <p:spPr>
          <a:xfrm>
            <a:off x="5279766" y="-354830"/>
            <a:ext cx="359906" cy="218018"/>
          </a:xfrm>
          <a:prstGeom prst="rect">
            <a:avLst/>
          </a:prstGeom>
        </p:spPr>
      </p:pic>
      <p:pic>
        <p:nvPicPr>
          <p:cNvPr id="128" name="Picture 127">
            <a:extLst>
              <a:ext uri="{FF2B5EF4-FFF2-40B4-BE49-F238E27FC236}">
                <a16:creationId xmlns="" xmlns:a16="http://schemas.microsoft.com/office/drawing/2014/main" id="{00B2893E-8591-48D3-8031-4FEDB4016EFE}"/>
              </a:ext>
            </a:extLst>
          </p:cNvPr>
          <p:cNvPicPr>
            <a:picLocks noChangeAspect="1"/>
          </p:cNvPicPr>
          <p:nvPr/>
        </p:nvPicPr>
        <p:blipFill>
          <a:blip r:embed="rId13"/>
          <a:stretch>
            <a:fillRect/>
          </a:stretch>
        </p:blipFill>
        <p:spPr>
          <a:xfrm>
            <a:off x="3661617" y="-485341"/>
            <a:ext cx="359906" cy="218018"/>
          </a:xfrm>
          <a:prstGeom prst="rect">
            <a:avLst/>
          </a:prstGeom>
        </p:spPr>
      </p:pic>
      <p:pic>
        <p:nvPicPr>
          <p:cNvPr id="129" name="Picture 128">
            <a:extLst>
              <a:ext uri="{FF2B5EF4-FFF2-40B4-BE49-F238E27FC236}">
                <a16:creationId xmlns="" xmlns:a16="http://schemas.microsoft.com/office/drawing/2014/main" id="{013F2579-04EB-4461-A5E3-7B0DC899F94B}"/>
              </a:ext>
            </a:extLst>
          </p:cNvPr>
          <p:cNvPicPr>
            <a:picLocks noChangeAspect="1"/>
          </p:cNvPicPr>
          <p:nvPr/>
        </p:nvPicPr>
        <p:blipFill>
          <a:blip r:embed="rId13"/>
          <a:stretch>
            <a:fillRect/>
          </a:stretch>
        </p:blipFill>
        <p:spPr>
          <a:xfrm>
            <a:off x="3882001" y="-503957"/>
            <a:ext cx="359906" cy="218018"/>
          </a:xfrm>
          <a:prstGeom prst="rect">
            <a:avLst/>
          </a:prstGeom>
        </p:spPr>
      </p:pic>
      <p:sp>
        <p:nvSpPr>
          <p:cNvPr id="59" name="!!o1c">
            <a:extLst>
              <a:ext uri="{FF2B5EF4-FFF2-40B4-BE49-F238E27FC236}">
                <a16:creationId xmlns="" xmlns:a16="http://schemas.microsoft.com/office/drawing/2014/main" id="{0221DB76-7F2C-42A3-A927-475C39E693E0}"/>
              </a:ext>
            </a:extLst>
          </p:cNvPr>
          <p:cNvSpPr/>
          <p:nvPr/>
        </p:nvSpPr>
        <p:spPr>
          <a:xfrm>
            <a:off x="2382268" y="566820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0" name="!!1c">
            <a:extLst>
              <a:ext uri="{FF2B5EF4-FFF2-40B4-BE49-F238E27FC236}">
                <a16:creationId xmlns="" xmlns:a16="http://schemas.microsoft.com/office/drawing/2014/main" id="{B63E422B-70F3-44E6-9626-6465118873E0}"/>
              </a:ext>
            </a:extLst>
          </p:cNvPr>
          <p:cNvSpPr txBox="1"/>
          <p:nvPr/>
        </p:nvSpPr>
        <p:spPr>
          <a:xfrm>
            <a:off x="2599371" y="5700942"/>
            <a:ext cx="462050" cy="830781"/>
          </a:xfrm>
          <a:prstGeom prst="rect">
            <a:avLst/>
          </a:prstGeom>
          <a:noFill/>
        </p:spPr>
        <p:txBody>
          <a:bodyPr wrap="square" rtlCol="0">
            <a:spAutoFit/>
          </a:bodyPr>
          <a:lstStyle/>
          <a:p>
            <a:pPr algn="ctr"/>
            <a:r>
              <a:rPr lang="en-US" sz="4799" b="1" dirty="0">
                <a:solidFill>
                  <a:schemeClr val="bg1"/>
                </a:solidFill>
                <a:effectLst>
                  <a:outerShdw blurRad="38100" dist="38100" dir="2700000" algn="tl">
                    <a:srgbClr val="000000">
                      <a:alpha val="43137"/>
                    </a:srgbClr>
                  </a:outerShdw>
                </a:effectLst>
                <a:latin typeface="Times New Roman" panose="02020603050405020304" pitchFamily="18" charset="0"/>
              </a:rPr>
              <a:t>c</a:t>
            </a:r>
          </a:p>
        </p:txBody>
      </p:sp>
      <p:sp>
        <p:nvSpPr>
          <p:cNvPr id="62" name="!!o1a">
            <a:extLst>
              <a:ext uri="{FF2B5EF4-FFF2-40B4-BE49-F238E27FC236}">
                <a16:creationId xmlns="" xmlns:a16="http://schemas.microsoft.com/office/drawing/2014/main" id="{55FE51F7-7B24-4A4A-8D9C-8AEE53BF7AB9}"/>
              </a:ext>
            </a:extLst>
          </p:cNvPr>
          <p:cNvSpPr/>
          <p:nvPr/>
        </p:nvSpPr>
        <p:spPr>
          <a:xfrm>
            <a:off x="3394882" y="5668204"/>
            <a:ext cx="896258" cy="89625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99"/>
          </a:p>
        </p:txBody>
      </p:sp>
      <p:sp>
        <p:nvSpPr>
          <p:cNvPr id="67" name="!!1a">
            <a:extLst>
              <a:ext uri="{FF2B5EF4-FFF2-40B4-BE49-F238E27FC236}">
                <a16:creationId xmlns="" xmlns:a16="http://schemas.microsoft.com/office/drawing/2014/main" id="{79DC2306-18A4-4D25-89F9-322ED89913A6}"/>
              </a:ext>
            </a:extLst>
          </p:cNvPr>
          <p:cNvSpPr txBox="1"/>
          <p:nvPr/>
        </p:nvSpPr>
        <p:spPr>
          <a:xfrm>
            <a:off x="3611985" y="5700942"/>
            <a:ext cx="462050" cy="830781"/>
          </a:xfrm>
          <a:prstGeom prst="rect">
            <a:avLst/>
          </a:prstGeom>
          <a:noFill/>
        </p:spPr>
        <p:txBody>
          <a:bodyPr wrap="square" rtlCol="0">
            <a:spAutoFit/>
          </a:bodyPr>
          <a:lstStyle/>
          <a:p>
            <a:pPr algn="ctr"/>
            <a:r>
              <a:rPr lang="en-US" sz="4799" b="1">
                <a:solidFill>
                  <a:schemeClr val="bg1"/>
                </a:solidFill>
                <a:effectLst>
                  <a:outerShdw blurRad="38100" dist="38100" dir="2700000" algn="tl">
                    <a:srgbClr val="000000">
                      <a:alpha val="43137"/>
                    </a:srgbClr>
                  </a:outerShdw>
                </a:effectLst>
                <a:latin typeface="Times New Roman" panose="02020603050405020304" pitchFamily="18" charset="0"/>
              </a:rPr>
              <a:t>â</a:t>
            </a:r>
          </a:p>
        </p:txBody>
      </p:sp>
      <p:sp>
        <p:nvSpPr>
          <p:cNvPr id="4" name="TextBox 3"/>
          <p:cNvSpPr txBox="1"/>
          <p:nvPr/>
        </p:nvSpPr>
        <p:spPr>
          <a:xfrm>
            <a:off x="1560435" y="1967791"/>
            <a:ext cx="6397169" cy="1323439"/>
          </a:xfrm>
          <a:prstGeom prst="rect">
            <a:avLst/>
          </a:prstGeom>
          <a:noFill/>
        </p:spPr>
        <p:txBody>
          <a:bodyPr wrap="square" rtlCol="0">
            <a:spAutoFit/>
          </a:bodyPr>
          <a:lstStyle/>
          <a:p>
            <a:r>
              <a:rPr lang="en-US" sz="4000" b="1" err="1">
                <a:solidFill>
                  <a:srgbClr val="EE4036"/>
                </a:solidFill>
                <a:latin typeface="Times New Roman" panose="02020603050405020304" pitchFamily="18" charset="0"/>
              </a:rPr>
              <a:t>Để</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bảo</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vệ</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sức</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khỏe</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hệ</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vận</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động</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cần</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duy</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trì</a:t>
            </a:r>
            <a:r>
              <a:rPr lang="en-US" sz="4000" b="1">
                <a:solidFill>
                  <a:srgbClr val="EE4036"/>
                </a:solidFill>
                <a:latin typeface="Times New Roman" panose="02020603050405020304" pitchFamily="18" charset="0"/>
              </a:rPr>
              <a:t>____</a:t>
            </a:r>
            <a:r>
              <a:rPr lang="en-US" sz="4000" b="1" err="1">
                <a:solidFill>
                  <a:srgbClr val="EE4036"/>
                </a:solidFill>
                <a:latin typeface="Times New Roman" panose="02020603050405020304" pitchFamily="18" charset="0"/>
              </a:rPr>
              <a:t>hợp</a:t>
            </a:r>
            <a:r>
              <a:rPr lang="en-US" sz="4000" b="1">
                <a:solidFill>
                  <a:srgbClr val="EE4036"/>
                </a:solidFill>
                <a:latin typeface="Times New Roman" panose="02020603050405020304" pitchFamily="18" charset="0"/>
              </a:rPr>
              <a:t> </a:t>
            </a:r>
            <a:r>
              <a:rPr lang="en-US" sz="4000" b="1" err="1">
                <a:solidFill>
                  <a:srgbClr val="EE4036"/>
                </a:solidFill>
                <a:latin typeface="Times New Roman" panose="02020603050405020304" pitchFamily="18" charset="0"/>
              </a:rPr>
              <a:t>lí</a:t>
            </a:r>
            <a:r>
              <a:rPr lang="en-US" sz="4000" b="1">
                <a:solidFill>
                  <a:srgbClr val="EE4036"/>
                </a:solidFill>
                <a:latin typeface="Times New Roman" panose="02020603050405020304" pitchFamily="18" charset="0"/>
              </a:rPr>
              <a:t>.</a:t>
            </a:r>
          </a:p>
        </p:txBody>
      </p:sp>
      <p:pic>
        <p:nvPicPr>
          <p:cNvPr id="1026" name="Picture 2" descr="Chỉ và nói tên các cơ quan vận động của cơ thể? Các cơ quan vận động của cơ"/>
          <p:cNvPicPr>
            <a:picLocks noChangeAspect="1" noChangeArrowheads="1"/>
          </p:cNvPicPr>
          <p:nvPr/>
        </p:nvPicPr>
        <p:blipFill>
          <a:blip r:embed="rId21">
            <a:clrChange>
              <a:clrFrom>
                <a:srgbClr val="EFF7FF"/>
              </a:clrFrom>
              <a:clrTo>
                <a:srgbClr val="EFF7FF">
                  <a:alpha val="0"/>
                </a:srgbClr>
              </a:clrTo>
            </a:clrChange>
            <a:extLst>
              <a:ext uri="{BEBA8EAE-BF5A-486C-A8C5-ECC9F3942E4B}">
                <a14:imgProps xmlns:a14="http://schemas.microsoft.com/office/drawing/2010/main">
                  <a14:imgLayer r:embed="rId22">
                    <a14:imgEffect>
                      <a14:backgroundRemoval t="0" b="97686" l="0" r="100000"/>
                    </a14:imgEffect>
                  </a14:imgLayer>
                </a14:imgProps>
              </a:ext>
              <a:ext uri="{28A0092B-C50C-407E-A947-70E740481C1C}">
                <a14:useLocalDpi xmlns:a14="http://schemas.microsoft.com/office/drawing/2010/main" val="0"/>
              </a:ext>
            </a:extLst>
          </a:blip>
          <a:srcRect/>
          <a:stretch>
            <a:fillRect/>
          </a:stretch>
        </p:blipFill>
        <p:spPr bwMode="auto">
          <a:xfrm>
            <a:off x="7861410" y="1115697"/>
            <a:ext cx="2785029" cy="3406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1138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3"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32"/>
                                        </p:tgtEl>
                                      </p:cBhvr>
                                    </p:animEffect>
                                    <p:animScale>
                                      <p:cBhvr>
                                        <p:cTn id="12" dur="250" autoRev="1" fill="hold"/>
                                        <p:tgtEl>
                                          <p:spTgt spid="32"/>
                                        </p:tgtEl>
                                      </p:cBhvr>
                                      <p:by x="105000" y="105000"/>
                                    </p:animScale>
                                  </p:childTnLst>
                                </p:cTn>
                              </p:par>
                            </p:childTnLst>
                          </p:cTn>
                        </p:par>
                      </p:childTnLst>
                    </p:cTn>
                  </p:par>
                </p:childTnLst>
              </p:cTn>
              <p:nextCondLst>
                <p:cond evt="onClick" delay="0">
                  <p:tgtEl>
                    <p:spTgt spid="11"/>
                  </p:tgtEl>
                </p:cond>
              </p:nextCondLst>
            </p:seq>
            <p:seq concurrent="1" nextAc="seek">
              <p:cTn id="13" restart="whenNotActive" fill="hold" evtFilter="cancelBubble" nodeType="interactiveSeq">
                <p:stCondLst>
                  <p:cond evt="onClick" delay="0">
                    <p:tgtEl>
                      <p:spTgt spid="54"/>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57"/>
                                        </p:tgtEl>
                                        <p:attrNameLst>
                                          <p:attrName>style.visibility</p:attrName>
                                        </p:attrNameLst>
                                      </p:cBhvr>
                                      <p:to>
                                        <p:strVal val="visible"/>
                                      </p:to>
                                    </p:set>
                                    <p:anim calcmode="lin" valueType="num">
                                      <p:cBhvr>
                                        <p:cTn id="18" dur="500" fill="hold"/>
                                        <p:tgtEl>
                                          <p:spTgt spid="57"/>
                                        </p:tgtEl>
                                        <p:attrNameLst>
                                          <p:attrName>ppt_w</p:attrName>
                                        </p:attrNameLst>
                                      </p:cBhvr>
                                      <p:tavLst>
                                        <p:tav tm="0">
                                          <p:val>
                                            <p:fltVal val="0"/>
                                          </p:val>
                                        </p:tav>
                                        <p:tav tm="100000">
                                          <p:val>
                                            <p:strVal val="#ppt_w"/>
                                          </p:val>
                                        </p:tav>
                                      </p:tavLst>
                                    </p:anim>
                                    <p:anim calcmode="lin" valueType="num">
                                      <p:cBhvr>
                                        <p:cTn id="19" dur="500" fill="hold"/>
                                        <p:tgtEl>
                                          <p:spTgt spid="57"/>
                                        </p:tgtEl>
                                        <p:attrNameLst>
                                          <p:attrName>ppt_h</p:attrName>
                                        </p:attrNameLst>
                                      </p:cBhvr>
                                      <p:tavLst>
                                        <p:tav tm="0">
                                          <p:val>
                                            <p:fltVal val="0"/>
                                          </p:val>
                                        </p:tav>
                                        <p:tav tm="100000">
                                          <p:val>
                                            <p:strVal val="#ppt_h"/>
                                          </p:val>
                                        </p:tav>
                                      </p:tavLst>
                                    </p:anim>
                                    <p:animEffect transition="in" filter="fade">
                                      <p:cBhvr>
                                        <p:cTn id="20" dur="500"/>
                                        <p:tgtEl>
                                          <p:spTgt spid="57"/>
                                        </p:tgtEl>
                                      </p:cBhvr>
                                    </p:animEffect>
                                  </p:childTnLst>
                                  <p:subTnLst>
                                    <p:audio>
                                      <p:cMediaNode>
                                        <p:cTn display="0" masterRel="sameClick">
                                          <p:stCondLst>
                                            <p:cond evt="begin" delay="0">
                                              <p:tn val="16"/>
                                            </p:cond>
                                          </p:stCondLst>
                                          <p:endCondLst>
                                            <p:cond evt="onStopAudio" delay="0">
                                              <p:tgtEl>
                                                <p:sldTgt/>
                                              </p:tgtEl>
                                            </p:cond>
                                          </p:endCondLst>
                                        </p:cTn>
                                        <p:tgtEl>
                                          <p:sndTgt r:embed="rId3"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57"/>
                                        </p:tgtEl>
                                      </p:cBhvr>
                                    </p:animEffect>
                                    <p:animScale>
                                      <p:cBhvr>
                                        <p:cTn id="23" dur="250" autoRev="1" fill="hold"/>
                                        <p:tgtEl>
                                          <p:spTgt spid="57"/>
                                        </p:tgtEl>
                                      </p:cBhvr>
                                      <p:by x="105000" y="105000"/>
                                    </p:animScale>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5"/>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 calcmode="lin" valueType="num">
                                      <p:cBhvr>
                                        <p:cTn id="29" dur="500" fill="hold"/>
                                        <p:tgtEl>
                                          <p:spTgt spid="58"/>
                                        </p:tgtEl>
                                        <p:attrNameLst>
                                          <p:attrName>ppt_w</p:attrName>
                                        </p:attrNameLst>
                                      </p:cBhvr>
                                      <p:tavLst>
                                        <p:tav tm="0">
                                          <p:val>
                                            <p:fltVal val="0"/>
                                          </p:val>
                                        </p:tav>
                                        <p:tav tm="100000">
                                          <p:val>
                                            <p:strVal val="#ppt_w"/>
                                          </p:val>
                                        </p:tav>
                                      </p:tavLst>
                                    </p:anim>
                                    <p:anim calcmode="lin" valueType="num">
                                      <p:cBhvr>
                                        <p:cTn id="30" dur="500" fill="hold"/>
                                        <p:tgtEl>
                                          <p:spTgt spid="58"/>
                                        </p:tgtEl>
                                        <p:attrNameLst>
                                          <p:attrName>ppt_h</p:attrName>
                                        </p:attrNameLst>
                                      </p:cBhvr>
                                      <p:tavLst>
                                        <p:tav tm="0">
                                          <p:val>
                                            <p:fltVal val="0"/>
                                          </p:val>
                                        </p:tav>
                                        <p:tav tm="100000">
                                          <p:val>
                                            <p:strVal val="#ppt_h"/>
                                          </p:val>
                                        </p:tav>
                                      </p:tavLst>
                                    </p:anim>
                                    <p:animEffect transition="in" filter="fade">
                                      <p:cBhvr>
                                        <p:cTn id="31" dur="500"/>
                                        <p:tgtEl>
                                          <p:spTgt spid="58"/>
                                        </p:tgtEl>
                                      </p:cBhvr>
                                    </p:animEffect>
                                  </p:childTnLst>
                                  <p:subTnLst>
                                    <p:audio>
                                      <p:cMediaNode>
                                        <p:cTn display="0" masterRel="sameClick">
                                          <p:stCondLst>
                                            <p:cond evt="begin" delay="0">
                                              <p:tn val="27"/>
                                            </p:cond>
                                          </p:stCondLst>
                                          <p:endCondLst>
                                            <p:cond evt="onStopAudio" delay="0">
                                              <p:tgtEl>
                                                <p:sldTgt/>
                                              </p:tgtEl>
                                            </p:cond>
                                          </p:endCondLst>
                                        </p:cTn>
                                        <p:tgtEl>
                                          <p:sndTgt r:embed="rId3"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58"/>
                                        </p:tgtEl>
                                      </p:cBhvr>
                                    </p:animEffect>
                                    <p:animScale>
                                      <p:cBhvr>
                                        <p:cTn id="34" dur="250" autoRev="1" fill="hold"/>
                                        <p:tgtEl>
                                          <p:spTgt spid="58"/>
                                        </p:tgtEl>
                                      </p:cBhvr>
                                      <p:by x="105000" y="105000"/>
                                    </p:animScale>
                                  </p:childTnLst>
                                </p:cTn>
                              </p:par>
                            </p:childTnLst>
                          </p:cTn>
                        </p:par>
                      </p:childTnLst>
                    </p:cTn>
                  </p:par>
                </p:childTnLst>
              </p:cTn>
              <p:nextCondLst>
                <p:cond evt="onClick" delay="0">
                  <p:tgtEl>
                    <p:spTgt spid="55"/>
                  </p:tgtEl>
                </p:cond>
              </p:nextCondLst>
            </p:seq>
            <p:seq concurrent="1" nextAc="seek">
              <p:cTn id="35" restart="whenNotActive" fill="hold" evtFilter="cancelBubble" nodeType="interactiveSeq">
                <p:stCondLst>
                  <p:cond evt="onClick" delay="0">
                    <p:tgtEl>
                      <p:spTgt spid="65"/>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66"/>
                                        </p:tgtEl>
                                        <p:attrNameLst>
                                          <p:attrName>style.visibility</p:attrName>
                                        </p:attrNameLst>
                                      </p:cBhvr>
                                      <p:to>
                                        <p:strVal val="visible"/>
                                      </p:to>
                                    </p:set>
                                    <p:anim calcmode="lin" valueType="num">
                                      <p:cBhvr>
                                        <p:cTn id="40" dur="500" fill="hold"/>
                                        <p:tgtEl>
                                          <p:spTgt spid="66"/>
                                        </p:tgtEl>
                                        <p:attrNameLst>
                                          <p:attrName>ppt_w</p:attrName>
                                        </p:attrNameLst>
                                      </p:cBhvr>
                                      <p:tavLst>
                                        <p:tav tm="0">
                                          <p:val>
                                            <p:fltVal val="0"/>
                                          </p:val>
                                        </p:tav>
                                        <p:tav tm="100000">
                                          <p:val>
                                            <p:strVal val="#ppt_w"/>
                                          </p:val>
                                        </p:tav>
                                      </p:tavLst>
                                    </p:anim>
                                    <p:anim calcmode="lin" valueType="num">
                                      <p:cBhvr>
                                        <p:cTn id="41" dur="500" fill="hold"/>
                                        <p:tgtEl>
                                          <p:spTgt spid="66"/>
                                        </p:tgtEl>
                                        <p:attrNameLst>
                                          <p:attrName>ppt_h</p:attrName>
                                        </p:attrNameLst>
                                      </p:cBhvr>
                                      <p:tavLst>
                                        <p:tav tm="0">
                                          <p:val>
                                            <p:fltVal val="0"/>
                                          </p:val>
                                        </p:tav>
                                        <p:tav tm="100000">
                                          <p:val>
                                            <p:strVal val="#ppt_h"/>
                                          </p:val>
                                        </p:tav>
                                      </p:tavLst>
                                    </p:anim>
                                    <p:animEffect transition="in" filter="fade">
                                      <p:cBhvr>
                                        <p:cTn id="42" dur="500"/>
                                        <p:tgtEl>
                                          <p:spTgt spid="66"/>
                                        </p:tgtEl>
                                      </p:cBhvr>
                                    </p:animEffect>
                                  </p:childTnLst>
                                  <p:subTnLst>
                                    <p:audio>
                                      <p:cMediaNode>
                                        <p:cTn display="0" masterRel="sameClick">
                                          <p:stCondLst>
                                            <p:cond evt="begin" delay="0">
                                              <p:tn val="38"/>
                                            </p:cond>
                                          </p:stCondLst>
                                          <p:endCondLst>
                                            <p:cond evt="onStopAudio" delay="0">
                                              <p:tgtEl>
                                                <p:sldTgt/>
                                              </p:tgtEl>
                                            </p:cond>
                                          </p:endCondLst>
                                        </p:cTn>
                                        <p:tgtEl>
                                          <p:sndTgt r:embed="rId3"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66"/>
                                        </p:tgtEl>
                                      </p:cBhvr>
                                    </p:animEffect>
                                    <p:animScale>
                                      <p:cBhvr>
                                        <p:cTn id="45" dur="250" autoRev="1" fill="hold"/>
                                        <p:tgtEl>
                                          <p:spTgt spid="66"/>
                                        </p:tgtEl>
                                      </p:cBhvr>
                                      <p:by x="105000" y="105000"/>
                                    </p:animScale>
                                  </p:childTnLst>
                                </p:cTn>
                              </p:par>
                            </p:childTnLst>
                          </p:cTn>
                        </p:par>
                      </p:childTnLst>
                    </p:cTn>
                  </p:par>
                </p:childTnLst>
              </p:cTn>
              <p:nextCondLst>
                <p:cond evt="onClick" delay="0">
                  <p:tgtEl>
                    <p:spTgt spid="65"/>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anim calcmode="lin" valueType="num">
                                      <p:cBhvr>
                                        <p:cTn id="51" dur="500" fill="hold"/>
                                        <p:tgtEl>
                                          <p:spTgt spid="3"/>
                                        </p:tgtEl>
                                        <p:attrNameLst>
                                          <p:attrName>ppt_w</p:attrName>
                                        </p:attrNameLst>
                                      </p:cBhvr>
                                      <p:tavLst>
                                        <p:tav tm="0">
                                          <p:val>
                                            <p:fltVal val="0"/>
                                          </p:val>
                                        </p:tav>
                                        <p:tav tm="100000">
                                          <p:val>
                                            <p:strVal val="#ppt_w"/>
                                          </p:val>
                                        </p:tav>
                                      </p:tavLst>
                                    </p:anim>
                                    <p:anim calcmode="lin" valueType="num">
                                      <p:cBhvr>
                                        <p:cTn id="52" dur="500" fill="hold"/>
                                        <p:tgtEl>
                                          <p:spTgt spid="3"/>
                                        </p:tgtEl>
                                        <p:attrNameLst>
                                          <p:attrName>ppt_h</p:attrName>
                                        </p:attrNameLst>
                                      </p:cBhvr>
                                      <p:tavLst>
                                        <p:tav tm="0">
                                          <p:val>
                                            <p:fltVal val="0"/>
                                          </p:val>
                                        </p:tav>
                                        <p:tav tm="100000">
                                          <p:val>
                                            <p:strVal val="#ppt_h"/>
                                          </p:val>
                                        </p:tav>
                                      </p:tavLst>
                                    </p:anim>
                                    <p:animEffect transition="in" filter="fade">
                                      <p:cBhvr>
                                        <p:cTn id="53" dur="500"/>
                                        <p:tgtEl>
                                          <p:spTgt spid="3"/>
                                        </p:tgtEl>
                                      </p:cBhvr>
                                    </p:animEffect>
                                  </p:childTnLst>
                                  <p:subTnLst>
                                    <p:audio>
                                      <p:cMediaNode>
                                        <p:cTn display="0" masterRel="sameClick">
                                          <p:stCondLst>
                                            <p:cond evt="begin" delay="0">
                                              <p:tn val="49"/>
                                            </p:cond>
                                          </p:stCondLst>
                                          <p:endCondLst>
                                            <p:cond evt="onStopAudio" delay="0">
                                              <p:tgtEl>
                                                <p:sldTgt/>
                                              </p:tgtEl>
                                            </p:cond>
                                          </p:endCondLst>
                                        </p:cTn>
                                        <p:tgtEl>
                                          <p:sndTgt r:embed="rId4" name="applause.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3"/>
                                        </p:tgtEl>
                                      </p:cBhvr>
                                    </p:animEffect>
                                    <p:animScale>
                                      <p:cBhvr>
                                        <p:cTn id="56" dur="250" autoRev="1" fill="hold"/>
                                        <p:tgtEl>
                                          <p:spTgt spid="3"/>
                                        </p:tgtEl>
                                      </p:cBhvr>
                                      <p:by x="105000" y="105000"/>
                                    </p:animScale>
                                  </p:childTnLst>
                                </p:cTn>
                              </p:par>
                              <p:par>
                                <p:cTn id="5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8" dur="2000" fill="hold"/>
                                        <p:tgtEl>
                                          <p:spTgt spid="102"/>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0" dur="2000" fill="hold"/>
                                        <p:tgtEl>
                                          <p:spTgt spid="110"/>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103"/>
                                        </p:tgtEl>
                                        <p:attrNameLst>
                                          <p:attrName>ppt_x</p:attrName>
                                          <p:attrName>ppt_y</p:attrName>
                                        </p:attrNameLst>
                                      </p:cBhvr>
                                    </p:animMotion>
                                  </p:childTnLst>
                                </p:cTn>
                              </p:par>
                              <p:par>
                                <p:cTn id="63"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64" dur="2000" fill="hold"/>
                                        <p:tgtEl>
                                          <p:spTgt spid="101"/>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66" dur="2000" fill="hold"/>
                                        <p:tgtEl>
                                          <p:spTgt spid="104"/>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68" dur="2000" fill="hold"/>
                                        <p:tgtEl>
                                          <p:spTgt spid="105"/>
                                        </p:tgtEl>
                                        <p:attrNameLst>
                                          <p:attrName>ppt_x</p:attrName>
                                          <p:attrName>ppt_y</p:attrName>
                                        </p:attrNameLst>
                                      </p:cBhvr>
                                      <p:rCtr x="-4792" y="65810"/>
                                    </p:animMotion>
                                  </p:childTnLst>
                                </p:cTn>
                              </p:par>
                              <p:par>
                                <p:cTn id="69"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70" dur="2000" fill="hold"/>
                                        <p:tgtEl>
                                          <p:spTgt spid="109"/>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2" dur="2000" fill="hold"/>
                                        <p:tgtEl>
                                          <p:spTgt spid="106"/>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74" dur="2000" fill="hold"/>
                                        <p:tgtEl>
                                          <p:spTgt spid="107"/>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76" dur="2000" fill="hold"/>
                                        <p:tgtEl>
                                          <p:spTgt spid="108"/>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8" dur="2000" fill="hold"/>
                                        <p:tgtEl>
                                          <p:spTgt spid="111"/>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0" dur="2000" fill="hold"/>
                                        <p:tgtEl>
                                          <p:spTgt spid="113"/>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2" dur="2000" fill="hold"/>
                                        <p:tgtEl>
                                          <p:spTgt spid="112"/>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84" dur="2000" fill="hold"/>
                                        <p:tgtEl>
                                          <p:spTgt spid="114"/>
                                        </p:tgtEl>
                                        <p:attrNameLst>
                                          <p:attrName>ppt_x</p:attrName>
                                          <p:attrName>ppt_y</p:attrName>
                                        </p:attrNameLst>
                                      </p:cBhvr>
                                      <p:rCtr x="18750" y="58287"/>
                                    </p:animMotion>
                                  </p:childTnLst>
                                </p:cTn>
                              </p:par>
                              <p:par>
                                <p:cTn id="8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86" dur="2000" fill="hold"/>
                                        <p:tgtEl>
                                          <p:spTgt spid="115"/>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8" dur="2000" fill="hold"/>
                                        <p:tgtEl>
                                          <p:spTgt spid="116"/>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0" dur="2000" fill="hold"/>
                                        <p:tgtEl>
                                          <p:spTgt spid="117"/>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92" dur="2000" fill="hold"/>
                                        <p:tgtEl>
                                          <p:spTgt spid="119"/>
                                        </p:tgtEl>
                                        <p:attrNameLst>
                                          <p:attrName>ppt_x</p:attrName>
                                          <p:attrName>ppt_y</p:attrName>
                                        </p:attrNameLst>
                                      </p:cBhvr>
                                    </p:animMotion>
                                  </p:childTnLst>
                                </p:cTn>
                              </p:par>
                              <p:par>
                                <p:cTn id="9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4" dur="2000" fill="hold"/>
                                        <p:tgtEl>
                                          <p:spTgt spid="118"/>
                                        </p:tgtEl>
                                        <p:attrNameLst>
                                          <p:attrName>ppt_x</p:attrName>
                                          <p:attrName>ppt_y</p:attrName>
                                        </p:attrNameLst>
                                      </p:cBhvr>
                                    </p:animMotion>
                                  </p:childTnLst>
                                </p:cTn>
                              </p:par>
                              <p:par>
                                <p:cTn id="95"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6" dur="2000" fill="hold"/>
                                        <p:tgtEl>
                                          <p:spTgt spid="120"/>
                                        </p:tgtEl>
                                        <p:attrNameLst>
                                          <p:attrName>ppt_x</p:attrName>
                                          <p:attrName>ppt_y</p:attrName>
                                        </p:attrNameLst>
                                      </p:cBhvr>
                                    </p:animMotion>
                                  </p:childTnLst>
                                </p:cTn>
                              </p:par>
                              <p:par>
                                <p:cTn id="97"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98" dur="2000" fill="hold"/>
                                        <p:tgtEl>
                                          <p:spTgt spid="121"/>
                                        </p:tgtEl>
                                        <p:attrNameLst>
                                          <p:attrName>ppt_x</p:attrName>
                                          <p:attrName>ppt_y</p:attrName>
                                        </p:attrNameLst>
                                      </p:cBhvr>
                                    </p:animMotion>
                                  </p:childTnLst>
                                </p:cTn>
                              </p:par>
                              <p:par>
                                <p:cTn id="9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0" dur="2000" fill="hold"/>
                                        <p:tgtEl>
                                          <p:spTgt spid="122"/>
                                        </p:tgtEl>
                                        <p:attrNameLst>
                                          <p:attrName>ppt_x</p:attrName>
                                          <p:attrName>ppt_y</p:attrName>
                                        </p:attrNameLst>
                                      </p:cBhvr>
                                    </p:animMotion>
                                  </p:childTnLst>
                                </p:cTn>
                              </p:par>
                              <p:par>
                                <p:cTn id="10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02" dur="2000" fill="hold"/>
                                        <p:tgtEl>
                                          <p:spTgt spid="123"/>
                                        </p:tgtEl>
                                        <p:attrNameLst>
                                          <p:attrName>ppt_x</p:attrName>
                                          <p:attrName>ppt_y</p:attrName>
                                        </p:attrNameLst>
                                      </p:cBhvr>
                                    </p:animMotion>
                                  </p:childTnLst>
                                </p:cTn>
                              </p:par>
                              <p:par>
                                <p:cTn id="103"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104" dur="2000" fill="hold"/>
                                        <p:tgtEl>
                                          <p:spTgt spid="124"/>
                                        </p:tgtEl>
                                        <p:attrNameLst>
                                          <p:attrName>ppt_x</p:attrName>
                                          <p:attrName>ppt_y</p:attrName>
                                        </p:attrNameLst>
                                      </p:cBhvr>
                                    </p:animMotion>
                                  </p:childTnLst>
                                </p:cTn>
                              </p:par>
                              <p:par>
                                <p:cTn id="10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06" dur="2000" fill="hold"/>
                                        <p:tgtEl>
                                          <p:spTgt spid="125"/>
                                        </p:tgtEl>
                                        <p:attrNameLst>
                                          <p:attrName>ppt_x</p:attrName>
                                          <p:attrName>ppt_y</p:attrName>
                                        </p:attrNameLst>
                                      </p:cBhvr>
                                    </p:animMotion>
                                  </p:childTnLst>
                                </p:cTn>
                              </p:par>
                              <p:par>
                                <p:cTn id="10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08" dur="2000" fill="hold"/>
                                        <p:tgtEl>
                                          <p:spTgt spid="127"/>
                                        </p:tgtEl>
                                        <p:attrNameLst>
                                          <p:attrName>ppt_x</p:attrName>
                                          <p:attrName>ppt_y</p:attrName>
                                        </p:attrNameLst>
                                      </p:cBhvr>
                                    </p:animMotion>
                                  </p:childTnLst>
                                </p:cTn>
                              </p:par>
                              <p:par>
                                <p:cTn id="10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0" dur="2000" fill="hold"/>
                                        <p:tgtEl>
                                          <p:spTgt spid="126"/>
                                        </p:tgtEl>
                                        <p:attrNameLst>
                                          <p:attrName>ppt_x</p:attrName>
                                          <p:attrName>ppt_y</p:attrName>
                                        </p:attrNameLst>
                                      </p:cBhvr>
                                    </p:animMotion>
                                  </p:childTnLst>
                                </p:cTn>
                              </p:par>
                              <p:par>
                                <p:cTn id="11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2" dur="2000" fill="hold"/>
                                        <p:tgtEl>
                                          <p:spTgt spid="128"/>
                                        </p:tgtEl>
                                        <p:attrNameLst>
                                          <p:attrName>ppt_x</p:attrName>
                                          <p:attrName>ppt_y</p:attrName>
                                        </p:attrNameLst>
                                      </p:cBhvr>
                                    </p:animMotion>
                                  </p:childTnLst>
                                </p:cTn>
                              </p:par>
                              <p:par>
                                <p:cTn id="11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14" dur="2000" fill="hold"/>
                                        <p:tgtEl>
                                          <p:spTgt spid="129"/>
                                        </p:tgtEl>
                                        <p:attrNameLst>
                                          <p:attrName>ppt_x</p:attrName>
                                          <p:attrName>ppt_y</p:attrName>
                                        </p:attrNameLst>
                                      </p:cBhvr>
                                    </p:animMotion>
                                  </p:childTnLst>
                                </p:cTn>
                              </p:par>
                            </p:childTnLst>
                          </p:cTn>
                        </p:par>
                      </p:childTnLst>
                    </p:cTn>
                  </p:par>
                </p:childTnLst>
              </p:cTn>
              <p:nextCondLst>
                <p:cond evt="onClick" delay="0">
                  <p:tgtEl>
                    <p:spTgt spid="2"/>
                  </p:tgtEl>
                </p:cond>
              </p:nextCondLst>
            </p:seq>
            <p:seq concurrent="1" nextAc="seek">
              <p:cTn id="115" restart="whenNotActive" fill="hold" evtFilter="cancelBubble" nodeType="interactiveSeq">
                <p:stCondLst>
                  <p:cond evt="onClick" delay="0">
                    <p:tgtEl>
                      <p:spTgt spid="59"/>
                    </p:tgtEl>
                  </p:cond>
                </p:stCondLst>
                <p:endSync evt="end" delay="0">
                  <p:rtn val="all"/>
                </p:endSync>
                <p:childTnLst>
                  <p:par>
                    <p:cTn id="116" fill="hold">
                      <p:stCondLst>
                        <p:cond delay="0"/>
                      </p:stCondLst>
                      <p:childTnLst>
                        <p:par>
                          <p:cTn id="117" fill="hold">
                            <p:stCondLst>
                              <p:cond delay="0"/>
                            </p:stCondLst>
                            <p:childTnLst>
                              <p:par>
                                <p:cTn id="118" presetID="53" presetClass="entr" presetSubtype="16" fill="hold" grpId="0" nodeType="with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p:cTn id="120" dur="500" fill="hold"/>
                                        <p:tgtEl>
                                          <p:spTgt spid="60"/>
                                        </p:tgtEl>
                                        <p:attrNameLst>
                                          <p:attrName>ppt_w</p:attrName>
                                        </p:attrNameLst>
                                      </p:cBhvr>
                                      <p:tavLst>
                                        <p:tav tm="0">
                                          <p:val>
                                            <p:fltVal val="0"/>
                                          </p:val>
                                        </p:tav>
                                        <p:tav tm="100000">
                                          <p:val>
                                            <p:strVal val="#ppt_w"/>
                                          </p:val>
                                        </p:tav>
                                      </p:tavLst>
                                    </p:anim>
                                    <p:anim calcmode="lin" valueType="num">
                                      <p:cBhvr>
                                        <p:cTn id="121" dur="500" fill="hold"/>
                                        <p:tgtEl>
                                          <p:spTgt spid="60"/>
                                        </p:tgtEl>
                                        <p:attrNameLst>
                                          <p:attrName>ppt_h</p:attrName>
                                        </p:attrNameLst>
                                      </p:cBhvr>
                                      <p:tavLst>
                                        <p:tav tm="0">
                                          <p:val>
                                            <p:fltVal val="0"/>
                                          </p:val>
                                        </p:tav>
                                        <p:tav tm="100000">
                                          <p:val>
                                            <p:strVal val="#ppt_h"/>
                                          </p:val>
                                        </p:tav>
                                      </p:tavLst>
                                    </p:anim>
                                    <p:animEffect transition="in" filter="fade">
                                      <p:cBhvr>
                                        <p:cTn id="122" dur="500"/>
                                        <p:tgtEl>
                                          <p:spTgt spid="60"/>
                                        </p:tgtEl>
                                      </p:cBhvr>
                                    </p:animEffect>
                                  </p:childTnLst>
                                  <p:subTnLst>
                                    <p:audio>
                                      <p:cMediaNode>
                                        <p:cTn display="0" masterRel="sameClick">
                                          <p:stCondLst>
                                            <p:cond evt="begin" delay="0">
                                              <p:tn val="118"/>
                                            </p:cond>
                                          </p:stCondLst>
                                          <p:endCondLst>
                                            <p:cond evt="onStopAudio" delay="0">
                                              <p:tgtEl>
                                                <p:sldTgt/>
                                              </p:tgtEl>
                                            </p:cond>
                                          </p:endCondLst>
                                        </p:cTn>
                                        <p:tgtEl>
                                          <p:sndTgt r:embed="rId3" name="Bling.wav"/>
                                        </p:tgtEl>
                                      </p:cMediaNode>
                                    </p:audio>
                                  </p:subTnLst>
                                </p:cTn>
                              </p:par>
                              <p:par>
                                <p:cTn id="123" presetID="26" presetClass="emph" presetSubtype="0" fill="hold" grpId="1" nodeType="withEffect">
                                  <p:stCondLst>
                                    <p:cond delay="500"/>
                                  </p:stCondLst>
                                  <p:childTnLst>
                                    <p:animEffect transition="out" filter="fade">
                                      <p:cBhvr>
                                        <p:cTn id="124" dur="500" tmFilter="0, 0; .2, .5; .8, .5; 1, 0"/>
                                        <p:tgtEl>
                                          <p:spTgt spid="60"/>
                                        </p:tgtEl>
                                      </p:cBhvr>
                                    </p:animEffect>
                                    <p:animScale>
                                      <p:cBhvr>
                                        <p:cTn id="125" dur="250" autoRev="1" fill="hold"/>
                                        <p:tgtEl>
                                          <p:spTgt spid="60"/>
                                        </p:tgtEl>
                                      </p:cBhvr>
                                      <p:by x="105000" y="105000"/>
                                    </p:animScale>
                                  </p:childTnLst>
                                </p:cTn>
                              </p:par>
                            </p:childTnLst>
                          </p:cTn>
                        </p:par>
                      </p:childTnLst>
                    </p:cTn>
                  </p:par>
                </p:childTnLst>
              </p:cTn>
              <p:nextCondLst>
                <p:cond evt="onClick" delay="0">
                  <p:tgtEl>
                    <p:spTgt spid="59"/>
                  </p:tgtEl>
                </p:cond>
              </p:nextCondLst>
            </p:seq>
            <p:seq concurrent="1" nextAc="seek">
              <p:cTn id="126" restart="whenNotActive" fill="hold" evtFilter="cancelBubble" nodeType="interactiveSeq">
                <p:stCondLst>
                  <p:cond evt="onClick" delay="0">
                    <p:tgtEl>
                      <p:spTgt spid="62"/>
                    </p:tgtEl>
                  </p:cond>
                </p:stCondLst>
                <p:endSync evt="end" delay="0">
                  <p:rtn val="all"/>
                </p:endSync>
                <p:childTnLst>
                  <p:par>
                    <p:cTn id="127" fill="hold">
                      <p:stCondLst>
                        <p:cond delay="0"/>
                      </p:stCondLst>
                      <p:childTnLst>
                        <p:par>
                          <p:cTn id="128" fill="hold">
                            <p:stCondLst>
                              <p:cond delay="0"/>
                            </p:stCondLst>
                            <p:childTnLst>
                              <p:par>
                                <p:cTn id="129" presetID="53" presetClass="entr" presetSubtype="16" fill="hold" grpId="0" nodeType="withEffect">
                                  <p:stCondLst>
                                    <p:cond delay="0"/>
                                  </p:stCondLst>
                                  <p:childTnLst>
                                    <p:set>
                                      <p:cBhvr>
                                        <p:cTn id="130" dur="1" fill="hold">
                                          <p:stCondLst>
                                            <p:cond delay="0"/>
                                          </p:stCondLst>
                                        </p:cTn>
                                        <p:tgtEl>
                                          <p:spTgt spid="67"/>
                                        </p:tgtEl>
                                        <p:attrNameLst>
                                          <p:attrName>style.visibility</p:attrName>
                                        </p:attrNameLst>
                                      </p:cBhvr>
                                      <p:to>
                                        <p:strVal val="visible"/>
                                      </p:to>
                                    </p:set>
                                    <p:anim calcmode="lin" valueType="num">
                                      <p:cBhvr>
                                        <p:cTn id="131" dur="500" fill="hold"/>
                                        <p:tgtEl>
                                          <p:spTgt spid="67"/>
                                        </p:tgtEl>
                                        <p:attrNameLst>
                                          <p:attrName>ppt_w</p:attrName>
                                        </p:attrNameLst>
                                      </p:cBhvr>
                                      <p:tavLst>
                                        <p:tav tm="0">
                                          <p:val>
                                            <p:fltVal val="0"/>
                                          </p:val>
                                        </p:tav>
                                        <p:tav tm="100000">
                                          <p:val>
                                            <p:strVal val="#ppt_w"/>
                                          </p:val>
                                        </p:tav>
                                      </p:tavLst>
                                    </p:anim>
                                    <p:anim calcmode="lin" valueType="num">
                                      <p:cBhvr>
                                        <p:cTn id="132" dur="500" fill="hold"/>
                                        <p:tgtEl>
                                          <p:spTgt spid="67"/>
                                        </p:tgtEl>
                                        <p:attrNameLst>
                                          <p:attrName>ppt_h</p:attrName>
                                        </p:attrNameLst>
                                      </p:cBhvr>
                                      <p:tavLst>
                                        <p:tav tm="0">
                                          <p:val>
                                            <p:fltVal val="0"/>
                                          </p:val>
                                        </p:tav>
                                        <p:tav tm="100000">
                                          <p:val>
                                            <p:strVal val="#ppt_h"/>
                                          </p:val>
                                        </p:tav>
                                      </p:tavLst>
                                    </p:anim>
                                    <p:animEffect transition="in" filter="fade">
                                      <p:cBhvr>
                                        <p:cTn id="133" dur="500"/>
                                        <p:tgtEl>
                                          <p:spTgt spid="67"/>
                                        </p:tgtEl>
                                      </p:cBhvr>
                                    </p:animEffect>
                                  </p:childTnLst>
                                  <p:subTnLst>
                                    <p:audio>
                                      <p:cMediaNode>
                                        <p:cTn display="0" masterRel="sameClick">
                                          <p:stCondLst>
                                            <p:cond evt="begin" delay="0">
                                              <p:tn val="129"/>
                                            </p:cond>
                                          </p:stCondLst>
                                          <p:endCondLst>
                                            <p:cond evt="onStopAudio" delay="0">
                                              <p:tgtEl>
                                                <p:sldTgt/>
                                              </p:tgtEl>
                                            </p:cond>
                                          </p:endCondLst>
                                        </p:cTn>
                                        <p:tgtEl>
                                          <p:sndTgt r:embed="rId3" name="Bling.wav"/>
                                        </p:tgtEl>
                                      </p:cMediaNode>
                                    </p:audio>
                                  </p:subTnLst>
                                </p:cTn>
                              </p:par>
                              <p:par>
                                <p:cTn id="134" presetID="26" presetClass="emph" presetSubtype="0" fill="hold" grpId="1" nodeType="withEffect">
                                  <p:stCondLst>
                                    <p:cond delay="500"/>
                                  </p:stCondLst>
                                  <p:childTnLst>
                                    <p:animEffect transition="out" filter="fade">
                                      <p:cBhvr>
                                        <p:cTn id="135" dur="500" tmFilter="0, 0; .2, .5; .8, .5; 1, 0"/>
                                        <p:tgtEl>
                                          <p:spTgt spid="67"/>
                                        </p:tgtEl>
                                      </p:cBhvr>
                                    </p:animEffect>
                                    <p:animScale>
                                      <p:cBhvr>
                                        <p:cTn id="136" dur="250" autoRev="1" fill="hold"/>
                                        <p:tgtEl>
                                          <p:spTgt spid="67"/>
                                        </p:tgtEl>
                                      </p:cBhvr>
                                      <p:by x="105000" y="105000"/>
                                    </p:animScale>
                                  </p:childTnLst>
                                </p:cTn>
                              </p:par>
                            </p:childTnLst>
                          </p:cTn>
                        </p:par>
                      </p:childTnLst>
                    </p:cTn>
                  </p:par>
                </p:childTnLst>
              </p:cTn>
              <p:nextCondLst>
                <p:cond evt="onClick" delay="0">
                  <p:tgtEl>
                    <p:spTgt spid="62"/>
                  </p:tgtEl>
                </p:cond>
              </p:nextCondLst>
            </p:seq>
          </p:childTnLst>
        </p:cTn>
      </p:par>
    </p:tnLst>
    <p:bldLst>
      <p:bldP spid="32" grpId="0"/>
      <p:bldP spid="32" grpId="1"/>
      <p:bldP spid="57" grpId="0"/>
      <p:bldP spid="57" grpId="1"/>
      <p:bldP spid="58" grpId="0"/>
      <p:bldP spid="58" grpId="1"/>
      <p:bldP spid="66" grpId="0"/>
      <p:bldP spid="66" grpId="1"/>
      <p:bldP spid="3" grpId="0"/>
      <p:bldP spid="3" grpId="1"/>
      <p:bldP spid="60" grpId="0"/>
      <p:bldP spid="60" grpId="1"/>
      <p:bldP spid="67" grpId="0"/>
      <p:bldP spid="67"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2</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sp>
        <p:nvSpPr>
          <p:cNvPr id="29" name="Rectangle: Rounded Corners 28">
            <a:extLst>
              <a:ext uri="{FF2B5EF4-FFF2-40B4-BE49-F238E27FC236}">
                <a16:creationId xmlns="" xmlns:a16="http://schemas.microsoft.com/office/drawing/2014/main" id="{79081DE3-25B1-4AC5-88E2-CA1A582D540E}"/>
              </a:ext>
            </a:extLst>
          </p:cNvPr>
          <p:cNvSpPr/>
          <p:nvPr/>
        </p:nvSpPr>
        <p:spPr>
          <a:xfrm>
            <a:off x="1233958" y="1037464"/>
            <a:ext cx="9931949" cy="2860159"/>
          </a:xfrm>
          <a:prstGeom prst="roundRect">
            <a:avLst>
              <a:gd name="adj" fmla="val 5556"/>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426810" y="4259836"/>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36625" y="4726519"/>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2068096" y="3161551"/>
            <a:ext cx="8021431" cy="1569251"/>
          </a:xfrm>
          <a:prstGeom prst="rect">
            <a:avLst/>
          </a:prstGeom>
          <a:noFill/>
          <a:ln>
            <a:noFill/>
          </a:ln>
        </p:spPr>
        <p:txBody>
          <a:bodyPr wrap="square">
            <a:spAutoFit/>
          </a:bodyPr>
          <a:lstStyle/>
          <a:p>
            <a:pPr algn="ctr"/>
            <a:r>
              <a:rPr lang="vi-VN" sz="3200" b="1">
                <a:solidFill>
                  <a:srgbClr val="EE4036"/>
                </a:solidFill>
                <a:latin typeface="Times New Roman" panose="02020603050405020304" pitchFamily="18" charset="0"/>
              </a:rPr>
              <a:t>Bước 1 trong sơ cứu khi gãy xương.</a:t>
            </a:r>
          </a:p>
          <a:p>
            <a:pPr algn="ctr"/>
            <a:r>
              <a:rPr lang="vi-VN" sz="3199">
                <a:solidFill>
                  <a:srgbClr val="EE4036"/>
                </a:solidFill>
                <a:latin typeface="Times New Roman" panose="02020603050405020304" pitchFamily="18" charset="0"/>
              </a:rPr>
              <a:t/>
            </a:r>
            <a:br>
              <a:rPr lang="vi-VN" sz="3199">
                <a:solidFill>
                  <a:srgbClr val="EE4036"/>
                </a:solidFill>
                <a:latin typeface="Times New Roman" panose="02020603050405020304" pitchFamily="18" charset="0"/>
              </a:rPr>
            </a:br>
            <a:endParaRPr lang="en-US" sz="3199">
              <a:solidFill>
                <a:srgbClr val="EE4036"/>
              </a:solidFill>
              <a:latin typeface="Times New Roman" panose="02020603050405020304" pitchFamily="18" charset="0"/>
            </a:endParaRPr>
          </a:p>
        </p:txBody>
      </p:sp>
      <p:sp>
        <p:nvSpPr>
          <p:cNvPr id="39" name="!!o6a">
            <a:extLst>
              <a:ext uri="{FF2B5EF4-FFF2-40B4-BE49-F238E27FC236}">
                <a16:creationId xmlns="" xmlns:a16="http://schemas.microsoft.com/office/drawing/2014/main" id="{A69446C8-8AE1-4684-80C5-705063A5E993}"/>
              </a:ext>
            </a:extLst>
          </p:cNvPr>
          <p:cNvSpPr/>
          <p:nvPr/>
        </p:nvSpPr>
        <p:spPr>
          <a:xfrm>
            <a:off x="2703927" y="545373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48" name="!!6a">
            <a:extLst>
              <a:ext uri="{FF2B5EF4-FFF2-40B4-BE49-F238E27FC236}">
                <a16:creationId xmlns="" xmlns:a16="http://schemas.microsoft.com/office/drawing/2014/main" id="{1A2132AA-48E4-495E-A5D0-6D2BBB8C76E1}"/>
              </a:ext>
            </a:extLst>
          </p:cNvPr>
          <p:cNvSpPr txBox="1"/>
          <p:nvPr/>
        </p:nvSpPr>
        <p:spPr>
          <a:xfrm>
            <a:off x="2824122" y="5503175"/>
            <a:ext cx="680487"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đ</a:t>
            </a:r>
          </a:p>
        </p:txBody>
      </p:sp>
      <p:sp>
        <p:nvSpPr>
          <p:cNvPr id="95" name="!!o6a">
            <a:extLst>
              <a:ext uri="{FF2B5EF4-FFF2-40B4-BE49-F238E27FC236}">
                <a16:creationId xmlns="" xmlns:a16="http://schemas.microsoft.com/office/drawing/2014/main" id="{A69446C8-8AE1-4684-80C5-705063A5E993}"/>
              </a:ext>
            </a:extLst>
          </p:cNvPr>
          <p:cNvSpPr/>
          <p:nvPr/>
        </p:nvSpPr>
        <p:spPr>
          <a:xfrm>
            <a:off x="3823122" y="5453737"/>
            <a:ext cx="1007103" cy="100174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6" name="!!6a">
            <a:extLst>
              <a:ext uri="{FF2B5EF4-FFF2-40B4-BE49-F238E27FC236}">
                <a16:creationId xmlns="" xmlns:a16="http://schemas.microsoft.com/office/drawing/2014/main" id="{1A2132AA-48E4-495E-A5D0-6D2BBB8C76E1}"/>
              </a:ext>
            </a:extLst>
          </p:cNvPr>
          <p:cNvSpPr txBox="1"/>
          <p:nvPr/>
        </p:nvSpPr>
        <p:spPr>
          <a:xfrm>
            <a:off x="3982232" y="5458301"/>
            <a:ext cx="680487"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ặ</a:t>
            </a:r>
          </a:p>
        </p:txBody>
      </p:sp>
      <p:sp>
        <p:nvSpPr>
          <p:cNvPr id="91" name="!!o6a">
            <a:extLst>
              <a:ext uri="{FF2B5EF4-FFF2-40B4-BE49-F238E27FC236}">
                <a16:creationId xmlns="" xmlns:a16="http://schemas.microsoft.com/office/drawing/2014/main" id="{A69446C8-8AE1-4684-80C5-705063A5E993}"/>
              </a:ext>
            </a:extLst>
          </p:cNvPr>
          <p:cNvSpPr/>
          <p:nvPr/>
        </p:nvSpPr>
        <p:spPr>
          <a:xfrm>
            <a:off x="6078812" y="5457838"/>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3" name="!!6a">
            <a:extLst>
              <a:ext uri="{FF2B5EF4-FFF2-40B4-BE49-F238E27FC236}">
                <a16:creationId xmlns="" xmlns:a16="http://schemas.microsoft.com/office/drawing/2014/main" id="{1A2132AA-48E4-495E-A5D0-6D2BBB8C76E1}"/>
              </a:ext>
            </a:extLst>
          </p:cNvPr>
          <p:cNvSpPr txBox="1"/>
          <p:nvPr/>
        </p:nvSpPr>
        <p:spPr>
          <a:xfrm>
            <a:off x="6248259" y="5493063"/>
            <a:ext cx="680487"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97" name="!!o6a">
            <a:extLst>
              <a:ext uri="{FF2B5EF4-FFF2-40B4-BE49-F238E27FC236}">
                <a16:creationId xmlns="" xmlns:a16="http://schemas.microsoft.com/office/drawing/2014/main" id="{A69446C8-8AE1-4684-80C5-705063A5E993}"/>
              </a:ext>
            </a:extLst>
          </p:cNvPr>
          <p:cNvSpPr/>
          <p:nvPr/>
        </p:nvSpPr>
        <p:spPr>
          <a:xfrm>
            <a:off x="4953755" y="5457057"/>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98" name="!!6a">
            <a:extLst>
              <a:ext uri="{FF2B5EF4-FFF2-40B4-BE49-F238E27FC236}">
                <a16:creationId xmlns="" xmlns:a16="http://schemas.microsoft.com/office/drawing/2014/main" id="{1A2132AA-48E4-495E-A5D0-6D2BBB8C76E1}"/>
              </a:ext>
            </a:extLst>
          </p:cNvPr>
          <p:cNvSpPr txBox="1"/>
          <p:nvPr/>
        </p:nvSpPr>
        <p:spPr>
          <a:xfrm>
            <a:off x="5117062" y="5488551"/>
            <a:ext cx="680487"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t</a:t>
            </a:r>
          </a:p>
        </p:txBody>
      </p:sp>
      <p:sp>
        <p:nvSpPr>
          <p:cNvPr id="99" name="!!o6a">
            <a:extLst>
              <a:ext uri="{FF2B5EF4-FFF2-40B4-BE49-F238E27FC236}">
                <a16:creationId xmlns="" xmlns:a16="http://schemas.microsoft.com/office/drawing/2014/main" id="{A69446C8-8AE1-4684-80C5-705063A5E993}"/>
              </a:ext>
            </a:extLst>
          </p:cNvPr>
          <p:cNvSpPr/>
          <p:nvPr/>
        </p:nvSpPr>
        <p:spPr>
          <a:xfrm>
            <a:off x="7211339" y="5461170"/>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0" name="!!6a">
            <a:extLst>
              <a:ext uri="{FF2B5EF4-FFF2-40B4-BE49-F238E27FC236}">
                <a16:creationId xmlns="" xmlns:a16="http://schemas.microsoft.com/office/drawing/2014/main" id="{1A2132AA-48E4-495E-A5D0-6D2BBB8C76E1}"/>
              </a:ext>
            </a:extLst>
          </p:cNvPr>
          <p:cNvSpPr txBox="1"/>
          <p:nvPr/>
        </p:nvSpPr>
        <p:spPr>
          <a:xfrm>
            <a:off x="7374646" y="5455197"/>
            <a:ext cx="680487"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ẹ</a:t>
            </a:r>
          </a:p>
        </p:txBody>
      </p:sp>
      <p:sp>
        <p:nvSpPr>
          <p:cNvPr id="101" name="!!o6a">
            <a:extLst>
              <a:ext uri="{FF2B5EF4-FFF2-40B4-BE49-F238E27FC236}">
                <a16:creationId xmlns="" xmlns:a16="http://schemas.microsoft.com/office/drawing/2014/main" id="{A69446C8-8AE1-4684-80C5-705063A5E993}"/>
              </a:ext>
            </a:extLst>
          </p:cNvPr>
          <p:cNvSpPr/>
          <p:nvPr/>
        </p:nvSpPr>
        <p:spPr>
          <a:xfrm>
            <a:off x="8343866" y="5465368"/>
            <a:ext cx="1007103" cy="100710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a:p>
        </p:txBody>
      </p:sp>
      <p:sp>
        <p:nvSpPr>
          <p:cNvPr id="102" name="!!6a">
            <a:extLst>
              <a:ext uri="{FF2B5EF4-FFF2-40B4-BE49-F238E27FC236}">
                <a16:creationId xmlns="" xmlns:a16="http://schemas.microsoft.com/office/drawing/2014/main" id="{1A2132AA-48E4-495E-A5D0-6D2BBB8C76E1}"/>
              </a:ext>
            </a:extLst>
          </p:cNvPr>
          <p:cNvSpPr txBox="1"/>
          <p:nvPr/>
        </p:nvSpPr>
        <p:spPr>
          <a:xfrm>
            <a:off x="8507173" y="5488551"/>
            <a:ext cx="680487"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p</a:t>
            </a:r>
          </a:p>
        </p:txBody>
      </p:sp>
      <p:pic>
        <p:nvPicPr>
          <p:cNvPr id="2050" name="Picture 2" descr="Những điều cần lưu ý khi sơ cứu gãy xương - VnExpress Sức khỏe"/>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325307" y="1126991"/>
            <a:ext cx="3471978" cy="20831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0" name="Picture 49">
            <a:extLst>
              <a:ext uri="{FF2B5EF4-FFF2-40B4-BE49-F238E27FC236}">
                <a16:creationId xmlns="" xmlns:a16="http://schemas.microsoft.com/office/drawing/2014/main" id="{83136700-02CF-4442-BDBD-D1E14B1CE35B}"/>
              </a:ext>
            </a:extLst>
          </p:cNvPr>
          <p:cNvPicPr>
            <a:picLocks noChangeAspect="1"/>
          </p:cNvPicPr>
          <p:nvPr/>
        </p:nvPicPr>
        <p:blipFill>
          <a:blip r:embed="rId11"/>
          <a:stretch>
            <a:fillRect/>
          </a:stretch>
        </p:blipFill>
        <p:spPr>
          <a:xfrm>
            <a:off x="4762378" y="-700161"/>
            <a:ext cx="359906" cy="214559"/>
          </a:xfrm>
          <a:prstGeom prst="rect">
            <a:avLst/>
          </a:prstGeom>
        </p:spPr>
      </p:pic>
      <p:pic>
        <p:nvPicPr>
          <p:cNvPr id="51" name="Picture 50">
            <a:extLst>
              <a:ext uri="{FF2B5EF4-FFF2-40B4-BE49-F238E27FC236}">
                <a16:creationId xmlns="" xmlns:a16="http://schemas.microsoft.com/office/drawing/2014/main" id="{EC6B3A13-B1A5-4E10-97C1-2708BDFA808E}"/>
              </a:ext>
            </a:extLst>
          </p:cNvPr>
          <p:cNvPicPr>
            <a:picLocks noChangeAspect="1"/>
          </p:cNvPicPr>
          <p:nvPr/>
        </p:nvPicPr>
        <p:blipFill>
          <a:blip r:embed="rId12"/>
          <a:stretch>
            <a:fillRect/>
          </a:stretch>
        </p:blipFill>
        <p:spPr>
          <a:xfrm>
            <a:off x="2488274" y="-749284"/>
            <a:ext cx="359906" cy="214559"/>
          </a:xfrm>
          <a:prstGeom prst="rect">
            <a:avLst/>
          </a:prstGeom>
        </p:spPr>
      </p:pic>
      <p:pic>
        <p:nvPicPr>
          <p:cNvPr id="52" name="Picture 51">
            <a:extLst>
              <a:ext uri="{FF2B5EF4-FFF2-40B4-BE49-F238E27FC236}">
                <a16:creationId xmlns="" xmlns:a16="http://schemas.microsoft.com/office/drawing/2014/main" id="{7437B6B6-F3C4-4CCC-916A-917CDE9900CC}"/>
              </a:ext>
            </a:extLst>
          </p:cNvPr>
          <p:cNvPicPr>
            <a:picLocks noChangeAspect="1"/>
          </p:cNvPicPr>
          <p:nvPr/>
        </p:nvPicPr>
        <p:blipFill>
          <a:blip r:embed="rId13"/>
          <a:stretch>
            <a:fillRect/>
          </a:stretch>
        </p:blipFill>
        <p:spPr>
          <a:xfrm>
            <a:off x="4027389" y="-1079701"/>
            <a:ext cx="359906" cy="218018"/>
          </a:xfrm>
          <a:prstGeom prst="rect">
            <a:avLst/>
          </a:prstGeom>
        </p:spPr>
      </p:pic>
      <p:pic>
        <p:nvPicPr>
          <p:cNvPr id="53" name="Picture 52">
            <a:extLst>
              <a:ext uri="{FF2B5EF4-FFF2-40B4-BE49-F238E27FC236}">
                <a16:creationId xmlns="" xmlns:a16="http://schemas.microsoft.com/office/drawing/2014/main" id="{45F64F2D-6DA2-4348-98CC-253FFE21C893}"/>
              </a:ext>
            </a:extLst>
          </p:cNvPr>
          <p:cNvPicPr>
            <a:picLocks noChangeAspect="1"/>
          </p:cNvPicPr>
          <p:nvPr/>
        </p:nvPicPr>
        <p:blipFill>
          <a:blip r:embed="rId14"/>
          <a:stretch>
            <a:fillRect/>
          </a:stretch>
        </p:blipFill>
        <p:spPr>
          <a:xfrm>
            <a:off x="5794220" y="-788129"/>
            <a:ext cx="359906" cy="218018"/>
          </a:xfrm>
          <a:prstGeom prst="rect">
            <a:avLst/>
          </a:prstGeom>
        </p:spPr>
      </p:pic>
      <p:pic>
        <p:nvPicPr>
          <p:cNvPr id="54" name="Picture 53">
            <a:extLst>
              <a:ext uri="{FF2B5EF4-FFF2-40B4-BE49-F238E27FC236}">
                <a16:creationId xmlns="" xmlns:a16="http://schemas.microsoft.com/office/drawing/2014/main" id="{DFDAC995-C52B-4A95-A28A-8172E0E5DC65}"/>
              </a:ext>
            </a:extLst>
          </p:cNvPr>
          <p:cNvPicPr>
            <a:picLocks noChangeAspect="1"/>
          </p:cNvPicPr>
          <p:nvPr/>
        </p:nvPicPr>
        <p:blipFill>
          <a:blip r:embed="rId15"/>
          <a:stretch>
            <a:fillRect/>
          </a:stretch>
        </p:blipFill>
        <p:spPr>
          <a:xfrm>
            <a:off x="10614884" y="-718425"/>
            <a:ext cx="359906" cy="214559"/>
          </a:xfrm>
          <a:prstGeom prst="rect">
            <a:avLst/>
          </a:prstGeom>
        </p:spPr>
      </p:pic>
      <p:pic>
        <p:nvPicPr>
          <p:cNvPr id="55" name="Picture 54">
            <a:extLst>
              <a:ext uri="{FF2B5EF4-FFF2-40B4-BE49-F238E27FC236}">
                <a16:creationId xmlns="" xmlns:a16="http://schemas.microsoft.com/office/drawing/2014/main" id="{136B6640-E6E1-4D80-ADAA-FD3DD9E65DF3}"/>
              </a:ext>
            </a:extLst>
          </p:cNvPr>
          <p:cNvPicPr>
            <a:picLocks noChangeAspect="1"/>
          </p:cNvPicPr>
          <p:nvPr/>
        </p:nvPicPr>
        <p:blipFill>
          <a:blip r:embed="rId16"/>
          <a:stretch>
            <a:fillRect/>
          </a:stretch>
        </p:blipFill>
        <p:spPr>
          <a:xfrm>
            <a:off x="7942833" y="-1170124"/>
            <a:ext cx="359906" cy="218018"/>
          </a:xfrm>
          <a:prstGeom prst="rect">
            <a:avLst/>
          </a:prstGeom>
        </p:spPr>
      </p:pic>
      <p:pic>
        <p:nvPicPr>
          <p:cNvPr id="56" name="Picture 55">
            <a:extLst>
              <a:ext uri="{FF2B5EF4-FFF2-40B4-BE49-F238E27FC236}">
                <a16:creationId xmlns="" xmlns:a16="http://schemas.microsoft.com/office/drawing/2014/main" id="{0B4131E8-A673-4BB0-95D3-29242445E245}"/>
              </a:ext>
            </a:extLst>
          </p:cNvPr>
          <p:cNvPicPr>
            <a:picLocks noChangeAspect="1"/>
          </p:cNvPicPr>
          <p:nvPr/>
        </p:nvPicPr>
        <p:blipFill>
          <a:blip r:embed="rId17"/>
          <a:stretch>
            <a:fillRect/>
          </a:stretch>
        </p:blipFill>
        <p:spPr>
          <a:xfrm>
            <a:off x="8847418" y="-661946"/>
            <a:ext cx="359906" cy="214559"/>
          </a:xfrm>
          <a:prstGeom prst="rect">
            <a:avLst/>
          </a:prstGeom>
        </p:spPr>
      </p:pic>
      <p:pic>
        <p:nvPicPr>
          <p:cNvPr id="57" name="Picture 56">
            <a:extLst>
              <a:ext uri="{FF2B5EF4-FFF2-40B4-BE49-F238E27FC236}">
                <a16:creationId xmlns="" xmlns:a16="http://schemas.microsoft.com/office/drawing/2014/main" id="{36BDA17A-DB23-45D8-8D11-B78B53ADB185}"/>
              </a:ext>
            </a:extLst>
          </p:cNvPr>
          <p:cNvPicPr>
            <a:picLocks noChangeAspect="1"/>
          </p:cNvPicPr>
          <p:nvPr/>
        </p:nvPicPr>
        <p:blipFill>
          <a:blip r:embed="rId18"/>
          <a:stretch>
            <a:fillRect/>
          </a:stretch>
        </p:blipFill>
        <p:spPr>
          <a:xfrm>
            <a:off x="9622616" y="-703620"/>
            <a:ext cx="359906" cy="218018"/>
          </a:xfrm>
          <a:prstGeom prst="rect">
            <a:avLst/>
          </a:prstGeom>
        </p:spPr>
      </p:pic>
      <p:pic>
        <p:nvPicPr>
          <p:cNvPr id="58" name="Picture 57">
            <a:extLst>
              <a:ext uri="{FF2B5EF4-FFF2-40B4-BE49-F238E27FC236}">
                <a16:creationId xmlns="" xmlns:a16="http://schemas.microsoft.com/office/drawing/2014/main" id="{D96310F7-E1E1-4AA9-811A-6C70C6DF5BEA}"/>
              </a:ext>
            </a:extLst>
          </p:cNvPr>
          <p:cNvPicPr>
            <a:picLocks noChangeAspect="1"/>
          </p:cNvPicPr>
          <p:nvPr/>
        </p:nvPicPr>
        <p:blipFill>
          <a:blip r:embed="rId19"/>
          <a:stretch>
            <a:fillRect/>
          </a:stretch>
        </p:blipFill>
        <p:spPr>
          <a:xfrm>
            <a:off x="7378477" y="-625122"/>
            <a:ext cx="359906" cy="218018"/>
          </a:xfrm>
          <a:prstGeom prst="rect">
            <a:avLst/>
          </a:prstGeom>
        </p:spPr>
      </p:pic>
      <p:pic>
        <p:nvPicPr>
          <p:cNvPr id="59" name="Picture 58">
            <a:extLst>
              <a:ext uri="{FF2B5EF4-FFF2-40B4-BE49-F238E27FC236}">
                <a16:creationId xmlns="" xmlns:a16="http://schemas.microsoft.com/office/drawing/2014/main" id="{5E017C85-5DAD-457C-B5DD-F3BAB9483453}"/>
              </a:ext>
            </a:extLst>
          </p:cNvPr>
          <p:cNvPicPr>
            <a:picLocks noChangeAspect="1"/>
          </p:cNvPicPr>
          <p:nvPr/>
        </p:nvPicPr>
        <p:blipFill>
          <a:blip r:embed="rId20"/>
          <a:stretch>
            <a:fillRect/>
          </a:stretch>
        </p:blipFill>
        <p:spPr>
          <a:xfrm>
            <a:off x="3215070" y="-774531"/>
            <a:ext cx="359906" cy="218018"/>
          </a:xfrm>
          <a:prstGeom prst="rect">
            <a:avLst/>
          </a:prstGeom>
        </p:spPr>
      </p:pic>
      <p:pic>
        <p:nvPicPr>
          <p:cNvPr id="60" name="Picture 59">
            <a:extLst>
              <a:ext uri="{FF2B5EF4-FFF2-40B4-BE49-F238E27FC236}">
                <a16:creationId xmlns="" xmlns:a16="http://schemas.microsoft.com/office/drawing/2014/main" id="{1EA53A7B-919E-456E-9512-861396F1A7A6}"/>
              </a:ext>
            </a:extLst>
          </p:cNvPr>
          <p:cNvPicPr>
            <a:picLocks noChangeAspect="1"/>
          </p:cNvPicPr>
          <p:nvPr/>
        </p:nvPicPr>
        <p:blipFill>
          <a:blip r:embed="rId12"/>
          <a:stretch>
            <a:fillRect/>
          </a:stretch>
        </p:blipFill>
        <p:spPr>
          <a:xfrm>
            <a:off x="7336814" y="-922327"/>
            <a:ext cx="359906" cy="214559"/>
          </a:xfrm>
          <a:prstGeom prst="rect">
            <a:avLst/>
          </a:prstGeom>
        </p:spPr>
      </p:pic>
      <p:pic>
        <p:nvPicPr>
          <p:cNvPr id="62" name="Picture 61">
            <a:extLst>
              <a:ext uri="{FF2B5EF4-FFF2-40B4-BE49-F238E27FC236}">
                <a16:creationId xmlns="" xmlns:a16="http://schemas.microsoft.com/office/drawing/2014/main" id="{9BAF055C-5BE1-4E37-8EB0-E098FAF9F86A}"/>
              </a:ext>
            </a:extLst>
          </p:cNvPr>
          <p:cNvPicPr>
            <a:picLocks noChangeAspect="1"/>
          </p:cNvPicPr>
          <p:nvPr/>
        </p:nvPicPr>
        <p:blipFill>
          <a:blip r:embed="rId13"/>
          <a:stretch>
            <a:fillRect/>
          </a:stretch>
        </p:blipFill>
        <p:spPr>
          <a:xfrm>
            <a:off x="8875929" y="-1252743"/>
            <a:ext cx="359906" cy="218018"/>
          </a:xfrm>
          <a:prstGeom prst="rect">
            <a:avLst/>
          </a:prstGeom>
        </p:spPr>
      </p:pic>
      <p:pic>
        <p:nvPicPr>
          <p:cNvPr id="65" name="Picture 64">
            <a:extLst>
              <a:ext uri="{FF2B5EF4-FFF2-40B4-BE49-F238E27FC236}">
                <a16:creationId xmlns="" xmlns:a16="http://schemas.microsoft.com/office/drawing/2014/main" id="{E152F6FA-703D-426C-800B-EA4A512F68C8}"/>
              </a:ext>
            </a:extLst>
          </p:cNvPr>
          <p:cNvPicPr>
            <a:picLocks noChangeAspect="1"/>
          </p:cNvPicPr>
          <p:nvPr/>
        </p:nvPicPr>
        <p:blipFill>
          <a:blip r:embed="rId20"/>
          <a:stretch>
            <a:fillRect/>
          </a:stretch>
        </p:blipFill>
        <p:spPr>
          <a:xfrm>
            <a:off x="8063610" y="-947574"/>
            <a:ext cx="359906" cy="218018"/>
          </a:xfrm>
          <a:prstGeom prst="rect">
            <a:avLst/>
          </a:prstGeom>
        </p:spPr>
      </p:pic>
      <p:pic>
        <p:nvPicPr>
          <p:cNvPr id="66" name="Picture 65">
            <a:extLst>
              <a:ext uri="{FF2B5EF4-FFF2-40B4-BE49-F238E27FC236}">
                <a16:creationId xmlns="" xmlns:a16="http://schemas.microsoft.com/office/drawing/2014/main" id="{9956F601-6BEA-4D35-A9CE-DC483264DDE9}"/>
              </a:ext>
            </a:extLst>
          </p:cNvPr>
          <p:cNvPicPr>
            <a:picLocks noChangeAspect="1"/>
          </p:cNvPicPr>
          <p:nvPr/>
        </p:nvPicPr>
        <p:blipFill>
          <a:blip r:embed="rId14"/>
          <a:stretch>
            <a:fillRect/>
          </a:stretch>
        </p:blipFill>
        <p:spPr>
          <a:xfrm>
            <a:off x="1166065" y="-633702"/>
            <a:ext cx="359906" cy="218018"/>
          </a:xfrm>
          <a:prstGeom prst="rect">
            <a:avLst/>
          </a:prstGeom>
        </p:spPr>
      </p:pic>
      <p:pic>
        <p:nvPicPr>
          <p:cNvPr id="67" name="Picture 66">
            <a:extLst>
              <a:ext uri="{FF2B5EF4-FFF2-40B4-BE49-F238E27FC236}">
                <a16:creationId xmlns="" xmlns:a16="http://schemas.microsoft.com/office/drawing/2014/main" id="{1A1D4B74-F08C-4E37-AE94-EA6626121D74}"/>
              </a:ext>
            </a:extLst>
          </p:cNvPr>
          <p:cNvPicPr>
            <a:picLocks noChangeAspect="1"/>
          </p:cNvPicPr>
          <p:nvPr/>
        </p:nvPicPr>
        <p:blipFill>
          <a:blip r:embed="rId15"/>
          <a:stretch>
            <a:fillRect/>
          </a:stretch>
        </p:blipFill>
        <p:spPr>
          <a:xfrm>
            <a:off x="2096747" y="-1048888"/>
            <a:ext cx="359906" cy="214559"/>
          </a:xfrm>
          <a:prstGeom prst="rect">
            <a:avLst/>
          </a:prstGeom>
        </p:spPr>
      </p:pic>
      <p:pic>
        <p:nvPicPr>
          <p:cNvPr id="76" name="Picture 75">
            <a:extLst>
              <a:ext uri="{FF2B5EF4-FFF2-40B4-BE49-F238E27FC236}">
                <a16:creationId xmlns="" xmlns:a16="http://schemas.microsoft.com/office/drawing/2014/main" id="{9781EDFB-5E40-417F-8975-5B44D33ED0DF}"/>
              </a:ext>
            </a:extLst>
          </p:cNvPr>
          <p:cNvPicPr>
            <a:picLocks noChangeAspect="1"/>
          </p:cNvPicPr>
          <p:nvPr/>
        </p:nvPicPr>
        <p:blipFill>
          <a:blip r:embed="rId16"/>
          <a:stretch>
            <a:fillRect/>
          </a:stretch>
        </p:blipFill>
        <p:spPr>
          <a:xfrm>
            <a:off x="3314677" y="-1015696"/>
            <a:ext cx="359906" cy="218018"/>
          </a:xfrm>
          <a:prstGeom prst="rect">
            <a:avLst/>
          </a:prstGeom>
        </p:spPr>
      </p:pic>
      <p:pic>
        <p:nvPicPr>
          <p:cNvPr id="77" name="Picture 76">
            <a:extLst>
              <a:ext uri="{FF2B5EF4-FFF2-40B4-BE49-F238E27FC236}">
                <a16:creationId xmlns="" xmlns:a16="http://schemas.microsoft.com/office/drawing/2014/main" id="{5FCB52DE-9491-487B-A218-CCFF7ABC7187}"/>
              </a:ext>
            </a:extLst>
          </p:cNvPr>
          <p:cNvPicPr>
            <a:picLocks noChangeAspect="1"/>
          </p:cNvPicPr>
          <p:nvPr/>
        </p:nvPicPr>
        <p:blipFill>
          <a:blip r:embed="rId12"/>
          <a:stretch>
            <a:fillRect/>
          </a:stretch>
        </p:blipFill>
        <p:spPr>
          <a:xfrm>
            <a:off x="-10240" y="-778312"/>
            <a:ext cx="359906" cy="214559"/>
          </a:xfrm>
          <a:prstGeom prst="rect">
            <a:avLst/>
          </a:prstGeom>
        </p:spPr>
      </p:pic>
      <p:pic>
        <p:nvPicPr>
          <p:cNvPr id="79" name="Picture 78">
            <a:extLst>
              <a:ext uri="{FF2B5EF4-FFF2-40B4-BE49-F238E27FC236}">
                <a16:creationId xmlns="" xmlns:a16="http://schemas.microsoft.com/office/drawing/2014/main" id="{98DED43E-F0B8-4CD0-8C69-DC3F71D150FB}"/>
              </a:ext>
            </a:extLst>
          </p:cNvPr>
          <p:cNvPicPr>
            <a:picLocks noChangeAspect="1"/>
          </p:cNvPicPr>
          <p:nvPr/>
        </p:nvPicPr>
        <p:blipFill>
          <a:blip r:embed="rId13"/>
          <a:stretch>
            <a:fillRect/>
          </a:stretch>
        </p:blipFill>
        <p:spPr>
          <a:xfrm>
            <a:off x="581289" y="-1143734"/>
            <a:ext cx="359906" cy="218018"/>
          </a:xfrm>
          <a:prstGeom prst="rect">
            <a:avLst/>
          </a:prstGeom>
        </p:spPr>
      </p:pic>
      <p:pic>
        <p:nvPicPr>
          <p:cNvPr id="80" name="Picture 79">
            <a:extLst>
              <a:ext uri="{FF2B5EF4-FFF2-40B4-BE49-F238E27FC236}">
                <a16:creationId xmlns="" xmlns:a16="http://schemas.microsoft.com/office/drawing/2014/main" id="{DF883775-6A67-4A4A-84BB-35D8C63B9692}"/>
              </a:ext>
            </a:extLst>
          </p:cNvPr>
          <p:cNvPicPr>
            <a:picLocks noChangeAspect="1"/>
          </p:cNvPicPr>
          <p:nvPr/>
        </p:nvPicPr>
        <p:blipFill>
          <a:blip r:embed="rId20"/>
          <a:stretch>
            <a:fillRect/>
          </a:stretch>
        </p:blipFill>
        <p:spPr>
          <a:xfrm>
            <a:off x="3435455" y="-793146"/>
            <a:ext cx="359906" cy="218018"/>
          </a:xfrm>
          <a:prstGeom prst="rect">
            <a:avLst/>
          </a:prstGeom>
        </p:spPr>
      </p:pic>
      <p:pic>
        <p:nvPicPr>
          <p:cNvPr id="81" name="Picture 80">
            <a:extLst>
              <a:ext uri="{FF2B5EF4-FFF2-40B4-BE49-F238E27FC236}">
                <a16:creationId xmlns="" xmlns:a16="http://schemas.microsoft.com/office/drawing/2014/main" id="{74F28298-20FD-4F0D-9737-28FF2855C241}"/>
              </a:ext>
            </a:extLst>
          </p:cNvPr>
          <p:cNvPicPr>
            <a:picLocks noChangeAspect="1"/>
          </p:cNvPicPr>
          <p:nvPr/>
        </p:nvPicPr>
        <p:blipFill>
          <a:blip r:embed="rId13"/>
          <a:stretch>
            <a:fillRect/>
          </a:stretch>
        </p:blipFill>
        <p:spPr>
          <a:xfrm>
            <a:off x="6445461" y="-1078085"/>
            <a:ext cx="359906" cy="218018"/>
          </a:xfrm>
          <a:prstGeom prst="rect">
            <a:avLst/>
          </a:prstGeom>
        </p:spPr>
      </p:pic>
      <p:pic>
        <p:nvPicPr>
          <p:cNvPr id="82" name="Picture 81">
            <a:extLst>
              <a:ext uri="{FF2B5EF4-FFF2-40B4-BE49-F238E27FC236}">
                <a16:creationId xmlns="" xmlns:a16="http://schemas.microsoft.com/office/drawing/2014/main" id="{A347B3AB-2664-48A2-850C-EFFA8E52BFAC}"/>
              </a:ext>
            </a:extLst>
          </p:cNvPr>
          <p:cNvPicPr>
            <a:picLocks noChangeAspect="1"/>
          </p:cNvPicPr>
          <p:nvPr/>
        </p:nvPicPr>
        <p:blipFill>
          <a:blip r:embed="rId15"/>
          <a:stretch>
            <a:fillRect/>
          </a:stretch>
        </p:blipFill>
        <p:spPr>
          <a:xfrm>
            <a:off x="4514820" y="-1047272"/>
            <a:ext cx="359906" cy="214559"/>
          </a:xfrm>
          <a:prstGeom prst="rect">
            <a:avLst/>
          </a:prstGeom>
        </p:spPr>
      </p:pic>
      <p:pic>
        <p:nvPicPr>
          <p:cNvPr id="83" name="Picture 82">
            <a:extLst>
              <a:ext uri="{FF2B5EF4-FFF2-40B4-BE49-F238E27FC236}">
                <a16:creationId xmlns="" xmlns:a16="http://schemas.microsoft.com/office/drawing/2014/main" id="{F98185BC-E162-4531-BFCA-BE96906925F1}"/>
              </a:ext>
            </a:extLst>
          </p:cNvPr>
          <p:cNvPicPr>
            <a:picLocks noChangeAspect="1"/>
          </p:cNvPicPr>
          <p:nvPr/>
        </p:nvPicPr>
        <p:blipFill>
          <a:blip r:embed="rId16"/>
          <a:stretch>
            <a:fillRect/>
          </a:stretch>
        </p:blipFill>
        <p:spPr>
          <a:xfrm>
            <a:off x="2068096" y="-1470761"/>
            <a:ext cx="359906" cy="218018"/>
          </a:xfrm>
          <a:prstGeom prst="rect">
            <a:avLst/>
          </a:prstGeom>
        </p:spPr>
      </p:pic>
      <p:pic>
        <p:nvPicPr>
          <p:cNvPr id="84" name="Picture 83">
            <a:extLst>
              <a:ext uri="{FF2B5EF4-FFF2-40B4-BE49-F238E27FC236}">
                <a16:creationId xmlns="" xmlns:a16="http://schemas.microsoft.com/office/drawing/2014/main" id="{58467660-8104-4705-8F38-1DF0D0855E2A}"/>
              </a:ext>
            </a:extLst>
          </p:cNvPr>
          <p:cNvPicPr>
            <a:picLocks noChangeAspect="1"/>
          </p:cNvPicPr>
          <p:nvPr/>
        </p:nvPicPr>
        <p:blipFill>
          <a:blip r:embed="rId13"/>
          <a:stretch>
            <a:fillRect/>
          </a:stretch>
        </p:blipFill>
        <p:spPr>
          <a:xfrm>
            <a:off x="11632525" y="-1273921"/>
            <a:ext cx="359906" cy="218018"/>
          </a:xfrm>
          <a:prstGeom prst="rect">
            <a:avLst/>
          </a:prstGeom>
        </p:spPr>
      </p:pic>
      <p:pic>
        <p:nvPicPr>
          <p:cNvPr id="85" name="Picture 84">
            <a:extLst>
              <a:ext uri="{FF2B5EF4-FFF2-40B4-BE49-F238E27FC236}">
                <a16:creationId xmlns="" xmlns:a16="http://schemas.microsoft.com/office/drawing/2014/main" id="{E53B8DDF-30A9-45B4-91C4-CAFE61A2680E}"/>
              </a:ext>
            </a:extLst>
          </p:cNvPr>
          <p:cNvPicPr>
            <a:picLocks noChangeAspect="1"/>
          </p:cNvPicPr>
          <p:nvPr/>
        </p:nvPicPr>
        <p:blipFill>
          <a:blip r:embed="rId16"/>
          <a:stretch>
            <a:fillRect/>
          </a:stretch>
        </p:blipFill>
        <p:spPr>
          <a:xfrm>
            <a:off x="11641640" y="-666847"/>
            <a:ext cx="359906" cy="218018"/>
          </a:xfrm>
          <a:prstGeom prst="rect">
            <a:avLst/>
          </a:prstGeom>
        </p:spPr>
      </p:pic>
      <p:pic>
        <p:nvPicPr>
          <p:cNvPr id="86" name="Picture 85">
            <a:extLst>
              <a:ext uri="{FF2B5EF4-FFF2-40B4-BE49-F238E27FC236}">
                <a16:creationId xmlns="" xmlns:a16="http://schemas.microsoft.com/office/drawing/2014/main" id="{F215461D-643C-46F0-B9BF-CED2FF22E7D4}"/>
              </a:ext>
            </a:extLst>
          </p:cNvPr>
          <p:cNvPicPr>
            <a:picLocks noChangeAspect="1"/>
          </p:cNvPicPr>
          <p:nvPr/>
        </p:nvPicPr>
        <p:blipFill>
          <a:blip r:embed="rId12"/>
          <a:stretch>
            <a:fillRect/>
          </a:stretch>
        </p:blipFill>
        <p:spPr>
          <a:xfrm>
            <a:off x="5018883" y="-398654"/>
            <a:ext cx="359906" cy="214559"/>
          </a:xfrm>
          <a:prstGeom prst="rect">
            <a:avLst/>
          </a:prstGeom>
        </p:spPr>
      </p:pic>
      <p:pic>
        <p:nvPicPr>
          <p:cNvPr id="87" name="Picture 86">
            <a:extLst>
              <a:ext uri="{FF2B5EF4-FFF2-40B4-BE49-F238E27FC236}">
                <a16:creationId xmlns="" xmlns:a16="http://schemas.microsoft.com/office/drawing/2014/main" id="{D10A4024-EBE1-42C0-9304-C13FE3470339}"/>
              </a:ext>
            </a:extLst>
          </p:cNvPr>
          <p:cNvPicPr>
            <a:picLocks noChangeAspect="1"/>
          </p:cNvPicPr>
          <p:nvPr/>
        </p:nvPicPr>
        <p:blipFill>
          <a:blip r:embed="rId13"/>
          <a:stretch>
            <a:fillRect/>
          </a:stretch>
        </p:blipFill>
        <p:spPr>
          <a:xfrm>
            <a:off x="6557997" y="-729071"/>
            <a:ext cx="359906" cy="218018"/>
          </a:xfrm>
          <a:prstGeom prst="rect">
            <a:avLst/>
          </a:prstGeom>
        </p:spPr>
      </p:pic>
      <p:pic>
        <p:nvPicPr>
          <p:cNvPr id="88" name="Picture 87">
            <a:extLst>
              <a:ext uri="{FF2B5EF4-FFF2-40B4-BE49-F238E27FC236}">
                <a16:creationId xmlns="" xmlns:a16="http://schemas.microsoft.com/office/drawing/2014/main" id="{9099DF57-12AF-4630-83BF-DC32899B7987}"/>
              </a:ext>
            </a:extLst>
          </p:cNvPr>
          <p:cNvPicPr>
            <a:picLocks noChangeAspect="1"/>
          </p:cNvPicPr>
          <p:nvPr/>
        </p:nvPicPr>
        <p:blipFill>
          <a:blip r:embed="rId20"/>
          <a:stretch>
            <a:fillRect/>
          </a:stretch>
        </p:blipFill>
        <p:spPr>
          <a:xfrm>
            <a:off x="5745679" y="-423901"/>
            <a:ext cx="359906" cy="218018"/>
          </a:xfrm>
          <a:prstGeom prst="rect">
            <a:avLst/>
          </a:prstGeom>
        </p:spPr>
      </p:pic>
      <p:pic>
        <p:nvPicPr>
          <p:cNvPr id="89" name="Picture 88">
            <a:extLst>
              <a:ext uri="{FF2B5EF4-FFF2-40B4-BE49-F238E27FC236}">
                <a16:creationId xmlns="" xmlns:a16="http://schemas.microsoft.com/office/drawing/2014/main" id="{00B2893E-8591-48D3-8031-4FEDB4016EFE}"/>
              </a:ext>
            </a:extLst>
          </p:cNvPr>
          <p:cNvPicPr>
            <a:picLocks noChangeAspect="1"/>
          </p:cNvPicPr>
          <p:nvPr/>
        </p:nvPicPr>
        <p:blipFill>
          <a:blip r:embed="rId13"/>
          <a:stretch>
            <a:fillRect/>
          </a:stretch>
        </p:blipFill>
        <p:spPr>
          <a:xfrm>
            <a:off x="4127529" y="-554412"/>
            <a:ext cx="359906" cy="218018"/>
          </a:xfrm>
          <a:prstGeom prst="rect">
            <a:avLst/>
          </a:prstGeom>
        </p:spPr>
      </p:pic>
      <p:pic>
        <p:nvPicPr>
          <p:cNvPr id="90" name="Picture 89">
            <a:extLst>
              <a:ext uri="{FF2B5EF4-FFF2-40B4-BE49-F238E27FC236}">
                <a16:creationId xmlns="" xmlns:a16="http://schemas.microsoft.com/office/drawing/2014/main" id="{013F2579-04EB-4461-A5E3-7B0DC899F94B}"/>
              </a:ext>
            </a:extLst>
          </p:cNvPr>
          <p:cNvPicPr>
            <a:picLocks noChangeAspect="1"/>
          </p:cNvPicPr>
          <p:nvPr/>
        </p:nvPicPr>
        <p:blipFill>
          <a:blip r:embed="rId13"/>
          <a:stretch>
            <a:fillRect/>
          </a:stretch>
        </p:blipFill>
        <p:spPr>
          <a:xfrm>
            <a:off x="10446681" y="-1380243"/>
            <a:ext cx="359906" cy="218018"/>
          </a:xfrm>
          <a:prstGeom prst="rect">
            <a:avLst/>
          </a:prstGeom>
        </p:spPr>
      </p:pic>
    </p:spTree>
    <p:extLst>
      <p:ext uri="{BB962C8B-B14F-4D97-AF65-F5344CB8AC3E}">
        <p14:creationId xmlns:p14="http://schemas.microsoft.com/office/powerpoint/2010/main" val="393293754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48"/>
                                        </p:tgtEl>
                                      </p:cBhvr>
                                    </p:animEffect>
                                    <p:animScale>
                                      <p:cBhvr>
                                        <p:cTn id="12" dur="250" autoRev="1" fill="hold"/>
                                        <p:tgtEl>
                                          <p:spTgt spid="48"/>
                                        </p:tgtEl>
                                      </p:cBhvr>
                                      <p:by x="105000" y="105000"/>
                                    </p:animScale>
                                  </p:childTnLst>
                                </p:cTn>
                              </p:par>
                            </p:childTnLst>
                          </p:cTn>
                        </p:par>
                      </p:childTnLst>
                    </p:cTn>
                  </p:par>
                </p:childTnLst>
              </p:cTn>
              <p:nextCondLst>
                <p:cond evt="onClick" delay="0">
                  <p:tgtEl>
                    <p:spTgt spid="39"/>
                  </p:tgtEl>
                </p:cond>
              </p:nextCondLst>
            </p:seq>
            <p:seq concurrent="1" nextAc="seek">
              <p:cTn id="13" restart="whenNotActive" fill="hold" evtFilter="cancelBubble" nodeType="interactiveSeq">
                <p:stCondLst>
                  <p:cond evt="onClick" delay="0">
                    <p:tgtEl>
                      <p:spTgt spid="95"/>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96"/>
                                        </p:tgtEl>
                                        <p:attrNameLst>
                                          <p:attrName>style.visibility</p:attrName>
                                        </p:attrNameLst>
                                      </p:cBhvr>
                                      <p:to>
                                        <p:strVal val="visible"/>
                                      </p:to>
                                    </p:set>
                                    <p:anim calcmode="lin" valueType="num">
                                      <p:cBhvr>
                                        <p:cTn id="18" dur="500" fill="hold"/>
                                        <p:tgtEl>
                                          <p:spTgt spid="96"/>
                                        </p:tgtEl>
                                        <p:attrNameLst>
                                          <p:attrName>ppt_w</p:attrName>
                                        </p:attrNameLst>
                                      </p:cBhvr>
                                      <p:tavLst>
                                        <p:tav tm="0">
                                          <p:val>
                                            <p:fltVal val="0"/>
                                          </p:val>
                                        </p:tav>
                                        <p:tav tm="100000">
                                          <p:val>
                                            <p:strVal val="#ppt_w"/>
                                          </p:val>
                                        </p:tav>
                                      </p:tavLst>
                                    </p:anim>
                                    <p:anim calcmode="lin" valueType="num">
                                      <p:cBhvr>
                                        <p:cTn id="19" dur="500" fill="hold"/>
                                        <p:tgtEl>
                                          <p:spTgt spid="96"/>
                                        </p:tgtEl>
                                        <p:attrNameLst>
                                          <p:attrName>ppt_h</p:attrName>
                                        </p:attrNameLst>
                                      </p:cBhvr>
                                      <p:tavLst>
                                        <p:tav tm="0">
                                          <p:val>
                                            <p:fltVal val="0"/>
                                          </p:val>
                                        </p:tav>
                                        <p:tav tm="100000">
                                          <p:val>
                                            <p:strVal val="#ppt_h"/>
                                          </p:val>
                                        </p:tav>
                                      </p:tavLst>
                                    </p:anim>
                                    <p:animEffect transition="in" filter="fade">
                                      <p:cBhvr>
                                        <p:cTn id="20" dur="500"/>
                                        <p:tgtEl>
                                          <p:spTgt spid="96"/>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96"/>
                                        </p:tgtEl>
                                      </p:cBhvr>
                                    </p:animEffect>
                                    <p:animScale>
                                      <p:cBhvr>
                                        <p:cTn id="23" dur="250" autoRev="1" fill="hold"/>
                                        <p:tgtEl>
                                          <p:spTgt spid="96"/>
                                        </p:tgtEl>
                                      </p:cBhvr>
                                      <p:by x="105000" y="105000"/>
                                    </p:animScale>
                                  </p:childTnLst>
                                </p:cTn>
                              </p:par>
                            </p:childTnLst>
                          </p:cTn>
                        </p:par>
                      </p:childTnLst>
                    </p:cTn>
                  </p:par>
                </p:childTnLst>
              </p:cTn>
              <p:nextCondLst>
                <p:cond evt="onClick" delay="0">
                  <p:tgtEl>
                    <p:spTgt spid="95"/>
                  </p:tgtEl>
                </p:cond>
              </p:nextCondLst>
            </p:seq>
            <p:seq concurrent="1" nextAc="seek">
              <p:cTn id="24" restart="whenNotActive" fill="hold" evtFilter="cancelBubble" nodeType="interactiveSeq">
                <p:stCondLst>
                  <p:cond evt="onClick" delay="0">
                    <p:tgtEl>
                      <p:spTgt spid="91"/>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3"/>
                                        </p:tgtEl>
                                        <p:attrNameLst>
                                          <p:attrName>style.visibility</p:attrName>
                                        </p:attrNameLst>
                                      </p:cBhvr>
                                      <p:to>
                                        <p:strVal val="visible"/>
                                      </p:to>
                                    </p:set>
                                    <p:anim calcmode="lin" valueType="num">
                                      <p:cBhvr>
                                        <p:cTn id="29" dur="500" fill="hold"/>
                                        <p:tgtEl>
                                          <p:spTgt spid="93"/>
                                        </p:tgtEl>
                                        <p:attrNameLst>
                                          <p:attrName>ppt_w</p:attrName>
                                        </p:attrNameLst>
                                      </p:cBhvr>
                                      <p:tavLst>
                                        <p:tav tm="0">
                                          <p:val>
                                            <p:fltVal val="0"/>
                                          </p:val>
                                        </p:tav>
                                        <p:tav tm="100000">
                                          <p:val>
                                            <p:strVal val="#ppt_w"/>
                                          </p:val>
                                        </p:tav>
                                      </p:tavLst>
                                    </p:anim>
                                    <p:anim calcmode="lin" valueType="num">
                                      <p:cBhvr>
                                        <p:cTn id="30" dur="500" fill="hold"/>
                                        <p:tgtEl>
                                          <p:spTgt spid="93"/>
                                        </p:tgtEl>
                                        <p:attrNameLst>
                                          <p:attrName>ppt_h</p:attrName>
                                        </p:attrNameLst>
                                      </p:cBhvr>
                                      <p:tavLst>
                                        <p:tav tm="0">
                                          <p:val>
                                            <p:fltVal val="0"/>
                                          </p:val>
                                        </p:tav>
                                        <p:tav tm="100000">
                                          <p:val>
                                            <p:strVal val="#ppt_h"/>
                                          </p:val>
                                        </p:tav>
                                      </p:tavLst>
                                    </p:anim>
                                    <p:animEffect transition="in" filter="fade">
                                      <p:cBhvr>
                                        <p:cTn id="31" dur="500"/>
                                        <p:tgtEl>
                                          <p:spTgt spid="93"/>
                                        </p:tgtEl>
                                      </p:cBhvr>
                                    </p:animEffect>
                                  </p:childTnLst>
                                  <p:subTnLst>
                                    <p:audio>
                                      <p:cMediaNode>
                                        <p:cTn display="0" masterRel="sameClick">
                                          <p:stCondLst>
                                            <p:cond evt="begin" delay="0">
                                              <p:tn val="27"/>
                                            </p:cond>
                                          </p:stCondLst>
                                          <p:endCondLst>
                                            <p:cond evt="onStopAudio" delay="0">
                                              <p:tgtEl>
                                                <p:sldTgt/>
                                              </p:tgtEl>
                                            </p:cond>
                                          </p:endCondLst>
                                        </p:cTn>
                                        <p:tgtEl>
                                          <p:sndTgt r:embed="rId2" name="Bling.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93"/>
                                        </p:tgtEl>
                                      </p:cBhvr>
                                    </p:animEffect>
                                    <p:animScale>
                                      <p:cBhvr>
                                        <p:cTn id="34" dur="250" autoRev="1" fill="hold"/>
                                        <p:tgtEl>
                                          <p:spTgt spid="93"/>
                                        </p:tgtEl>
                                      </p:cBhvr>
                                      <p:by x="105000" y="105000"/>
                                    </p:animScale>
                                  </p:childTnLst>
                                </p:cTn>
                              </p:par>
                            </p:childTnLst>
                          </p:cTn>
                        </p:par>
                      </p:childTnLst>
                    </p:cTn>
                  </p:par>
                </p:childTnLst>
              </p:cTn>
              <p:nextCondLst>
                <p:cond evt="onClick" delay="0">
                  <p:tgtEl>
                    <p:spTgt spid="91"/>
                  </p:tgtEl>
                </p:cond>
              </p:nextCondLst>
            </p:seq>
            <p:seq concurrent="1" nextAc="seek">
              <p:cTn id="35" restart="whenNotActive" fill="hold" evtFilter="cancelBubble" nodeType="interactiveSeq">
                <p:stCondLst>
                  <p:cond evt="onClick" delay="0">
                    <p:tgtEl>
                      <p:spTgt spid="97"/>
                    </p:tgtEl>
                  </p:cond>
                </p:stCondLst>
                <p:endSync evt="end" delay="0">
                  <p:rtn val="all"/>
                </p:endSync>
                <p:childTnLst>
                  <p:par>
                    <p:cTn id="36" fill="hold">
                      <p:stCondLst>
                        <p:cond delay="0"/>
                      </p:stCondLst>
                      <p:childTnLst>
                        <p:par>
                          <p:cTn id="37" fill="hold">
                            <p:stCondLst>
                              <p:cond delay="0"/>
                            </p:stCondLst>
                            <p:childTnLst>
                              <p:par>
                                <p:cTn id="38" presetID="53" presetClass="entr" presetSubtype="16" fill="hold" grpId="0" nodeType="withEffect">
                                  <p:stCondLst>
                                    <p:cond delay="0"/>
                                  </p:stCondLst>
                                  <p:childTnLst>
                                    <p:set>
                                      <p:cBhvr>
                                        <p:cTn id="39" dur="1" fill="hold">
                                          <p:stCondLst>
                                            <p:cond delay="0"/>
                                          </p:stCondLst>
                                        </p:cTn>
                                        <p:tgtEl>
                                          <p:spTgt spid="98"/>
                                        </p:tgtEl>
                                        <p:attrNameLst>
                                          <p:attrName>style.visibility</p:attrName>
                                        </p:attrNameLst>
                                      </p:cBhvr>
                                      <p:to>
                                        <p:strVal val="visible"/>
                                      </p:to>
                                    </p:set>
                                    <p:anim calcmode="lin" valueType="num">
                                      <p:cBhvr>
                                        <p:cTn id="40" dur="500" fill="hold"/>
                                        <p:tgtEl>
                                          <p:spTgt spid="98"/>
                                        </p:tgtEl>
                                        <p:attrNameLst>
                                          <p:attrName>ppt_w</p:attrName>
                                        </p:attrNameLst>
                                      </p:cBhvr>
                                      <p:tavLst>
                                        <p:tav tm="0">
                                          <p:val>
                                            <p:fltVal val="0"/>
                                          </p:val>
                                        </p:tav>
                                        <p:tav tm="100000">
                                          <p:val>
                                            <p:strVal val="#ppt_w"/>
                                          </p:val>
                                        </p:tav>
                                      </p:tavLst>
                                    </p:anim>
                                    <p:anim calcmode="lin" valueType="num">
                                      <p:cBhvr>
                                        <p:cTn id="41" dur="500" fill="hold"/>
                                        <p:tgtEl>
                                          <p:spTgt spid="98"/>
                                        </p:tgtEl>
                                        <p:attrNameLst>
                                          <p:attrName>ppt_h</p:attrName>
                                        </p:attrNameLst>
                                      </p:cBhvr>
                                      <p:tavLst>
                                        <p:tav tm="0">
                                          <p:val>
                                            <p:fltVal val="0"/>
                                          </p:val>
                                        </p:tav>
                                        <p:tav tm="100000">
                                          <p:val>
                                            <p:strVal val="#ppt_h"/>
                                          </p:val>
                                        </p:tav>
                                      </p:tavLst>
                                    </p:anim>
                                    <p:animEffect transition="in" filter="fade">
                                      <p:cBhvr>
                                        <p:cTn id="42" dur="500"/>
                                        <p:tgtEl>
                                          <p:spTgt spid="98"/>
                                        </p:tgtEl>
                                      </p:cBhvr>
                                    </p:animEffect>
                                  </p:childTnLst>
                                  <p:subTnLst>
                                    <p:audio>
                                      <p:cMediaNode>
                                        <p:cTn display="0" masterRel="sameClick">
                                          <p:stCondLst>
                                            <p:cond evt="begin" delay="0">
                                              <p:tn val="38"/>
                                            </p:cond>
                                          </p:stCondLst>
                                          <p:endCondLst>
                                            <p:cond evt="onStopAudio" delay="0">
                                              <p:tgtEl>
                                                <p:sldTgt/>
                                              </p:tgtEl>
                                            </p:cond>
                                          </p:endCondLst>
                                        </p:cTn>
                                        <p:tgtEl>
                                          <p:sndTgt r:embed="rId2" name="Bling.wav"/>
                                        </p:tgtEl>
                                      </p:cMediaNode>
                                    </p:audio>
                                  </p:subTnLst>
                                </p:cTn>
                              </p:par>
                              <p:par>
                                <p:cTn id="43" presetID="26" presetClass="emph" presetSubtype="0" fill="hold" grpId="1" nodeType="withEffect">
                                  <p:stCondLst>
                                    <p:cond delay="500"/>
                                  </p:stCondLst>
                                  <p:childTnLst>
                                    <p:animEffect transition="out" filter="fade">
                                      <p:cBhvr>
                                        <p:cTn id="44" dur="500" tmFilter="0, 0; .2, .5; .8, .5; 1, 0"/>
                                        <p:tgtEl>
                                          <p:spTgt spid="98"/>
                                        </p:tgtEl>
                                      </p:cBhvr>
                                    </p:animEffect>
                                    <p:animScale>
                                      <p:cBhvr>
                                        <p:cTn id="45" dur="250" autoRev="1" fill="hold"/>
                                        <p:tgtEl>
                                          <p:spTgt spid="98"/>
                                        </p:tgtEl>
                                      </p:cBhvr>
                                      <p:by x="105000" y="105000"/>
                                    </p:animScale>
                                  </p:childTnLst>
                                </p:cTn>
                              </p:par>
                            </p:childTnLst>
                          </p:cTn>
                        </p:par>
                      </p:childTnLst>
                    </p:cTn>
                  </p:par>
                </p:childTnLst>
              </p:cTn>
              <p:nextCondLst>
                <p:cond evt="onClick" delay="0">
                  <p:tgtEl>
                    <p:spTgt spid="97"/>
                  </p:tgtEl>
                </p:cond>
              </p:nextCondLst>
            </p:seq>
            <p:seq concurrent="1" nextAc="seek">
              <p:cTn id="46" restart="whenNotActive" fill="hold" evtFilter="cancelBubble" nodeType="interactiveSeq">
                <p:stCondLst>
                  <p:cond evt="onClick" delay="0">
                    <p:tgtEl>
                      <p:spTgt spid="99"/>
                    </p:tgtEl>
                  </p:cond>
                </p:stCondLst>
                <p:endSync evt="end" delay="0">
                  <p:rtn val="all"/>
                </p:endSync>
                <p:childTnLst>
                  <p:par>
                    <p:cTn id="47" fill="hold">
                      <p:stCondLst>
                        <p:cond delay="0"/>
                      </p:stCondLst>
                      <p:childTnLst>
                        <p:par>
                          <p:cTn id="48" fill="hold">
                            <p:stCondLst>
                              <p:cond delay="0"/>
                            </p:stCondLst>
                            <p:childTnLst>
                              <p:par>
                                <p:cTn id="49" presetID="53" presetClass="entr" presetSubtype="16" fill="hold" grpId="0" nodeType="withEffect">
                                  <p:stCondLst>
                                    <p:cond delay="0"/>
                                  </p:stCondLst>
                                  <p:childTnLst>
                                    <p:set>
                                      <p:cBhvr>
                                        <p:cTn id="50" dur="1" fill="hold">
                                          <p:stCondLst>
                                            <p:cond delay="0"/>
                                          </p:stCondLst>
                                        </p:cTn>
                                        <p:tgtEl>
                                          <p:spTgt spid="100"/>
                                        </p:tgtEl>
                                        <p:attrNameLst>
                                          <p:attrName>style.visibility</p:attrName>
                                        </p:attrNameLst>
                                      </p:cBhvr>
                                      <p:to>
                                        <p:strVal val="visible"/>
                                      </p:to>
                                    </p:set>
                                    <p:anim calcmode="lin" valueType="num">
                                      <p:cBhvr>
                                        <p:cTn id="51" dur="500" fill="hold"/>
                                        <p:tgtEl>
                                          <p:spTgt spid="100"/>
                                        </p:tgtEl>
                                        <p:attrNameLst>
                                          <p:attrName>ppt_w</p:attrName>
                                        </p:attrNameLst>
                                      </p:cBhvr>
                                      <p:tavLst>
                                        <p:tav tm="0">
                                          <p:val>
                                            <p:fltVal val="0"/>
                                          </p:val>
                                        </p:tav>
                                        <p:tav tm="100000">
                                          <p:val>
                                            <p:strVal val="#ppt_w"/>
                                          </p:val>
                                        </p:tav>
                                      </p:tavLst>
                                    </p:anim>
                                    <p:anim calcmode="lin" valueType="num">
                                      <p:cBhvr>
                                        <p:cTn id="52" dur="500" fill="hold"/>
                                        <p:tgtEl>
                                          <p:spTgt spid="100"/>
                                        </p:tgtEl>
                                        <p:attrNameLst>
                                          <p:attrName>ppt_h</p:attrName>
                                        </p:attrNameLst>
                                      </p:cBhvr>
                                      <p:tavLst>
                                        <p:tav tm="0">
                                          <p:val>
                                            <p:fltVal val="0"/>
                                          </p:val>
                                        </p:tav>
                                        <p:tav tm="100000">
                                          <p:val>
                                            <p:strVal val="#ppt_h"/>
                                          </p:val>
                                        </p:tav>
                                      </p:tavLst>
                                    </p:anim>
                                    <p:animEffect transition="in" filter="fade">
                                      <p:cBhvr>
                                        <p:cTn id="53" dur="500"/>
                                        <p:tgtEl>
                                          <p:spTgt spid="100"/>
                                        </p:tgtEl>
                                      </p:cBhvr>
                                    </p:animEffect>
                                  </p:childTnLst>
                                  <p:subTnLst>
                                    <p:audio>
                                      <p:cMediaNode>
                                        <p:cTn display="0" masterRel="sameClick">
                                          <p:stCondLst>
                                            <p:cond evt="begin" delay="0">
                                              <p:tn val="49"/>
                                            </p:cond>
                                          </p:stCondLst>
                                          <p:endCondLst>
                                            <p:cond evt="onStopAudio" delay="0">
                                              <p:tgtEl>
                                                <p:sldTgt/>
                                              </p:tgtEl>
                                            </p:cond>
                                          </p:endCondLst>
                                        </p:cTn>
                                        <p:tgtEl>
                                          <p:sndTgt r:embed="rId2" name="Bling.wav"/>
                                        </p:tgtEl>
                                      </p:cMediaNode>
                                    </p:audio>
                                  </p:subTnLst>
                                </p:cTn>
                              </p:par>
                              <p:par>
                                <p:cTn id="54" presetID="26" presetClass="emph" presetSubtype="0" fill="hold" grpId="1" nodeType="withEffect">
                                  <p:stCondLst>
                                    <p:cond delay="500"/>
                                  </p:stCondLst>
                                  <p:childTnLst>
                                    <p:animEffect transition="out" filter="fade">
                                      <p:cBhvr>
                                        <p:cTn id="55" dur="500" tmFilter="0, 0; .2, .5; .8, .5; 1, 0"/>
                                        <p:tgtEl>
                                          <p:spTgt spid="100"/>
                                        </p:tgtEl>
                                      </p:cBhvr>
                                    </p:animEffect>
                                    <p:animScale>
                                      <p:cBhvr>
                                        <p:cTn id="56" dur="250" autoRev="1" fill="hold"/>
                                        <p:tgtEl>
                                          <p:spTgt spid="100"/>
                                        </p:tgtEl>
                                      </p:cBhvr>
                                      <p:by x="105000" y="105000"/>
                                    </p:animScale>
                                  </p:childTnLst>
                                </p:cTn>
                              </p:par>
                            </p:childTnLst>
                          </p:cTn>
                        </p:par>
                      </p:childTnLst>
                    </p:cTn>
                  </p:par>
                </p:childTnLst>
              </p:cTn>
              <p:nextCondLst>
                <p:cond evt="onClick" delay="0">
                  <p:tgtEl>
                    <p:spTgt spid="99"/>
                  </p:tgtEl>
                </p:cond>
              </p:nextCondLst>
            </p:seq>
            <p:seq concurrent="1" nextAc="seek">
              <p:cTn id="57" restart="whenNotActive" fill="hold" evtFilter="cancelBubble" nodeType="interactiveSeq">
                <p:stCondLst>
                  <p:cond evt="onClick" delay="0">
                    <p:tgtEl>
                      <p:spTgt spid="101"/>
                    </p:tgtEl>
                  </p:cond>
                </p:stCondLst>
                <p:endSync evt="end" delay="0">
                  <p:rtn val="all"/>
                </p:endSync>
                <p:childTnLst>
                  <p:par>
                    <p:cTn id="58" fill="hold">
                      <p:stCondLst>
                        <p:cond delay="0"/>
                      </p:stCondLst>
                      <p:childTnLst>
                        <p:par>
                          <p:cTn id="59" fill="hold">
                            <p:stCondLst>
                              <p:cond delay="0"/>
                            </p:stCondLst>
                            <p:childTnLst>
                              <p:par>
                                <p:cTn id="60" presetID="53" presetClass="entr" presetSubtype="16" fill="hold" grpId="0" nodeType="withEffect">
                                  <p:stCondLst>
                                    <p:cond delay="0"/>
                                  </p:stCondLst>
                                  <p:childTnLst>
                                    <p:set>
                                      <p:cBhvr>
                                        <p:cTn id="61" dur="1" fill="hold">
                                          <p:stCondLst>
                                            <p:cond delay="0"/>
                                          </p:stCondLst>
                                        </p:cTn>
                                        <p:tgtEl>
                                          <p:spTgt spid="102"/>
                                        </p:tgtEl>
                                        <p:attrNameLst>
                                          <p:attrName>style.visibility</p:attrName>
                                        </p:attrNameLst>
                                      </p:cBhvr>
                                      <p:to>
                                        <p:strVal val="visible"/>
                                      </p:to>
                                    </p:set>
                                    <p:anim calcmode="lin" valueType="num">
                                      <p:cBhvr>
                                        <p:cTn id="62" dur="500" fill="hold"/>
                                        <p:tgtEl>
                                          <p:spTgt spid="102"/>
                                        </p:tgtEl>
                                        <p:attrNameLst>
                                          <p:attrName>ppt_w</p:attrName>
                                        </p:attrNameLst>
                                      </p:cBhvr>
                                      <p:tavLst>
                                        <p:tav tm="0">
                                          <p:val>
                                            <p:fltVal val="0"/>
                                          </p:val>
                                        </p:tav>
                                        <p:tav tm="100000">
                                          <p:val>
                                            <p:strVal val="#ppt_w"/>
                                          </p:val>
                                        </p:tav>
                                      </p:tavLst>
                                    </p:anim>
                                    <p:anim calcmode="lin" valueType="num">
                                      <p:cBhvr>
                                        <p:cTn id="63" dur="500" fill="hold"/>
                                        <p:tgtEl>
                                          <p:spTgt spid="102"/>
                                        </p:tgtEl>
                                        <p:attrNameLst>
                                          <p:attrName>ppt_h</p:attrName>
                                        </p:attrNameLst>
                                      </p:cBhvr>
                                      <p:tavLst>
                                        <p:tav tm="0">
                                          <p:val>
                                            <p:fltVal val="0"/>
                                          </p:val>
                                        </p:tav>
                                        <p:tav tm="100000">
                                          <p:val>
                                            <p:strVal val="#ppt_h"/>
                                          </p:val>
                                        </p:tav>
                                      </p:tavLst>
                                    </p:anim>
                                    <p:animEffect transition="in" filter="fade">
                                      <p:cBhvr>
                                        <p:cTn id="64" dur="500"/>
                                        <p:tgtEl>
                                          <p:spTgt spid="102"/>
                                        </p:tgtEl>
                                      </p:cBhvr>
                                    </p:animEffect>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5" presetID="26" presetClass="emph" presetSubtype="0" fill="hold" grpId="1" nodeType="withEffect">
                                  <p:stCondLst>
                                    <p:cond delay="500"/>
                                  </p:stCondLst>
                                  <p:childTnLst>
                                    <p:animEffect transition="out" filter="fade">
                                      <p:cBhvr>
                                        <p:cTn id="66" dur="500" tmFilter="0, 0; .2, .5; .8, .5; 1, 0"/>
                                        <p:tgtEl>
                                          <p:spTgt spid="102"/>
                                        </p:tgtEl>
                                      </p:cBhvr>
                                    </p:animEffect>
                                    <p:animScale>
                                      <p:cBhvr>
                                        <p:cTn id="67" dur="250" autoRev="1" fill="hold"/>
                                        <p:tgtEl>
                                          <p:spTgt spid="102"/>
                                        </p:tgtEl>
                                      </p:cBhvr>
                                      <p:by x="105000" y="105000"/>
                                    </p:animScale>
                                  </p:childTnLst>
                                </p:cTn>
                              </p:par>
                              <p:par>
                                <p:cTn id="68" presetID="0" presetClass="path" presetSubtype="0" fill="hold" nodeType="withEffect">
                                  <p:stCondLst>
                                    <p:cond delay="500"/>
                                  </p:stCondLst>
                                  <p:childTnLst>
                                    <p:animMotion origin="layout" path="M 0.00443 0.01273 L 0.00443 0.01296 C 0.00339 0.02315 0.0013 0.03357 0.0013 0.04398 C 0.00078 0.08542 0.00143 0.12708 0.00286 0.16875 C 0.003 0.17292 0.0043 0.17708 0.00599 0.18009 C 0.00925 0.18496 0.01315 0.18889 0.01719 0.19144 C 0.02448 0.1956 0.03203 0.19722 0.03958 0.19977 C 0.04857 0.20301 0.05768 0.20556 0.06667 0.20833 C 0.06081 0.2132 0.05391 0.21505 0.04909 0.22222 C 0.03724 0.24121 0.03854 0.26574 0.03633 0.29074 C 0.03542 0.30208 0.03425 0.31343 0.0332 0.32477 C 0.03425 0.34838 0.03438 0.37222 0.03633 0.3956 C 0.03802 0.41574 0.04701 0.44352 0.05547 0.45509 C 0.0655 0.46875 0.08906 0.48634 0.08906 0.48658 C 0.08425 0.49491 0.07865 0.50208 0.07461 0.51181 C 0.06992 0.52338 0.06732 0.54352 0.0651 0.55741 C 0.07109 0.60695 0.06589 0.64352 0.09375 0.66505 C 0.10273 0.67199 0.11302 0.67083 0.12253 0.67338 C 0.14388 0.67176 0.16536 0.67454 0.18633 0.66783 C 0.18906 0.66713 0.18724 0.65556 0.18477 0.65371 C 0.17786 0.64884 0.16992 0.65185 0.1625 0.65093 C 0.15781 0.65718 0.14779 0.66713 0.14492 0.67917 C 0.14167 0.69306 0.13685 0.72176 0.13685 0.72199 C 0.13633 0.7294 0.13477 0.73704 0.13529 0.74445 C 0.13646 0.75903 0.14714 0.77546 0.15286 0.78148 C 0.17891 0.8081 0.18294 0.8044 0.21198 0.8125 C 0.20182 0.82685 0.18958 0.83727 0.18164 0.85509 C 0.17344 0.87361 0.1776 0.92338 0.17995 0.94028 C 0.18802 0.99746 0.21458 1.07246 0.22943 1.11343 C 0.24284 1.15 0.24896 1.16296 0.2582 1.20116 C 0.26159 1.21505 0.26133 1.21528 0.26133 1.22384 " pathEditMode="relative" rAng="0" ptsTypes="AAAAAAAAAAAAAAAAAAAAAAAAAAAAAAA">
                                      <p:cBhvr>
                                        <p:cTn id="69" dur="2000" fill="hold"/>
                                        <p:tgtEl>
                                          <p:spTgt spid="51"/>
                                        </p:tgtEl>
                                        <p:attrNameLst>
                                          <p:attrName>ppt_x</p:attrName>
                                          <p:attrName>ppt_y</p:attrName>
                                        </p:attrNameLst>
                                      </p:cBhvr>
                                      <p:rCtr x="12669" y="60556"/>
                                    </p:animMotion>
                                  </p:childTnLst>
                                </p:cTn>
                              </p:par>
                              <p:par>
                                <p:cTn id="70" presetID="0" presetClass="path" presetSubtype="0" fill="hold" nodeType="withEffect">
                                  <p:stCondLst>
                                    <p:cond delay="500"/>
                                  </p:stCondLst>
                                  <p:childTnLst>
                                    <p:animMotion origin="layout" path="M 0.00065 0.00185 L 0.00065 0.00208 C -0.01537 0.04699 -0.02331 0.05393 -0.02331 0.10671 C -0.02331 0.11968 -0.02553 0.24815 -0.00417 0.27407 C 0.03112 0.31667 0.12916 0.32454 0.15703 0.33055 C 0.1677 0.34491 0.17903 0.35764 0.18893 0.37315 C 0.19921 0.39005 0.21458 0.43032 0.22239 0.45 C 0.22304 0.46042 0.22474 0.47083 0.22408 0.48125 C 0.222 0.51597 0.21484 0.55463 0.19856 0.57755 C 0.18059 0.60278 0.14557 0.61018 0.12513 0.61736 C 0.09908 0.60856 0.04544 0.61204 0.01979 0.5662 C 0.0164 0.56042 0.01549 0.55116 0.01341 0.54329 C 0.01549 0.53611 0.01549 0.5243 0.01979 0.52083 C 0.06471 0.48495 0.17526 0.50856 0.19687 0.50949 C 0.22812 0.5206 0.24557 0.5213 0.27187 0.54653 C 0.28411 0.5581 0.29518 0.57338 0.30703 0.58611 C 0.32226 0.60278 0.35325 0.63449 0.35325 0.63472 C 0.35846 0.65718 0.36419 0.67037 0.35807 0.69653 C 0.35651 0.70347 0.35247 0.70903 0.34856 0.71088 C 0.34088 0.71458 0.33255 0.71296 0.32461 0.71389 C 0.28945 0.71296 0.25416 0.71782 0.21927 0.71088 C 0.21588 0.71018 0.21927 0.69583 0.22239 0.69375 C 0.23567 0.68634 0.25013 0.68819 0.26393 0.68542 C 0.32382 0.69815 0.35286 0.67639 0.38997 0.75069 C 0.39804 0.7669 0.40169 0.78843 0.40755 0.80718 C 0.41015 0.88935 0.41002 0.8375 0.40442 0.94329 C 0.40325 0.96528 0.40364 0.9875 0.40117 1.0088 C 0.39283 1.08356 0.39648 1.04653 0.38997 1.11944 C 0.38828 1.18565 0.38841 1.15903 0.38841 1.19884 " pathEditMode="relative" rAng="0" ptsTypes="AAAAAAAAAAAAAAAAAAAAAAAAAAAAA">
                                      <p:cBhvr>
                                        <p:cTn id="71" dur="2000" fill="hold"/>
                                        <p:tgtEl>
                                          <p:spTgt spid="59"/>
                                        </p:tgtEl>
                                        <p:attrNameLst>
                                          <p:attrName>ppt_x</p:attrName>
                                          <p:attrName>ppt_y</p:attrName>
                                        </p:attrNameLst>
                                      </p:cBhvr>
                                      <p:rCtr x="19219" y="59838"/>
                                    </p:animMotion>
                                  </p:childTnLst>
                                </p:cTn>
                              </p:par>
                              <p:par>
                                <p:cTn id="72" presetID="0" presetClass="path" presetSubtype="0" fill="hold" nodeType="withEffect">
                                  <p:stCondLst>
                                    <p:cond delay="500"/>
                                  </p:stCondLst>
                                  <p:childTnLst>
                                    <p:animMotion origin="layout" path="M -0.00859 0.00394 L -0.00859 0.00417 C -0.00963 0.03612 -0.01172 0.06829 -0.00859 0.1007 C -0.0069 0.1169 -0.00364 0.13264 -0.00052 0.14862 C 0.00795 0.1926 0.01589 0.23033 0.03776 0.26204 C 0.0694 0.30788 0.11003 0.30811 0.14779 0.32153 C 0.23438 0.35232 0.17722 0.3382 0.24831 0.35278 C 0.26224 0.35093 0.27617 0.35093 0.28985 0.347 C 0.29336 0.34607 0.29701 0.34329 0.29948 0.33866 C 0.3017 0.33403 0.30156 0.32732 0.30261 0.32153 C 0.29675 0.31297 0.29232 0.29977 0.28503 0.29607 C 0.23503 0.26945 0.20339 0.28635 0.15104 0.29607 C 0.14818 0.29792 0.08711 0.32732 0.08399 0.36135 C 0.07748 0.43311 0.09466 0.46852 0.13034 0.48612 C 0.19727 0.51922 0.23529 0.52338 0.29623 0.53426 C 0.33138 0.52963 0.36667 0.52825 0.40156 0.52014 C 0.40391 0.51968 0.40547 0.51274 0.40469 0.5088 C 0.403 0.49908 0.40065 0.48588 0.39518 0.48334 C 0.37409 0.47292 0.35156 0.4757 0.32969 0.472 C 0.27227 0.48357 0.22409 0.48241 0.17175 0.5257 C 0.15156 0.5426 0.1237 0.58936 0.10638 0.61667 C 0.10156 0.63172 0.09479 0.64538 0.09193 0.66204 C 0.08802 0.68542 0.09011 0.74468 0.09831 0.76413 C 0.10729 0.78519 0.12031 0.80047 0.13347 0.81227 C 0.18672 0.85973 0.22305 0.85463 0.28347 0.86621 C 0.34193 0.86343 0.40065 0.86459 0.45899 0.85764 C 0.49492 0.85348 0.46237 0.79584 0.44466 0.78403 C 0.42123 0.76806 0.39466 0.77639 0.36966 0.77269 C 0.34779 0.78774 0.32279 0.7926 0.30417 0.81806 C 0.29545 0.8301 0.29479 0.8551 0.29466 0.87477 C 0.29427 0.93264 0.29896 0.99028 0.30261 1.04769 C 0.3043 1.07454 0.3099 1.10024 0.31055 1.12732 C 0.31263 1.21227 0.31055 1.29746 0.31055 1.38264 " pathEditMode="relative" rAng="0" ptsTypes="AAAAAAAAAAAAAAAAAAAAAAAAAAAAAAAAA">
                                      <p:cBhvr>
                                        <p:cTn id="73" dur="2000" fill="hold"/>
                                        <p:tgtEl>
                                          <p:spTgt spid="52"/>
                                        </p:tgtEl>
                                        <p:attrNameLst>
                                          <p:attrName>ppt_x</p:attrName>
                                          <p:attrName>ppt_y</p:attrName>
                                        </p:attrNameLst>
                                      </p:cBhvr>
                                      <p:rCtr x="24102" y="68935"/>
                                    </p:animMotion>
                                  </p:childTnLst>
                                </p:cTn>
                              </p:par>
                              <p:par>
                                <p:cTn id="74" presetID="0" presetClass="path" presetSubtype="0" fill="hold" nodeType="withEffect">
                                  <p:stCondLst>
                                    <p:cond delay="500"/>
                                  </p:stCondLst>
                                  <p:childTnLst>
                                    <p:animMotion origin="layout" path="M -0.00026 0.00833 L -0.00026 0.00856 L 0.14661 0.11041 C 0.19219 0.14236 0.20156 0.13958 0.23281 0.18981 C 0.23555 0.19444 0.23698 0.20115 0.23919 0.20671 C 0.23112 0.23148 0.22825 0.26435 0.21523 0.28055 C 0.19596 0.30463 0.17096 0.30949 0.14818 0.32037 C 0.13099 0.32847 0.11302 0.33125 0.09557 0.33727 C 0.05286 0.35185 0.06016 0.35 0.01732 0.37129 C 0.0125 0.38171 0.00638 0.39051 0.00299 0.40254 C 0.00026 0.41203 -0.00065 0.42315 -0.00026 0.43379 C 0.0026 0.49768 0.00117 0.51296 0.02695 0.54722 C 0.04857 0.57615 0.07864 0.58981 0.10351 0.60115 C 0.13737 0.61643 0.15234 0.6162 0.18646 0.62106 C 0.21575 0.61805 0.24505 0.61666 0.27422 0.6125 C 0.2776 0.61203 0.28633 0.61088 0.28385 0.60671 C 0.27539 0.59305 0.26354 0.58796 0.25351 0.57847 C 0.20599 0.58032 0.17239 0.57453 0.12747 0.60115 C 0.08945 0.62361 0.01575 0.68055 0.01575 0.68078 C 0.00104 0.70671 -0.01628 0.7243 0.03646 0.74861 C 0.06588 0.76227 0.09713 0.7544 0.12747 0.75717 C 0.16042 0.76389 0.19362 0.76736 0.22643 0.77708 C 0.36367 0.81805 0.34948 0.81412 0.44492 0.86782 C 0.44713 0.87546 0.45234 0.88217 0.4513 0.89051 C 0.44401 0.94907 0.37018 0.93217 0.36523 0.9331 L 0.21198 0.92731 C 0.17096 0.92268 0.13008 0.91597 0.08919 0.91041 C 0.07799 0.90092 0.06484 0.89676 0.0556 0.88194 C 0.03984 0.85671 0.03945 0.82893 0.03646 0.79699 C 0.0444 0.79305 0.05221 0.78541 0.06042 0.78565 C 0.14388 0.7875 0.15534 0.79537 0.22956 0.8537 C 0.27565 0.88981 0.31992 0.91065 0.35247 0.97569 C 0.35898 0.98889 0.36484 1.00301 0.36992 1.01828 C 0.37448 1.03171 0.37747 1.04653 0.38112 1.06065 C 0.38958 1.16134 0.38411 1.11227 0.39713 1.20833 L 0.39713 1.20856 L 0.40026 1.23958 " pathEditMode="relative" rAng="0" ptsTypes="AAAAAAAAAAAAAAAAAAAAAAAAAAAAAAAAAAAAA">
                                      <p:cBhvr>
                                        <p:cTn id="75" dur="2000" fill="hold"/>
                                        <p:tgtEl>
                                          <p:spTgt spid="50"/>
                                        </p:tgtEl>
                                        <p:attrNameLst>
                                          <p:attrName>ppt_x</p:attrName>
                                          <p:attrName>ppt_y</p:attrName>
                                        </p:attrNameLst>
                                      </p:cBhvr>
                                      <p:rCtr x="22578" y="61551"/>
                                    </p:animMotion>
                                  </p:childTnLst>
                                </p:cTn>
                              </p:par>
                              <p:par>
                                <p:cTn id="76" presetID="0" presetClass="path" presetSubtype="0" fill="hold" nodeType="withEffect">
                                  <p:stCondLst>
                                    <p:cond delay="500"/>
                                  </p:stCondLst>
                                  <p:childTnLst>
                                    <p:animMotion origin="layout" path="M -0.00026 0.00671 L -0.00026 0.00694 C 0.00873 0.07129 0.00599 0.07453 0.02526 0.12847 C 0.02826 0.13703 0.03204 0.1449 0.03633 0.15138 C 0.05482 0.17847 0.07605 0.18981 0.09857 0.20509 C 0.15157 0.24097 0.1375 0.23217 0.18633 0.25046 C 0.20443 0.24768 0.22318 0.25069 0.24063 0.24213 C 0.24896 0.23773 0.22357 0.23356 0.21511 0.23634 C 0.20625 0.23935 0.19909 0.25162 0.19115 0.25902 C 0.18959 0.26666 0.18607 0.27361 0.18633 0.28148 C 0.18881 0.33726 0.19349 0.37777 0.21511 0.41782 C 0.24141 0.46666 0.2823 0.52106 0.3125 0.56551 C 0.33607 0.6 0.34623 0.61088 0.36185 0.65347 C 0.36472 0.66088 0.36615 0.67037 0.36823 0.67893 C 0.36901 0.69027 0.37214 0.72592 0.36823 0.73564 C 0.36029 0.75601 0.34284 0.75393 0.33164 0.75555 C 0.30704 0.74537 0.29896 0.74745 0.27891 0.71551 C 0.2724 0.70532 0.26823 0.6912 0.26303 0.67893 C 0.26133 0.66666 0.25704 0.65463 0.25821 0.64213 C 0.26107 0.60972 0.29948 0.62754 0.30131 0.62754 C 0.31693 0.63333 0.35339 0.63472 0.36823 0.66481 C 0.37214 0.67222 0.37253 0.68333 0.37474 0.69282 C 0.37409 0.71203 0.37566 0.73148 0.37305 0.74953 C 0.36941 0.77708 0.35847 0.80578 0.34753 0.82638 C 0.34258 0.83564 0.3362 0.84213 0.33164 0.85185 C 0.32709 0.86111 0.32383 0.87222 0.32045 0.88287 C 0.31263 0.90763 0.3237 0.8912 0.30769 0.92291 C 0.29454 0.94884 0.26993 0.98125 0.25495 0.99953 C 0.24519 1.01157 0.23516 1.02338 0.22474 1.03356 C 0.20482 1.05277 0.18347 1.06689 0.16407 1.0875 C 0.14805 1.10439 0.13034 1.11666 0.11615 1.13842 C 0.1125 1.14421 0.10834 1.14907 0.10495 1.15555 C 0.09454 1.17615 0.10495 1.16551 0.09701 1.17222 " pathEditMode="relative" rAng="0" ptsTypes="AAAAAAAAAAAAAAAAAAAAAAAAAAAAAAAAA">
                                      <p:cBhvr>
                                        <p:cTn id="77" dur="2000" fill="hold"/>
                                        <p:tgtEl>
                                          <p:spTgt spid="53"/>
                                        </p:tgtEl>
                                        <p:attrNameLst>
                                          <p:attrName>ppt_x</p:attrName>
                                          <p:attrName>ppt_y</p:attrName>
                                        </p:attrNameLst>
                                      </p:cBhvr>
                                      <p:rCtr x="18750" y="58287"/>
                                    </p:animMotion>
                                  </p:childTnLst>
                                </p:cTn>
                              </p:par>
                              <p:par>
                                <p:cTn id="78" presetID="0" presetClass="path" presetSubtype="0" fill="hold" nodeType="withEffect">
                                  <p:stCondLst>
                                    <p:cond delay="500"/>
                                  </p:stCondLst>
                                  <p:childTnLst>
                                    <p:animMotion origin="layout" path="M -0.00013 0.00509 L -0.00013 0.00532 C -0.04519 0.08542 -0.04831 0.08287 -0.07982 0.16088 C -0.08881 0.1831 -0.09831 0.20486 -0.10534 0.22917 C -0.11276 0.2544 -0.11706 0.28194 -0.12292 0.30856 C -0.12617 0.33981 -0.13425 0.38264 -0.12617 0.4162 C -0.11485 0.46273 -0.09336 0.47176 -0.06706 0.48426 C -0.02735 0.50324 0.00117 0.49954 0.04297 0.50139 C 0.05794 0.4956 0.07343 0.49398 0.08763 0.48426 C 0.09453 0.47963 0.10508 0.44815 0.09401 0.43611 C 0.08034 0.42106 0.06315 0.41921 0.04778 0.41065 C 0.0276 0.41435 0.00716 0.41574 -0.01289 0.42199 C -0.03386 0.42847 -0.06185 0.44815 -0.08151 0.46412 C -0.09076 0.47222 -0.09961 0.48148 -0.1086 0.49005 C -0.11341 0.50231 -0.11979 0.51296 -0.12292 0.52685 C -0.12578 0.53935 -0.12591 0.55324 -0.12617 0.56667 C -0.12644 0.57986 -0.12826 0.59491 -0.12448 0.60625 C -0.11966 0.62153 -0.11081 0.63194 -0.10222 0.64028 C -0.06263 0.67893 -0.01381 0.66898 0.02864 0.67454 C 0.05677 0.67245 0.08515 0.67361 0.11315 0.66829 C 0.12526 0.66667 0.13828 0.64259 0.11953 0.6206 C 0.10612 0.60463 0.08867 0.60347 0.0733 0.59491 C 0.04127 0.59907 0.00026 0.59884 -0.03203 0.61759 C -0.0474 0.62662 -0.06159 0.64097 -0.0767 0.65162 C -0.09623 0.66551 -0.11628 0.67708 -0.13568 0.69097 C -0.14714 0.69977 -0.15847 0.7088 -0.16927 0.71991 C -0.18477 0.73588 -0.20638 0.76643 -0.21862 0.79074 C -0.22162 0.79583 -0.22292 0.80393 -0.225 0.81065 C -0.2224 0.82893 -0.22201 0.84977 -0.21706 0.86736 C -0.21315 0.88102 -0.20729 0.89468 -0.19948 0.90139 C -0.17956 0.91829 -0.07852 0.94653 -0.07032 0.94954 C -0.05651 0.95995 -0.04154 0.96667 -0.02878 0.98079 C -0.00899 1.00278 -0.02188 1.07083 -0.03034 1.08866 C -0.03815 1.10486 -0.05378 1.09792 -0.0655 1.10278 C -0.15756 1.09213 -0.17813 1.15023 -0.2043 1.04028 C -0.20782 1.02593 -0.2086 1.01018 -0.21068 0.99491 C -0.20703 0.98264 -0.20664 0.96412 -0.19948 0.9581 C -0.15248 0.91806 -0.09857 0.93449 -0.04961 0.93819 C -0.02435 0.95185 0.04271 0.97546 0.06692 1.02338 C 0.072 1.03333 0.06901 1.04977 0.07018 1.06296 C 0.06484 1.09051 0.06106 1.11898 0.05416 1.14537 C 0.03906 1.20347 0.02604 1.22431 0.00468 1.27292 C 0.00195 1.2794 -0.00039 1.28657 -0.00326 1.29282 C -0.01029 1.30833 -0.01185 1.31088 -0.01758 1.3213 " pathEditMode="relative" rAng="0" ptsTypes="AAAAAAAAAAAAAAAAAAAAAAAAAAAAAAAAAAAAAAAAAAAA">
                                      <p:cBhvr>
                                        <p:cTn id="79" dur="2000" fill="hold"/>
                                        <p:tgtEl>
                                          <p:spTgt spid="54"/>
                                        </p:tgtEl>
                                        <p:attrNameLst>
                                          <p:attrName>ppt_x</p:attrName>
                                          <p:attrName>ppt_y</p:attrName>
                                        </p:attrNameLst>
                                      </p:cBhvr>
                                      <p:rCtr x="-4792" y="65810"/>
                                    </p:animMotion>
                                  </p:childTnLst>
                                </p:cTn>
                              </p:par>
                              <p:par>
                                <p:cTn id="80" presetID="0" presetClass="path" presetSubtype="0" fill="hold" nodeType="withEffect">
                                  <p:stCondLst>
                                    <p:cond delay="500"/>
                                  </p:stCondLst>
                                  <p:childTnLst>
                                    <p:animMotion origin="layout" path="M 0.00052 0.00833 L 0.00052 0.00856 C 0.11003 0.08542 0.0668 0.0375 0.1362 0.1331 C 0.15209 0.21782 0.15977 0.22014 0.13294 0.32592 C 0.12969 0.33866 0.11914 0.33912 0.11224 0.34583 C 0.08776 0.33819 0.06211 0.33819 0.0388 0.32315 C 0.02526 0.31435 0.03347 0.28125 0.04037 0.275 C 0.06042 0.25625 0.08255 0.25602 0.10417 0.25231 C 0.16862 0.29792 0.14037 0.28565 0.18724 0.30046 C 0.20026 0.32361 0.19271 0.30625 0.2 0.35995 C 0.20156 0.37129 0.20482 0.39398 0.20482 0.39421 C 0.20313 0.41018 0.203 0.42685 0.2 0.44236 C 0.19492 0.46782 0.18229 0.49838 0.1681 0.51042 C 0.15808 0.51875 0.14675 0.51991 0.1362 0.52454 C 0.10469 0.52222 0.10013 0.53171 0.07709 0.50185 C 0.07513 0.4993 0.075 0.49421 0.07396 0.49051 C 0.075 0.48472 0.07409 0.47592 0.07709 0.47338 C 0.1112 0.4456 0.125 0.46435 0.16172 0.47917 C 0.16914 0.48958 0.178 0.49722 0.18399 0.51042 C 0.19961 0.54421 0.20404 0.57639 0.18086 0.60972 C 0.17409 0.61921 0.1638 0.61504 0.15534 0.61528 C 0.10313 0.61782 0.05104 0.61713 -0.00104 0.61829 C -0.00286 0.61898 -0.04284 0.63379 -0.05221 0.64653 C -0.05521 0.65069 -0.05638 0.65787 -0.05859 0.66366 C -0.05989 0.68657 -0.06211 0.71157 -0.05859 0.73449 C -0.0569 0.74514 -0.05377 0.75579 -0.04896 0.76296 C -0.04049 0.77523 -0.03086 0.78634 -0.02018 0.7912 C -0.00208 0.79977 0.01693 0.79884 0.03555 0.80254 C 0.07018 0.79792 0.10534 0.80046 0.13933 0.78842 C 0.14466 0.78657 0.14805 0.77245 0.14727 0.76296 C 0.14571 0.74143 0.14323 0.71481 0.13294 0.70324 C 0.12123 0.69028 0.10534 0.70139 0.09141 0.70046 C 0.05143 0.71458 0.04388 0.70787 0.01328 0.74861 C 0.00339 0.76204 -0.00351 0.78194 -0.0138 0.79398 C -0.04362 0.82847 -0.07656 0.85347 -0.10638 0.88773 C -0.15768 0.94629 -0.1707 0.95555 -0.21172 1.01829 C -0.22174 1.03333 -0.23164 1.04884 -0.24049 1.06643 C -0.24492 1.07546 -0.25729 1.11967 -0.25963 1.12893 C -0.26328 1.14329 -0.26523 1.15625 -0.26758 1.17129 C -0.2694 1.18356 -0.26692 1.18264 -0.2707 1.18264 " pathEditMode="relative" rAng="0" ptsTypes="AAAAAAAAAAAAAAAAAAAAAAAAAAAAAAAAAAAAAAAA">
                                      <p:cBhvr>
                                        <p:cTn id="81" dur="2000" fill="hold"/>
                                        <p:tgtEl>
                                          <p:spTgt spid="58"/>
                                        </p:tgtEl>
                                        <p:attrNameLst>
                                          <p:attrName>ppt_x</p:attrName>
                                          <p:attrName>ppt_y</p:attrName>
                                        </p:attrNameLst>
                                      </p:cBhvr>
                                      <p:rCtr x="-3346" y="58704"/>
                                    </p:animMotion>
                                  </p:childTnLst>
                                </p:cTn>
                              </p:par>
                              <p:par>
                                <p:cTn id="82" presetID="0" presetClass="path" presetSubtype="0" fill="hold" nodeType="withEffect">
                                  <p:stCondLst>
                                    <p:cond delay="500"/>
                                  </p:stCondLst>
                                  <p:childTnLst>
                                    <p:animMotion origin="layout" path="M 0.00364 -0.01713 L 0.00364 -0.0169 C -0.00925 0.01782 -0.05118 0.12755 -0.06172 0.16991 C -0.08451 0.26227 -0.12396 0.45093 -0.12396 0.45116 C -0.13177 0.52176 -0.15417 0.63125 -0.1336 0.70903 C -0.12839 0.7287 -0.11602 0.74028 -0.10482 0.74884 C -0.08828 0.76157 -0.0698 0.76389 -0.05222 0.77153 C 0.00872 0.75995 0.06185 0.77199 0.11054 0.69769 C 0.1177 0.68681 0.11588 0.66551 0.11862 0.64954 C 0.10638 0.6125 0.1 0.5669 0.0819 0.53889 C 0.06471 0.5125 -0.00703 0.52384 -0.02188 0.52477 C -0.04414 0.5331 -0.06745 0.53611 -0.08894 0.55023 C -0.16732 0.60185 -0.13672 0.58935 -0.17826 0.60417 C -0.19896 0.59838 -0.2211 0.60139 -0.2405 0.58704 C -0.24896 0.58079 -0.26381 0.5088 -0.26602 0.49907 C -0.26446 0.48495 -0.2668 0.46713 -0.2612 0.45648 C -0.24336 0.42199 -0.21081 0.4206 -0.18776 0.41412 C -0.14597 0.42824 -0.09076 0.43773 -0.05534 0.48773 C -0.04362 0.5044 -0.04154 0.53495 -0.03464 0.5588 C -0.03568 0.58056 -0.03203 0.60463 -0.03776 0.62407 C -0.05365 0.67708 -0.11993 0.76551 -0.13998 0.79699 C -0.21967 0.92245 -0.16172 0.83241 -0.23256 0.97569 C -0.26263 1.03704 -0.25065 1.00255 -0.28516 1.04676 C -0.28998 1.05301 -0.29297 1.06343 -0.29792 1.06944 C -0.3017 1.07407 -0.30651 1.07477 -0.31068 1.07801 C -0.31289 1.07963 -0.31498 1.08171 -0.31706 1.08357 C -0.3392 1.07523 -0.35078 1.075 -0.36967 1.04375 C -0.37552 1.03449 -0.37722 1.01921 -0.38086 1.00694 C -0.38138 0.99745 -0.38412 0.98773 -0.38256 0.9787 C -0.37552 0.94005 -0.37422 0.94144 -0.36172 0.93032 C -0.3431 0.93796 -0.32266 0.93681 -0.30586 0.95301 C -0.29401 0.96482 -0.28646 0.98819 -0.28034 1.00972 C -0.2724 1.03819 -0.26875 1.06991 -0.26446 1.10069 C -0.25352 1.17685 -0.25964 1.31644 -0.25964 1.36458 " pathEditMode="relative" rAng="0" ptsTypes="AAAAAAAAAAAAAAAAAAAAAAAAAAAAAAAAAA">
                                      <p:cBhvr>
                                        <p:cTn id="83" dur="2000" fill="hold"/>
                                        <p:tgtEl>
                                          <p:spTgt spid="55"/>
                                        </p:tgtEl>
                                        <p:attrNameLst>
                                          <p:attrName>ppt_x</p:attrName>
                                          <p:attrName>ppt_y</p:attrName>
                                        </p:attrNameLst>
                                      </p:cBhvr>
                                      <p:rCtr x="-13594" y="69074"/>
                                    </p:animMotion>
                                  </p:childTnLst>
                                </p:cTn>
                              </p:par>
                              <p:par>
                                <p:cTn id="84" presetID="0" presetClass="path" presetSubtype="0" fill="hold" nodeType="withEffect">
                                  <p:stCondLst>
                                    <p:cond delay="500"/>
                                  </p:stCondLst>
                                  <p:childTnLst>
                                    <p:animMotion origin="layout" path="M -0.00664 0.00278 L -0.00664 0.00301 C 0.00717 0.01621 0.02305 0.02408 0.0349 0.0426 C 0.07774 0.10949 0.07813 0.15232 0.09714 0.24653 C 0.09922 0.27871 0.10521 0.31088 0.10352 0.34306 C 0.09922 0.42431 0.07579 0.46852 0.03803 0.5132 C 0.02123 0.53334 0.00079 0.54167 -0.01783 0.55579 C -0.03802 0.55394 -0.05859 0.55741 -0.07838 0.55023 C -0.12787 0.53195 -0.14011 0.50324 -0.17891 0.45093 C -0.18698 0.42616 -0.19857 0.4044 -0.20287 0.37685 C -0.21368 0.3088 -0.1806 0.29005 -0.15027 0.26945 C -0.12618 0.25278 -0.10027 0.24653 -0.07526 0.23519 C -0.04973 0.25417 -0.022 0.26551 0.00131 0.29213 C 0.02162 0.31505 0.03972 0.37408 0.05248 0.41111 C 0.05352 0.42894 0.05665 0.44723 0.0556 0.46482 C 0.05495 0.47547 0.05144 0.48542 0.04766 0.49352 C 0.04271 0.50371 0.03685 0.51273 0.03008 0.51898 C 0.01185 0.53588 -0.04661 0.54051 -0.05286 0.54167 C -0.18217 0.54005 -0.23204 0.58403 -0.32253 0.51621 C -0.33086 0.50996 -0.33855 0.50093 -0.34649 0.49352 C -0.35131 0.48403 -0.35808 0.47685 -0.36081 0.46482 C -0.36446 0.44977 -0.36537 0.40973 -0.35287 0.39954 C -0.34258 0.39144 -0.3306 0.39422 -0.31941 0.39144 C -0.29467 0.40648 -0.26875 0.41829 -0.24753 0.44815 C -0.24076 0.45764 -0.23698 0.47269 -0.23165 0.48496 C -0.22943 0.50093 -0.22396 0.5169 -0.22527 0.5331 C -0.22891 0.58056 -0.23256 0.63056 -0.24597 0.67223 C -0.25652 0.70463 -0.27722 0.72292 -0.29389 0.7456 C -0.33998 0.80949 -0.32696 0.7963 -0.37527 0.81111 C -0.39284 0.79977 -0.41264 0.7963 -0.42787 0.77685 C -0.43672 0.76621 -0.4362 0.71528 -0.42787 0.70348 C -0.42253 0.69514 -0.41407 0.69954 -0.40717 0.69769 C -0.38373 0.70139 -0.3599 0.7007 -0.33698 0.70903 C -0.28737 0.72685 -0.28972 0.75278 -0.24115 0.77685 C -0.2125 0.79144 -0.18256 0.79699 -0.15339 0.80834 C -0.10235 0.82824 -0.06197 0.84028 -0.01615 0.87917 C 0.01876 0.90903 0.05873 0.9426 0.08438 0.99838 C 0.09415 1.01968 0.10027 1.0456 0.10821 1.06945 C 0.10938 1.07963 0.11472 1.12361 0.11472 1.14028 C 0.11472 1.14977 0.11303 1.16875 0.11303 1.16898 " pathEditMode="relative" rAng="0" ptsTypes="AAAAAAAAAAAAAAAAAAAAAAAAAAAAAAAAAAAAAAAA">
                                      <p:cBhvr>
                                        <p:cTn id="85" dur="2000" fill="hold"/>
                                        <p:tgtEl>
                                          <p:spTgt spid="56"/>
                                        </p:tgtEl>
                                        <p:attrNameLst>
                                          <p:attrName>ppt_x</p:attrName>
                                          <p:attrName>ppt_y</p:attrName>
                                        </p:attrNameLst>
                                      </p:cBhvr>
                                      <p:rCtr x="-15326" y="58310"/>
                                    </p:animMotion>
                                  </p:childTnLst>
                                </p:cTn>
                              </p:par>
                              <p:par>
                                <p:cTn id="86" presetID="0" presetClass="path" presetSubtype="0" fill="hold" nodeType="withEffect">
                                  <p:stCondLst>
                                    <p:cond delay="500"/>
                                  </p:stCondLst>
                                  <p:childTnLst>
                                    <p:animMotion origin="layout" path="M 0.00143 0.01412 L 0.00143 0.01435 C -0.00391 0.04074 -0.00612 0.06967 -0.01446 0.09351 C -0.02461 0.12245 -0.03789 0.14838 -0.05274 0.1699 C -0.09753 0.23518 -0.12631 0.25833 -0.17891 0.28634 C -0.18607 0.29027 -0.19362 0.2912 -0.20118 0.29213 C -0.24102 0.29676 -0.32084 0.30324 -0.32084 0.3037 C -0.33607 0.30185 -0.39493 0.31944 -0.41498 0.27476 C -0.41979 0.26435 -0.42136 0.25046 -0.42461 0.23819 C -0.42084 0.22083 -0.42084 0.19953 -0.41341 0.18703 C -0.39193 0.15023 -0.34792 0.1743 -0.32722 0.17824 C -0.30703 0.19814 -0.28438 0.2118 -0.26667 0.23819 C -0.25586 0.25393 -0.24675 0.27638 -0.24427 0.30046 C -0.24011 0.34189 -0.26485 0.39398 -0.27943 0.41689 C -0.29141 0.43541 -0.30469 0.45277 -0.31927 0.46504 C -0.33542 0.4787 -0.353 0.48657 -0.37032 0.49351 C -0.41602 0.5118 -0.44128 0.51134 -0.48685 0.5162 C -0.50599 0.50601 -0.52657 0.50231 -0.53946 0.4706 C -0.54479 0.45763 -0.54584 0.44051 -0.54909 0.42523 C -0.54584 0.41018 -0.54623 0.39074 -0.53946 0.37986 C -0.51914 0.34652 -0.46797 0.36203 -0.45013 0.36296 C -0.4237 0.38912 -0.38763 0.40416 -0.3767 0.46226 C -0.3737 0.47847 -0.37565 0.49629 -0.37513 0.51342 C -0.37722 0.53125 -0.37787 0.55 -0.38151 0.56736 C -0.39206 0.61666 -0.41107 0.66226 -0.43099 0.70069 C -0.4392 0.71643 -0.44779 0.73194 -0.45808 0.74282 C -0.46576 0.75115 -0.47513 0.75231 -0.4836 0.7574 C -0.52227 0.74722 -0.5392 0.76134 -0.56185 0.70902 C -0.5668 0.69768 -0.56823 0.68263 -0.57136 0.66944 C -0.57084 0.65995 -0.57344 0.64791 -0.56979 0.64097 C -0.55052 0.60486 -0.51862 0.61273 -0.49479 0.60949 C -0.46185 0.61736 -0.42865 0.62222 -0.39584 0.6324 C -0.37696 0.63842 -0.35873 0.65023 -0.33998 0.6581 C -0.33308 0.66088 -0.25951 0.68773 -0.25065 0.68935 C -0.22683 0.69282 -0.20274 0.6912 -0.17891 0.69213 C -0.07032 0.68611 0.03841 0.68865 0.14674 0.675 C 0.15312 0.67407 0.16054 0.66064 0.1595 0.64953 C 0.15573 0.61365 0.14909 0.57476 0.13398 0.55023 C 0.12187 0.53055 0.10195 0.53703 0.08606 0.53032 C 0.06692 0.5456 0.04687 0.55763 0.02864 0.57569 C 0.01185 0.59259 0.00026 0.62152 -0.00964 0.64953 C -0.03034 0.70717 -0.04011 0.75301 -0.06875 0.80532 C -0.08737 0.83981 -0.11068 0.86504 -0.13099 0.89606 C -0.14453 0.91713 -0.18659 0.98541 -0.19961 1.01551 C -0.26159 1.15902 -0.23229 1.10208 -0.26667 1.18865 C -0.27331 1.20555 -0.29115 1.24259 -0.29688 1.26805 C -0.30078 1.28472 -0.30651 1.31875 -0.30651 1.31921 " pathEditMode="relative" rAng="0" ptsTypes="AAAAAAAAAAAAAAAAAAAAAAAAAAAAAAAAAAAAAAAAAAAAAAA">
                                      <p:cBhvr>
                                        <p:cTn id="87" dur="2000" fill="hold"/>
                                        <p:tgtEl>
                                          <p:spTgt spid="57"/>
                                        </p:tgtEl>
                                        <p:attrNameLst>
                                          <p:attrName>ppt_x</p:attrName>
                                          <p:attrName>ppt_y</p:attrName>
                                        </p:attrNameLst>
                                      </p:cBhvr>
                                      <p:rCtr x="-20768" y="65255"/>
                                    </p:animMotion>
                                  </p:childTnLst>
                                </p:cTn>
                              </p:par>
                              <p:par>
                                <p:cTn id="88" presetID="0" presetClass="path" presetSubtype="0" fill="hold" nodeType="withEffect">
                                  <p:stCondLst>
                                    <p:cond delay="500"/>
                                  </p:stCondLst>
                                  <p:childTnLst>
                                    <p:animMotion origin="layout" path="M 0.00442 0.01273 L 0.00442 0.01296 C 0.00338 0.02315 0.0013 0.03356 0.0013 0.04398 C 0.00078 0.08542 0.00143 0.12708 0.00286 0.16875 C 0.00299 0.17292 0.00429 0.17708 0.00599 0.18009 C 0.00924 0.18495 0.01315 0.18889 0.01718 0.19144 C 0.02448 0.1956 0.03203 0.19722 0.03958 0.19977 C 0.04856 0.20301 0.05768 0.20556 0.06666 0.20833 C 0.0608 0.21319 0.0539 0.21505 0.04909 0.22222 C 0.03724 0.2412 0.03854 0.26574 0.03632 0.29074 C 0.03541 0.30208 0.03424 0.31343 0.0332 0.32477 C 0.03424 0.34838 0.03437 0.37222 0.03632 0.3956 C 0.03802 0.41574 0.047 0.44352 0.05547 0.45509 C 0.06549 0.46875 0.08906 0.48634 0.08906 0.48657 C 0.08424 0.49491 0.07864 0.50208 0.07461 0.51181 C 0.06992 0.52338 0.06731 0.54352 0.0651 0.55741 C 0.07109 0.60694 0.06588 0.64352 0.09375 0.66505 C 0.10273 0.67199 0.11302 0.67083 0.12252 0.67338 C 0.14388 0.67176 0.16536 0.67454 0.18632 0.66782 C 0.18906 0.66713 0.18724 0.65556 0.18476 0.6537 C 0.17786 0.64884 0.16992 0.65185 0.1625 0.65093 C 0.15781 0.65718 0.14778 0.66713 0.14492 0.67917 C 0.14166 0.69306 0.13685 0.72176 0.13685 0.72199 C 0.13632 0.7294 0.13476 0.73704 0.13528 0.74444 C 0.13646 0.75903 0.14713 0.77546 0.15286 0.78148 C 0.1789 0.8081 0.18294 0.8044 0.21198 0.8125 C 0.20182 0.82685 0.18958 0.83727 0.18164 0.85509 C 0.17343 0.87361 0.1776 0.92338 0.17994 0.94028 C 0.18802 0.99745 0.21458 1.07245 0.22942 1.11343 C 0.24284 1.15 0.24896 1.16296 0.2582 1.20116 C 0.26159 1.21505 0.26132 1.21528 0.26132 1.22384 " pathEditMode="relative" rAng="0" ptsTypes="AAAAAAAAAAAAAAAAAAAAAAAAAAAAAAA">
                                      <p:cBhvr>
                                        <p:cTn id="89" dur="2000" fill="hold"/>
                                        <p:tgtEl>
                                          <p:spTgt spid="60"/>
                                        </p:tgtEl>
                                        <p:attrNameLst>
                                          <p:attrName>ppt_x</p:attrName>
                                          <p:attrName>ppt_y</p:attrName>
                                        </p:attrNameLst>
                                      </p:cBhvr>
                                      <p:rCtr x="12669" y="60556"/>
                                    </p:animMotion>
                                  </p:childTnLst>
                                </p:cTn>
                              </p:par>
                              <p:par>
                                <p:cTn id="90" presetID="0" presetClass="path" presetSubtype="0" fill="hold" nodeType="withEffect">
                                  <p:stCondLst>
                                    <p:cond delay="500"/>
                                  </p:stCondLst>
                                  <p:childTnLst>
                                    <p:animMotion origin="layout" path="M 0.00065 0.00185 L 0.00065 0.00208 C -0.01536 0.04699 -0.02331 0.05393 -0.02331 0.10671 C -0.02331 0.11967 -0.02552 0.24815 -0.00416 0.27407 C 0.03112 0.31666 0.12917 0.32453 0.15703 0.33055 C 0.16771 0.34491 0.17904 0.35764 0.18893 0.37315 C 0.19922 0.39004 0.21459 0.43032 0.2224 0.45 C 0.22305 0.46041 0.22474 0.47083 0.22409 0.48125 C 0.22201 0.51597 0.21485 0.55463 0.19857 0.57754 C 0.1806 0.60278 0.14558 0.61018 0.12513 0.61736 C 0.09909 0.60856 0.04544 0.61203 0.01979 0.5662 C 0.01641 0.56041 0.0155 0.55116 0.01341 0.54328 C 0.0155 0.53611 0.0155 0.5243 0.01979 0.52083 C 0.06472 0.48495 0.17526 0.50856 0.19688 0.50949 C 0.22813 0.5206 0.24558 0.52129 0.27188 0.54653 C 0.28412 0.5581 0.29518 0.57338 0.30703 0.58611 C 0.32227 0.60278 0.35326 0.63449 0.35326 0.63472 C 0.35847 0.65717 0.36419 0.67037 0.35808 0.69653 C 0.35651 0.70347 0.35248 0.70903 0.34857 0.71088 C 0.34089 0.71458 0.33255 0.71296 0.32461 0.71389 C 0.28946 0.71296 0.25417 0.71782 0.21927 0.71088 C 0.21589 0.71018 0.21927 0.69583 0.2224 0.69375 C 0.23568 0.68634 0.25013 0.68819 0.26393 0.68541 C 0.32383 0.69815 0.35287 0.67639 0.38998 0.75069 C 0.39805 0.7669 0.40169 0.78842 0.40755 0.80717 C 0.41016 0.88935 0.41003 0.8375 0.40443 0.94328 C 0.40326 0.96528 0.40365 0.9875 0.40117 1.00879 C 0.39284 1.08356 0.39649 1.04653 0.38998 1.11944 C 0.38828 1.18565 0.38841 1.15903 0.38841 1.19884 " pathEditMode="relative" rAng="0" ptsTypes="AAAAAAAAAAAAAAAAAAAAAAAAAAAAA">
                                      <p:cBhvr>
                                        <p:cTn id="91" dur="2000" fill="hold"/>
                                        <p:tgtEl>
                                          <p:spTgt spid="65"/>
                                        </p:tgtEl>
                                        <p:attrNameLst>
                                          <p:attrName>ppt_x</p:attrName>
                                          <p:attrName>ppt_y</p:attrName>
                                        </p:attrNameLst>
                                      </p:cBhvr>
                                      <p:rCtr x="19219" y="59838"/>
                                    </p:animMotion>
                                  </p:childTnLst>
                                </p:cTn>
                              </p:par>
                              <p:par>
                                <p:cTn id="92" presetID="0" presetClass="path" presetSubtype="0" fill="hold" nodeType="withEffect">
                                  <p:stCondLst>
                                    <p:cond delay="500"/>
                                  </p:stCondLst>
                                  <p:childTnLst>
                                    <p:animMotion origin="layout" path="M -0.00859 0.00394 L -0.00859 0.00417 C -0.00964 0.03611 -0.01172 0.06829 -0.00859 0.1007 C -0.0069 0.1169 -0.00365 0.13264 -0.00052 0.14861 C 0.00794 0.1926 0.01588 0.23033 0.03776 0.26204 C 0.0694 0.30787 0.11002 0.30811 0.14779 0.32153 C 0.23437 0.35232 0.17721 0.3382 0.24831 0.35278 C 0.26224 0.35093 0.27617 0.35093 0.28984 0.34699 C 0.29336 0.34607 0.297 0.34329 0.29948 0.33866 C 0.30169 0.33403 0.30156 0.32732 0.3026 0.32153 C 0.29674 0.31297 0.29232 0.29977 0.28502 0.29607 C 0.23502 0.26945 0.20338 0.28635 0.15104 0.29607 C 0.14818 0.29792 0.08711 0.32732 0.08398 0.36135 C 0.07747 0.43311 0.09466 0.46852 0.13034 0.48611 C 0.19726 0.51922 0.23529 0.52338 0.29622 0.53426 C 0.33138 0.52963 0.36667 0.52824 0.40156 0.52014 C 0.40391 0.51968 0.40547 0.51273 0.40469 0.5088 C 0.40299 0.49908 0.40065 0.48588 0.39518 0.48334 C 0.37409 0.47292 0.35156 0.4757 0.32969 0.47199 C 0.27226 0.48357 0.22409 0.48241 0.17174 0.5257 C 0.15156 0.5426 0.1237 0.58936 0.10638 0.61667 C 0.10156 0.63172 0.09479 0.64537 0.09193 0.66204 C 0.08802 0.68542 0.0901 0.74468 0.09831 0.76412 C 0.10729 0.78519 0.12031 0.80047 0.13346 0.81227 C 0.18672 0.85973 0.22305 0.85463 0.28346 0.86621 C 0.34193 0.86343 0.40065 0.86459 0.45898 0.85764 C 0.49492 0.85348 0.46237 0.79584 0.44466 0.78403 C 0.42122 0.76806 0.39466 0.77639 0.36966 0.77269 C 0.34779 0.78773 0.32279 0.7926 0.30417 0.81806 C 0.29544 0.8301 0.29479 0.8551 0.29466 0.87477 C 0.29427 0.93264 0.29896 0.99028 0.3026 1.04769 C 0.3043 1.07454 0.30989 1.10023 0.31055 1.12732 C 0.31263 1.21227 0.31055 1.29746 0.31055 1.38264 " pathEditMode="relative" rAng="0" ptsTypes="AAAAAAAAAAAAAAAAAAAAAAAAAAAAAAAAA">
                                      <p:cBhvr>
                                        <p:cTn id="93" dur="2000" fill="hold"/>
                                        <p:tgtEl>
                                          <p:spTgt spid="62"/>
                                        </p:tgtEl>
                                        <p:attrNameLst>
                                          <p:attrName>ppt_x</p:attrName>
                                          <p:attrName>ppt_y</p:attrName>
                                        </p:attrNameLst>
                                      </p:cBhvr>
                                      <p:rCtr x="24102" y="68935"/>
                                    </p:animMotion>
                                  </p:childTnLst>
                                </p:cTn>
                              </p:par>
                              <p:par>
                                <p:cTn id="94" presetID="0" presetClass="path" presetSubtype="0" fill="hold" nodeType="withEffect">
                                  <p:stCondLst>
                                    <p:cond delay="500"/>
                                  </p:stCondLst>
                                  <p:childTnLst>
                                    <p:animMotion origin="layout" path="M 3.33333E-6 -1.11111E-6 L 3.33333E-6 0.00023 C 0.00898 0.06458 0.00625 0.06783 0.02552 0.12176 C 0.02851 0.13033 0.03229 0.1382 0.03659 0.14468 C 0.05507 0.17153 0.0763 0.1831 0.09882 0.19838 C 0.15182 0.23426 0.13776 0.22546 0.18659 0.24375 C 0.20468 0.24097 0.22343 0.24398 0.24088 0.23542 C 0.24922 0.23102 0.22382 0.22685 0.21536 0.22963 C 0.20651 0.23264 0.19935 0.24491 0.1914 0.25232 C 0.18984 0.25995 0.18632 0.2669 0.18659 0.27477 C 0.18906 0.33056 0.19375 0.37107 0.21536 0.41111 C 0.24166 0.45995 0.28255 0.51435 0.31276 0.5588 C 0.33632 0.59329 0.34648 0.60417 0.36211 0.64676 C 0.36497 0.65417 0.3664 0.66366 0.36849 0.67199 C 0.36927 0.68357 0.37239 0.71921 0.36849 0.72894 C 0.36054 0.74931 0.3431 0.74722 0.3319 0.74884 C 0.30729 0.73866 0.29922 0.74074 0.27916 0.7088 C 0.27265 0.69838 0.26849 0.68449 0.26328 0.67199 C 0.26159 0.65995 0.25729 0.64792 0.25846 0.63542 C 0.26132 0.60301 0.29974 0.62083 0.30156 0.62083 C 0.31718 0.62662 0.35364 0.62801 0.36849 0.6581 C 0.37239 0.66551 0.37278 0.67639 0.375 0.68611 C 0.37435 0.70533 0.37591 0.72477 0.3733 0.74283 C 0.36966 0.77037 0.35872 0.79908 0.34778 0.81945 C 0.34284 0.82894 0.33646 0.83542 0.3319 0.84514 C 0.32734 0.8544 0.32409 0.86551 0.3207 0.87616 C 0.31289 0.90093 0.32396 0.88449 0.30794 0.9162 C 0.29479 0.94213 0.27018 0.97454 0.25521 0.99283 C 0.24544 1.00486 0.23541 1.01667 0.225 1.02685 C 0.20507 1.04607 0.18372 1.06019 0.16432 1.08079 C 0.1483 1.09769 0.1306 1.10995 0.1164 1.13171 C 0.11276 1.1375 0.10859 1.14236 0.10521 1.14884 C 0.09479 1.16921 0.10521 1.1588 0.09726 1.16551 " pathEditMode="relative" rAng="0" ptsTypes="AAAAAAAAAAAAAAAAAAAAAAAAAAAAAAAAA">
                                      <p:cBhvr>
                                        <p:cTn id="95" dur="2000" fill="hold"/>
                                        <p:tgtEl>
                                          <p:spTgt spid="66"/>
                                        </p:tgtEl>
                                        <p:attrNameLst>
                                          <p:attrName>ppt_x</p:attrName>
                                          <p:attrName>ppt_y</p:attrName>
                                        </p:attrNameLst>
                                      </p:cBhvr>
                                      <p:rCtr x="18750" y="58264"/>
                                    </p:animMotion>
                                  </p:childTnLst>
                                </p:cTn>
                              </p:par>
                              <p:par>
                                <p:cTn id="96" presetID="0" presetClass="path" presetSubtype="0" fill="hold" nodeType="withEffect">
                                  <p:stCondLst>
                                    <p:cond delay="500"/>
                                  </p:stCondLst>
                                  <p:childTnLst>
                                    <p:animMotion origin="layout" path="M -0.00026 0.00509 L -0.00026 0.00533 C -0.04518 0.08542 -0.04831 0.08287 -0.07982 0.16088 C -0.0888 0.1831 -0.09831 0.20486 -0.10534 0.22917 C -0.11289 0.2544 -0.11706 0.28195 -0.12292 0.30857 C -0.12617 0.33982 -0.13425 0.38287 -0.12617 0.41621 C -0.11484 0.46273 -0.09336 0.47176 -0.06706 0.48426 C -0.02734 0.50324 0.00117 0.49954 0.04297 0.50139 C 0.05794 0.4956 0.07344 0.49398 0.08763 0.48426 C 0.09453 0.47963 0.10508 0.44815 0.09401 0.43611 C 0.08034 0.42107 0.06315 0.41921 0.04779 0.41065 C 0.0276 0.41435 0.00716 0.41574 -0.01302 0.42199 C -0.03399 0.42847 -0.06185 0.44815 -0.08151 0.46435 C -0.09076 0.47222 -0.09974 0.48148 -0.10859 0.49005 C -0.11341 0.50232 -0.11979 0.51296 -0.12292 0.52685 C -0.12578 0.53935 -0.12591 0.55324 -0.12617 0.56667 C -0.12643 0.57986 -0.12826 0.59491 -0.12448 0.60625 C -0.11966 0.62153 -0.11081 0.63195 -0.10221 0.64028 C -0.06263 0.67917 -0.0138 0.66921 0.02864 0.67454 C 0.05677 0.67246 0.08516 0.67361 0.11315 0.66852 C 0.12526 0.66667 0.13815 0.64259 0.11953 0.6206 C 0.10612 0.60463 0.08867 0.60347 0.07331 0.59491 C 0.04127 0.59908 0.00013 0.59884 -0.03203 0.61759 C -0.0474 0.62662 -0.06159 0.64097 -0.07669 0.65162 C -0.09623 0.66551 -0.11641 0.67708 -0.13568 0.69121 C -0.14714 0.69977 -0.15846 0.7088 -0.16927 0.71991 C -0.18477 0.73588 -0.20638 0.76644 -0.21862 0.79074 C -0.22162 0.79607 -0.22292 0.80394 -0.225 0.81065 C -0.2224 0.82917 -0.22201 0.84977 -0.21706 0.86736 C -0.21315 0.88102 -0.20729 0.89468 -0.19948 0.90139 C -0.17956 0.91829 -0.07852 0.94676 -0.07031 0.94954 C -0.05651 0.95996 -0.04154 0.96667 -0.02878 0.98079 C -0.00899 1.00278 -0.02188 1.07083 -0.03034 1.08866 C -0.03815 1.10486 -0.05378 1.09792 -0.0655 1.10278 C -0.15755 1.09213 -0.17813 1.15023 -0.2043 1.04028 C -0.20781 1.02593 -0.2086 1.01019 -0.21068 0.99491 C -0.20703 0.98264 -0.20664 0.96412 -0.19948 0.9581 C -0.15248 0.91806 -0.0987 0.93472 -0.04961 0.9382 C -0.02435 0.95185 0.04271 0.97546 0.06693 1.02338 C 0.072 1.03333 0.06901 1.04977 0.07018 1.06296 C 0.06484 1.09051 0.06107 1.11898 0.05417 1.14537 C 0.03906 1.20347 0.02604 1.22431 0.00469 1.27292 C 0.00182 1.2794 -0.00039 1.28658 -0.00326 1.29283 C -0.01029 1.30833 -0.01185 1.31088 -0.01758 1.3213 " pathEditMode="relative" rAng="0" ptsTypes="AAAAAAAAAAAAAAAAAAAAAAAAAAAAAAAAAAAAAAAAAAAA">
                                      <p:cBhvr>
                                        <p:cTn id="97" dur="2000" fill="hold"/>
                                        <p:tgtEl>
                                          <p:spTgt spid="67"/>
                                        </p:tgtEl>
                                        <p:attrNameLst>
                                          <p:attrName>ppt_x</p:attrName>
                                          <p:attrName>ppt_y</p:attrName>
                                        </p:attrNameLst>
                                      </p:cBhvr>
                                      <p:rCtr x="-4779" y="65810"/>
                                    </p:animMotion>
                                  </p:childTnLst>
                                </p:cTn>
                              </p:par>
                              <p:par>
                                <p:cTn id="98" presetID="0" presetClass="path" presetSubtype="0" fill="hold" nodeType="withEffect">
                                  <p:stCondLst>
                                    <p:cond delay="500"/>
                                  </p:stCondLst>
                                  <p:childTnLst>
                                    <p:animMotion origin="layout" path="M 0.00351 -0.01713 L 0.00351 -0.01689 C -0.00925 0.01783 -0.05117 0.12755 -0.06172 0.16991 C -0.08451 0.26227 -0.12396 0.45093 -0.12396 0.45116 C -0.13177 0.52176 -0.15417 0.63125 -0.13359 0.70903 C -0.12852 0.72871 -0.11602 0.74028 -0.10482 0.74885 C -0.08828 0.76158 -0.06979 0.76389 -0.05221 0.77153 C 0.00872 0.75996 0.06185 0.77199 0.11055 0.69769 C 0.11771 0.68681 0.11588 0.66551 0.11862 0.64954 C 0.10638 0.6125 0.1 0.5669 0.08177 0.53889 C 0.06458 0.5125 -0.00703 0.52385 -0.02188 0.52477 C -0.04414 0.53311 -0.06745 0.53612 -0.08906 0.55024 C -0.16732 0.60186 -0.13672 0.58936 -0.17826 0.60417 C -0.19896 0.59838 -0.22109 0.60139 -0.2405 0.58704 C -0.24896 0.58079 -0.2638 0.5088 -0.26602 0.49908 C -0.26445 0.48496 -0.2668 0.46713 -0.26133 0.45649 C -0.24336 0.42199 -0.21094 0.42061 -0.18776 0.41412 C -0.14596 0.42824 -0.09076 0.43774 -0.05534 0.48774 C -0.04362 0.5044 -0.04154 0.53496 -0.03464 0.5588 C -0.03581 0.58056 -0.03203 0.60463 -0.03776 0.62408 C -0.05365 0.67709 -0.11992 0.76551 -0.13998 0.79699 C -0.21966 0.92246 -0.16172 0.83241 -0.23255 0.9757 C -0.26263 1.03704 -0.25065 1.00255 -0.28529 1.04676 C -0.28998 1.05301 -0.29297 1.06343 -0.29792 1.06945 C -0.30169 1.07408 -0.30651 1.07477 -0.31068 1.07801 C -0.31289 1.07963 -0.31498 1.08172 -0.31706 1.08357 C -0.33919 1.07524 -0.35078 1.075 -0.36966 1.04375 C -0.37552 1.03449 -0.37721 1.01922 -0.38086 1.00695 C -0.38138 0.99746 -0.38412 0.98774 -0.38255 0.97871 C -0.37552 0.94005 -0.37422 0.94144 -0.36172 0.93033 C -0.3431 0.93797 -0.32266 0.93681 -0.30586 0.95301 C -0.29401 0.96482 -0.28646 0.9882 -0.28034 1.00973 C -0.2724 1.0382 -0.26875 1.06991 -0.26445 1.1007 C -0.25352 1.17686 -0.25977 1.31644 -0.25977 1.36459 " pathEditMode="relative" rAng="0" ptsTypes="AAAAAAAAAAAAAAAAAAAAAAAAAAAAAAAAAA">
                                      <p:cBhvr>
                                        <p:cTn id="99" dur="2000" fill="hold"/>
                                        <p:tgtEl>
                                          <p:spTgt spid="76"/>
                                        </p:tgtEl>
                                        <p:attrNameLst>
                                          <p:attrName>ppt_x</p:attrName>
                                          <p:attrName>ppt_y</p:attrName>
                                        </p:attrNameLst>
                                      </p:cBhvr>
                                      <p:rCtr x="-13568" y="69074"/>
                                    </p:animMotion>
                                  </p:childTnLst>
                                </p:cTn>
                              </p:par>
                              <p:par>
                                <p:cTn id="100" presetID="0" presetClass="path" presetSubtype="0" fill="hold" nodeType="withEffect">
                                  <p:stCondLst>
                                    <p:cond delay="500"/>
                                  </p:stCondLst>
                                  <p:childTnLst>
                                    <p:animMotion origin="layout" path="M 0.00443 0.01274 L 0.00443 0.01297 C 0.00338 0.02315 0.0013 0.03357 0.0013 0.04399 C 0.00078 0.08542 0.00143 0.12709 0.00286 0.16875 C 0.00299 0.17292 0.0043 0.17709 0.00599 0.1801 C 0.00924 0.18496 0.01315 0.18889 0.01719 0.19144 C 0.02448 0.19561 0.03203 0.19723 0.03958 0.19977 C 0.04857 0.20301 0.05768 0.20556 0.06667 0.20834 C 0.06081 0.2132 0.05391 0.21505 0.04909 0.22223 C 0.03724 0.24121 0.03854 0.26574 0.03633 0.29074 C 0.03542 0.30209 0.03424 0.31343 0.0332 0.32477 C 0.03424 0.34838 0.03437 0.37223 0.03633 0.39561 C 0.03802 0.41574 0.047 0.44352 0.05547 0.4551 C 0.06549 0.46875 0.08906 0.48635 0.08906 0.48658 C 0.08424 0.49491 0.07865 0.50209 0.07461 0.51181 C 0.06992 0.52338 0.06732 0.54352 0.0651 0.55741 C 0.07109 0.60695 0.06588 0.64352 0.09375 0.66505 C 0.10273 0.67199 0.11302 0.67084 0.12253 0.67338 C 0.14388 0.67176 0.16536 0.67454 0.18633 0.66783 C 0.18906 0.66713 0.18724 0.65556 0.18476 0.65371 C 0.17786 0.64885 0.16992 0.65186 0.1625 0.65093 C 0.15781 0.65718 0.14779 0.66713 0.14492 0.67917 C 0.14167 0.69306 0.13685 0.72176 0.13685 0.72199 C 0.13633 0.7294 0.13476 0.73704 0.13529 0.74445 C 0.13646 0.75903 0.14713 0.77547 0.15286 0.78149 C 0.17891 0.80811 0.18294 0.8044 0.21198 0.8125 C 0.20182 0.82686 0.18958 0.83727 0.18164 0.8551 C 0.17344 0.87361 0.1776 0.92338 0.17995 0.94028 C 0.18802 0.99746 0.21458 1.07246 0.22943 1.11343 C 0.24284 1.15 0.24896 1.16297 0.2582 1.20116 C 0.26159 1.21505 0.26133 1.21528 0.26133 1.22385 " pathEditMode="relative" rAng="0" ptsTypes="AAAAAAAAAAAAAAAAAAAAAAAAAAAAAAA">
                                      <p:cBhvr>
                                        <p:cTn id="101" dur="2000" fill="hold"/>
                                        <p:tgtEl>
                                          <p:spTgt spid="77"/>
                                        </p:tgtEl>
                                        <p:attrNameLst>
                                          <p:attrName>ppt_x</p:attrName>
                                          <p:attrName>ppt_y</p:attrName>
                                        </p:attrNameLst>
                                      </p:cBhvr>
                                      <p:rCtr x="12669" y="60556"/>
                                    </p:animMotion>
                                  </p:childTnLst>
                                </p:cTn>
                              </p:par>
                              <p:par>
                                <p:cTn id="102" presetID="0" presetClass="path" presetSubtype="0" fill="hold" nodeType="withEffect">
                                  <p:stCondLst>
                                    <p:cond delay="500"/>
                                  </p:stCondLst>
                                  <p:childTnLst>
                                    <p:animMotion origin="layout" path="M 0.00066 0.00185 L 0.00066 0.00208 C -0.01536 0.04699 -0.0233 0.05394 -0.0233 0.10671 C -0.0233 0.11968 -0.02552 0.24815 -0.00416 0.27408 C 0.03112 0.31667 0.12917 0.32454 0.15704 0.33056 C 0.16771 0.34491 0.17904 0.35764 0.18894 0.37315 C 0.19922 0.39005 0.21459 0.43033 0.2224 0.45 C 0.22305 0.46042 0.22474 0.47083 0.22409 0.48125 C 0.22201 0.51597 0.21485 0.55463 0.19857 0.57755 C 0.1806 0.60278 0.14558 0.61019 0.12513 0.61736 C 0.09909 0.60857 0.04545 0.61204 0.0198 0.56621 C 0.01641 0.56042 0.0155 0.55116 0.01342 0.54329 C 0.0155 0.53611 0.0155 0.52431 0.0198 0.52083 C 0.06472 0.48496 0.17527 0.50857 0.19688 0.50949 C 0.22813 0.5206 0.24558 0.5213 0.27188 0.54653 C 0.28412 0.5581 0.29519 0.57338 0.30704 0.58611 C 0.32227 0.60278 0.35326 0.63449 0.35326 0.63472 C 0.35847 0.65718 0.3642 0.67037 0.35808 0.69653 C 0.35652 0.70347 0.35248 0.70903 0.34857 0.71088 C 0.34089 0.71458 0.33256 0.71296 0.32461 0.71389 C 0.28946 0.71296 0.25417 0.71783 0.21928 0.71088 C 0.21589 0.71019 0.21928 0.69583 0.2224 0.69375 C 0.23568 0.68634 0.25013 0.6882 0.26394 0.68542 C 0.32383 0.69815 0.35287 0.67639 0.38998 0.7507 C 0.39805 0.7669 0.4017 0.78843 0.40756 0.80718 C 0.41016 0.88935 0.41003 0.8375 0.40443 0.94329 C 0.40326 0.96528 0.40365 0.9875 0.40118 1.0088 C 0.39284 1.08357 0.39649 1.04653 0.38998 1.11945 C 0.38829 1.18565 0.38842 1.15903 0.38842 1.19884 " pathEditMode="relative" rAng="0" ptsTypes="AAAAAAAAAAAAAAAAAAAAAAAAAAAAA">
                                      <p:cBhvr>
                                        <p:cTn id="103" dur="2000" fill="hold"/>
                                        <p:tgtEl>
                                          <p:spTgt spid="80"/>
                                        </p:tgtEl>
                                        <p:attrNameLst>
                                          <p:attrName>ppt_x</p:attrName>
                                          <p:attrName>ppt_y</p:attrName>
                                        </p:attrNameLst>
                                      </p:cBhvr>
                                      <p:rCtr x="19219" y="59838"/>
                                    </p:animMotion>
                                  </p:childTnLst>
                                </p:cTn>
                              </p:par>
                              <p:par>
                                <p:cTn id="104" presetID="0" presetClass="path" presetSubtype="0" fill="hold" nodeType="withEffect">
                                  <p:stCondLst>
                                    <p:cond delay="500"/>
                                  </p:stCondLst>
                                  <p:childTnLst>
                                    <p:animMotion origin="layout" path="M -0.00859 0.00393 L -0.00859 0.00416 C -0.00963 0.03611 -0.01172 0.06828 -0.00859 0.10069 C -0.0069 0.1169 -0.00364 0.13264 -0.00052 0.14861 C 0.00794 0.19259 0.01589 0.23032 0.03776 0.26203 C 0.0694 0.30787 0.11003 0.3081 0.14779 0.32152 C 0.23438 0.35231 0.17721 0.33819 0.24831 0.35277 C 0.26224 0.35092 0.27617 0.35092 0.28984 0.34699 C 0.29336 0.34606 0.29701 0.34328 0.29948 0.33865 C 0.30169 0.33402 0.30156 0.32731 0.30261 0.32152 C 0.29675 0.31296 0.29232 0.29977 0.28503 0.29606 C 0.23503 0.26944 0.20339 0.28634 0.15104 0.29606 C 0.14818 0.29791 0.08711 0.32731 0.08399 0.36134 C 0.07748 0.4331 0.09466 0.46852 0.13034 0.48611 C 0.19727 0.51921 0.23529 0.52338 0.29623 0.53426 C 0.33138 0.52963 0.36667 0.52824 0.40156 0.52014 C 0.40391 0.51967 0.40547 0.51273 0.40469 0.50879 C 0.403 0.49907 0.40065 0.48588 0.39518 0.48333 C 0.37409 0.47291 0.35156 0.47569 0.32969 0.47199 C 0.27227 0.48356 0.22409 0.4824 0.17175 0.52569 C 0.15156 0.54259 0.1237 0.58935 0.10638 0.61666 C 0.10156 0.63171 0.09479 0.64537 0.09193 0.66203 C 0.08802 0.68541 0.09011 0.74467 0.09831 0.76412 C 0.10729 0.78518 0.12031 0.80046 0.13346 0.81227 C 0.18672 0.85972 0.22305 0.85463 0.28346 0.8662 C 0.34193 0.86342 0.40065 0.86458 0.45899 0.85764 C 0.49492 0.85347 0.46237 0.79583 0.44466 0.78402 C 0.42123 0.76805 0.39466 0.77639 0.36966 0.77268 C 0.34779 0.78773 0.32279 0.79259 0.30417 0.81805 C 0.29544 0.83009 0.29479 0.85509 0.29466 0.87477 C 0.29427 0.93264 0.29896 0.99027 0.30261 1.04768 C 0.3043 1.07453 0.3099 1.10023 0.31055 1.12731 C 0.31263 1.21227 0.31055 1.29745 0.31055 1.38264 " pathEditMode="relative" rAng="0" ptsTypes="AAAAAAAAAAAAAAAAAAAAAAAAAAAAAAAAA">
                                      <p:cBhvr>
                                        <p:cTn id="105" dur="2000" fill="hold"/>
                                        <p:tgtEl>
                                          <p:spTgt spid="79"/>
                                        </p:tgtEl>
                                        <p:attrNameLst>
                                          <p:attrName>ppt_x</p:attrName>
                                          <p:attrName>ppt_y</p:attrName>
                                        </p:attrNameLst>
                                      </p:cBhvr>
                                      <p:rCtr x="24102" y="68935"/>
                                    </p:animMotion>
                                  </p:childTnLst>
                                </p:cTn>
                              </p:par>
                              <p:par>
                                <p:cTn id="106" presetID="0" presetClass="path" presetSubtype="0" fill="hold" nodeType="withEffect">
                                  <p:stCondLst>
                                    <p:cond delay="500"/>
                                  </p:stCondLst>
                                  <p:childTnLst>
                                    <p:animMotion origin="layout" path="M -0.00859 0.00393 L -0.00859 0.00416 C -0.00964 0.03611 -0.01172 0.06828 -0.00859 0.10069 C -0.0069 0.11689 -0.00365 0.13264 -0.00052 0.14861 C 0.00794 0.19259 0.01589 0.23032 0.03776 0.26203 C 0.0694 0.30787 0.11003 0.3081 0.14779 0.32152 C 0.23437 0.35231 0.17721 0.33819 0.24831 0.35277 C 0.26224 0.35092 0.27617 0.35092 0.28984 0.34699 C 0.29336 0.34606 0.297 0.34328 0.29948 0.33865 C 0.30169 0.33402 0.30156 0.32731 0.3026 0.32152 C 0.29674 0.31296 0.29232 0.29976 0.28503 0.29606 C 0.23503 0.26944 0.20339 0.28634 0.15104 0.29606 C 0.14818 0.29791 0.08711 0.32731 0.08398 0.36134 C 0.07747 0.4331 0.09466 0.46851 0.13034 0.48611 C 0.19727 0.51921 0.23529 0.52338 0.29622 0.53426 C 0.33138 0.52963 0.36667 0.52824 0.40156 0.52014 C 0.40391 0.51967 0.40547 0.51273 0.40469 0.50879 C 0.40299 0.49907 0.40065 0.48588 0.39518 0.48333 C 0.37409 0.47291 0.35156 0.47569 0.32969 0.47199 C 0.27227 0.48356 0.22409 0.4824 0.17174 0.52569 C 0.15156 0.54259 0.1237 0.58935 0.10638 0.61666 C 0.10156 0.63171 0.09479 0.64537 0.09193 0.66203 C 0.08802 0.68541 0.0901 0.74467 0.09831 0.76412 C 0.10729 0.78518 0.12031 0.80046 0.13346 0.81226 C 0.18672 0.85972 0.22305 0.85463 0.28346 0.8662 C 0.34193 0.86342 0.40065 0.86458 0.45898 0.85764 C 0.49492 0.85347 0.46237 0.79583 0.44466 0.78402 C 0.42122 0.76805 0.39466 0.77639 0.36966 0.77268 C 0.34779 0.78773 0.32279 0.79259 0.30417 0.81805 C 0.29544 0.83009 0.29479 0.85509 0.29466 0.87476 C 0.29427 0.93264 0.29896 0.99027 0.3026 1.04768 C 0.3043 1.07453 0.3099 1.10023 0.31055 1.12731 C 0.31263 1.21226 0.31055 1.29745 0.31055 1.38264 " pathEditMode="relative" rAng="0" ptsTypes="AAAAAAAAAAAAAAAAAAAAAAAAAAAAAAAAA">
                                      <p:cBhvr>
                                        <p:cTn id="107" dur="2000" fill="hold"/>
                                        <p:tgtEl>
                                          <p:spTgt spid="81"/>
                                        </p:tgtEl>
                                        <p:attrNameLst>
                                          <p:attrName>ppt_x</p:attrName>
                                          <p:attrName>ppt_y</p:attrName>
                                        </p:attrNameLst>
                                      </p:cBhvr>
                                      <p:rCtr x="24102" y="68935"/>
                                    </p:animMotion>
                                  </p:childTnLst>
                                </p:cTn>
                              </p:par>
                              <p:par>
                                <p:cTn id="108" presetID="0" presetClass="path" presetSubtype="0" fill="hold" nodeType="withEffect">
                                  <p:stCondLst>
                                    <p:cond delay="500"/>
                                  </p:stCondLst>
                                  <p:childTnLst>
                                    <p:animMotion origin="layout" path="M -0.00013 0.0051 L -0.00013 0.00533 C -0.04519 0.08542 -0.04831 0.08287 -0.07982 0.16088 C -0.08881 0.1831 -0.09831 0.20486 -0.10534 0.22917 C -0.11276 0.2544 -0.11706 0.28195 -0.12292 0.30857 C -0.12618 0.33982 -0.13425 0.38287 -0.12618 0.41621 C -0.11485 0.46273 -0.09336 0.47176 -0.06706 0.48426 C -0.02735 0.50324 0.00117 0.49954 0.04297 0.50139 C 0.05794 0.4956 0.07343 0.49398 0.08763 0.48426 C 0.09453 0.47963 0.10507 0.44815 0.09401 0.43611 C 0.08033 0.42107 0.06315 0.41922 0.04778 0.41065 C 0.0276 0.41435 0.00716 0.41574 -0.01289 0.42199 C -0.03386 0.42848 -0.06185 0.44815 -0.08151 0.46435 C -0.09076 0.47223 -0.09961 0.48148 -0.1086 0.49005 C -0.11342 0.50232 -0.1198 0.51297 -0.12292 0.52685 C -0.12578 0.53935 -0.12592 0.55324 -0.12618 0.56667 C -0.12644 0.57986 -0.12826 0.59491 -0.12448 0.60625 C -0.11967 0.62153 -0.11081 0.63195 -0.10222 0.64028 C -0.06263 0.67917 -0.01381 0.66922 0.02864 0.67454 C 0.05677 0.67246 0.08515 0.67361 0.11315 0.66852 C 0.12526 0.66667 0.13815 0.6426 0.11953 0.6206 C 0.10612 0.60463 0.08867 0.60348 0.0733 0.59491 C 0.04127 0.59908 0.00026 0.59885 -0.03203 0.6176 C -0.0474 0.62662 -0.06159 0.64098 -0.0767 0.65162 C -0.09623 0.66551 -0.11628 0.67709 -0.13568 0.69121 C -0.14714 0.69977 -0.15847 0.7088 -0.16927 0.71991 C -0.18477 0.73588 -0.20638 0.76644 -0.21862 0.79074 C -0.22162 0.79607 -0.22292 0.80394 -0.225 0.81065 C -0.2224 0.82917 -0.22201 0.84977 -0.21706 0.86736 C -0.21315 0.88102 -0.2073 0.89468 -0.19948 0.90139 C -0.17956 0.91829 -0.07852 0.94676 -0.07032 0.94954 C -0.05651 0.95996 -0.04154 0.96667 -0.02878 0.98079 C -0.00899 1.00278 -0.02188 1.07084 -0.03034 1.08866 C -0.03815 1.10486 -0.05378 1.09792 -0.0655 1.10278 C -0.15756 1.09213 -0.17813 1.15023 -0.2043 1.04028 C -0.20782 1.02593 -0.2086 1.01019 -0.21068 0.99491 C -0.20703 0.98264 -0.20664 0.96412 -0.19948 0.9581 C -0.15248 0.91806 -0.09857 0.93473 -0.04961 0.9382 C -0.02435 0.95185 0.0427 0.97547 0.06692 1.02338 C 0.072 1.03334 0.06901 1.04977 0.07018 1.06297 C 0.06484 1.09051 0.06106 1.11898 0.05416 1.14537 C 0.03906 1.20348 0.02604 1.22431 0.00468 1.27292 C 0.00195 1.2794 -0.00039 1.28658 -0.00326 1.29283 C -0.01029 1.30834 -0.01185 1.31088 -0.01758 1.3213 " pathEditMode="relative" rAng="0" ptsTypes="AAAAAAAAAAAAAAAAAAAAAAAAAAAAAAAAAAAAAAAAAAAA">
                                      <p:cBhvr>
                                        <p:cTn id="109" dur="2000" fill="hold"/>
                                        <p:tgtEl>
                                          <p:spTgt spid="82"/>
                                        </p:tgtEl>
                                        <p:attrNameLst>
                                          <p:attrName>ppt_x</p:attrName>
                                          <p:attrName>ppt_y</p:attrName>
                                        </p:attrNameLst>
                                      </p:cBhvr>
                                      <p:rCtr x="-4792" y="65810"/>
                                    </p:animMotion>
                                  </p:childTnLst>
                                </p:cTn>
                              </p:par>
                              <p:par>
                                <p:cTn id="110" presetID="0" presetClass="path" presetSubtype="0" fill="hold" nodeType="withEffect">
                                  <p:stCondLst>
                                    <p:cond delay="500"/>
                                  </p:stCondLst>
                                  <p:childTnLst>
                                    <p:animMotion origin="layout" path="M 0.00351 -0.01713 L 0.00351 -0.0169 C -0.00925 0.01782 -0.05131 0.12754 -0.06185 0.1699 C -0.08464 0.26226 -0.12396 0.45092 -0.12396 0.45115 C -0.13177 0.52175 -0.15417 0.63125 -0.1336 0.70902 C -0.12839 0.7287 -0.11615 0.74027 -0.10482 0.74884 C -0.08829 0.76157 -0.0698 0.76388 -0.05235 0.77152 C 0.00872 0.75995 0.06185 0.77199 0.11054 0.69768 C 0.1177 0.6868 0.11588 0.6655 0.11862 0.64953 C 0.10638 0.6125 0.1 0.56689 0.0819 0.53888 C 0.06471 0.5125 -0.00717 0.52384 -0.02201 0.52476 C -0.04414 0.5331 -0.06758 0.53611 -0.08907 0.55023 C -0.16732 0.60185 -0.13672 0.58935 -0.17826 0.60416 C -0.19896 0.59838 -0.2211 0.60138 -0.24063 0.58703 C -0.24896 0.58078 -0.26381 0.50879 -0.26602 0.49907 C -0.26446 0.48495 -0.2668 0.46713 -0.2612 0.45648 C -0.24349 0.42199 -0.21081 0.4206 -0.18776 0.41412 C -0.14597 0.42824 -0.09076 0.43773 -0.05547 0.48773 C -0.04375 0.50439 -0.04167 0.53495 -0.03477 0.55879 C -0.03581 0.58055 -0.03204 0.60463 -0.03776 0.62407 C -0.05378 0.67708 -0.11993 0.7655 -0.13998 0.79699 C -0.21967 0.92245 -0.16172 0.8324 -0.23256 0.97569 C -0.26263 1.03703 -0.25065 1.00254 -0.28516 1.04675 C -0.28998 1.053 -0.29297 1.06342 -0.29792 1.06944 C -0.3017 1.07407 -0.30651 1.07476 -0.31068 1.078 C -0.31289 1.07963 -0.31498 1.08171 -0.31706 1.08356 C -0.3392 1.07523 -0.35079 1.075 -0.36967 1.04375 C -0.37552 1.03449 -0.37722 1.01921 -0.38086 1.00694 C -0.38138 0.99745 -0.38412 0.98773 -0.38256 0.9787 C -0.37552 0.94004 -0.37422 0.94143 -0.36172 0.93032 C -0.3431 0.93796 -0.32266 0.9368 -0.30586 0.953 C -0.29401 0.96481 -0.28646 0.98819 -0.28034 1.00972 C -0.2724 1.03819 -0.26875 1.0699 -0.26446 1.10069 C -0.25352 1.17685 -0.25964 1.31643 -0.25964 1.36458 " pathEditMode="relative" rAng="0" ptsTypes="AAAAAAAAAAAAAAAAAAAAAAAAAAAAAAAAAA">
                                      <p:cBhvr>
                                        <p:cTn id="111" dur="2000" fill="hold"/>
                                        <p:tgtEl>
                                          <p:spTgt spid="83"/>
                                        </p:tgtEl>
                                        <p:attrNameLst>
                                          <p:attrName>ppt_x</p:attrName>
                                          <p:attrName>ppt_y</p:attrName>
                                        </p:attrNameLst>
                                      </p:cBhvr>
                                      <p:rCtr x="-13581" y="69074"/>
                                    </p:animMotion>
                                  </p:childTnLst>
                                </p:cTn>
                              </p:par>
                              <p:par>
                                <p:cTn id="112" presetID="0" presetClass="path" presetSubtype="0" fill="hold" nodeType="withEffect">
                                  <p:stCondLst>
                                    <p:cond delay="500"/>
                                  </p:stCondLst>
                                  <p:childTnLst>
                                    <p:animMotion origin="layout" path="M -0.0086 0.00393 L -0.0086 0.00417 C -0.00964 0.03611 -0.01172 0.06829 -0.0086 0.10069 C -0.0069 0.1169 -0.00365 0.13264 -0.00052 0.14861 C 0.00794 0.19259 0.01588 0.23032 0.03776 0.26204 C 0.0694 0.30787 0.11002 0.3081 0.14779 0.32153 C 0.23437 0.35231 0.17721 0.33819 0.24831 0.35278 C 0.26224 0.35092 0.27617 0.35092 0.28984 0.34699 C 0.29336 0.34606 0.297 0.34329 0.29948 0.33866 C 0.30169 0.33403 0.30156 0.32731 0.3026 0.32153 C 0.29674 0.31296 0.29232 0.29977 0.28502 0.29606 C 0.23502 0.26944 0.20338 0.28634 0.15104 0.29606 C 0.14818 0.29792 0.08711 0.32731 0.08398 0.36134 C 0.07747 0.4331 0.09466 0.46852 0.13034 0.48611 C 0.19726 0.51921 0.23529 0.52338 0.29622 0.53426 C 0.33138 0.52963 0.36667 0.52824 0.40156 0.52014 C 0.4039 0.51967 0.40547 0.51273 0.40469 0.50879 C 0.40299 0.49907 0.40065 0.48588 0.39518 0.48333 C 0.37409 0.47292 0.35156 0.47569 0.32969 0.47199 C 0.27226 0.48356 0.22409 0.48241 0.17174 0.52569 C 0.15156 0.54259 0.1237 0.58935 0.10638 0.61667 C 0.10156 0.63171 0.09479 0.64537 0.09193 0.66204 C 0.08802 0.68542 0.0901 0.74467 0.09831 0.76412 C 0.10729 0.78518 0.12031 0.80046 0.13346 0.81227 C 0.18672 0.85972 0.22305 0.85463 0.28346 0.8662 C 0.34193 0.86342 0.40065 0.86458 0.45898 0.85764 C 0.49492 0.85347 0.46237 0.79583 0.44466 0.78403 C 0.42122 0.76805 0.39466 0.77639 0.36966 0.77268 C 0.34779 0.78773 0.32279 0.79259 0.30417 0.81805 C 0.29544 0.83009 0.29479 0.85509 0.29466 0.87477 C 0.29427 0.93264 0.29896 0.99028 0.3026 1.04768 C 0.3043 1.07454 0.30989 1.10023 0.31055 1.12731 C 0.31263 1.21227 0.31055 1.29745 0.31055 1.38264 " pathEditMode="relative" rAng="0" ptsTypes="AAAAAAAAAAAAAAAAAAAAAAAAAAAAAAAAA">
                                      <p:cBhvr>
                                        <p:cTn id="113" dur="2000" fill="hold"/>
                                        <p:tgtEl>
                                          <p:spTgt spid="84"/>
                                        </p:tgtEl>
                                        <p:attrNameLst>
                                          <p:attrName>ppt_x</p:attrName>
                                          <p:attrName>ppt_y</p:attrName>
                                        </p:attrNameLst>
                                      </p:cBhvr>
                                      <p:rCtr x="24102" y="68935"/>
                                    </p:animMotion>
                                  </p:childTnLst>
                                </p:cTn>
                              </p:par>
                              <p:par>
                                <p:cTn id="114" presetID="0" presetClass="path" presetSubtype="0" fill="hold" nodeType="withEffect">
                                  <p:stCondLst>
                                    <p:cond delay="500"/>
                                  </p:stCondLst>
                                  <p:childTnLst>
                                    <p:animMotion origin="layout" path="M 0.00352 -0.01713 L 0.00352 -0.0169 C -0.00924 0.01782 -0.0513 0.12755 -0.06185 0.16991 C -0.08463 0.26227 -0.12396 0.45093 -0.12396 0.45116 C -0.13177 0.52176 -0.15416 0.63125 -0.13359 0.70903 C -0.12838 0.7287 -0.11614 0.74028 -0.10482 0.74884 C -0.08828 0.76157 -0.06979 0.76389 -0.05234 0.77153 C 0.00873 0.75995 0.06185 0.77199 0.11055 0.69768 C 0.11771 0.6868 0.11589 0.66551 0.11862 0.64954 C 0.10638 0.6125 0.1 0.5669 0.0819 0.53889 C 0.06472 0.5125 -0.00716 0.52384 -0.022 0.52477 C -0.04414 0.5331 -0.06758 0.53611 -0.08906 0.55023 C -0.16732 0.60185 -0.13672 0.58935 -0.17825 0.60417 C -0.19896 0.59838 -0.22109 0.60139 -0.24062 0.58704 C -0.24896 0.58079 -0.2638 0.5088 -0.26601 0.49907 C -0.26445 0.48495 -0.26679 0.46713 -0.2612 0.45648 C -0.24349 0.42199 -0.21094 0.4206 -0.18776 0.41412 C -0.14596 0.42824 -0.09075 0.43773 -0.05547 0.48773 C -0.04375 0.5044 -0.04166 0.53495 -0.03476 0.5588 C -0.03581 0.58055 -0.03203 0.60463 -0.03776 0.62407 C -0.05377 0.67708 -0.11992 0.76551 -0.13997 0.79699 C -0.21966 0.92245 -0.16172 0.83241 -0.23255 0.97569 C -0.26263 1.03704 -0.25065 1.00255 -0.28515 1.04676 C -0.28997 1.05301 -0.29297 1.06343 -0.29791 1.06944 C -0.30169 1.07407 -0.30651 1.07477 -0.31068 1.07801 C -0.31289 1.07963 -0.31497 1.08171 -0.31706 1.08356 C -0.33919 1.07523 -0.35078 1.075 -0.36966 1.04375 C -0.37552 1.03449 -0.37721 1.01921 -0.38086 1.00694 C -0.38138 0.99745 -0.38411 0.98773 -0.38255 0.9787 C -0.37552 0.94005 -0.37422 0.94143 -0.36172 0.93032 C -0.3431 0.93796 -0.32265 0.9368 -0.30586 0.95301 C -0.29401 0.96481 -0.28646 0.98819 -0.28034 1.00972 C -0.27239 1.03819 -0.26875 1.06991 -0.26445 1.10069 C -0.25351 1.17685 -0.25963 1.31643 -0.25963 1.36458 " pathEditMode="relative" rAng="0" ptsTypes="AAAAAAAAAAAAAAAAAAAAAAAAAAAAAAAAAA">
                                      <p:cBhvr>
                                        <p:cTn id="115" dur="2000" fill="hold"/>
                                        <p:tgtEl>
                                          <p:spTgt spid="85"/>
                                        </p:tgtEl>
                                        <p:attrNameLst>
                                          <p:attrName>ppt_x</p:attrName>
                                          <p:attrName>ppt_y</p:attrName>
                                        </p:attrNameLst>
                                      </p:cBhvr>
                                      <p:rCtr x="-13581" y="69074"/>
                                    </p:animMotion>
                                  </p:childTnLst>
                                </p:cTn>
                              </p:par>
                              <p:par>
                                <p:cTn id="116" presetID="0" presetClass="path" presetSubtype="0" fill="hold" nodeType="withEffect">
                                  <p:stCondLst>
                                    <p:cond delay="500"/>
                                  </p:stCondLst>
                                  <p:childTnLst>
                                    <p:animMotion origin="layout" path="M 0.00443 0.01273 L 0.00443 0.01296 C 0.00339 0.02315 0.0013 0.03356 0.0013 0.04398 C 0.00078 0.08542 0.00143 0.12708 0.00287 0.16875 C 0.003 0.17292 0.0043 0.17708 0.00599 0.18009 C 0.00925 0.18495 0.01315 0.18889 0.01719 0.19143 C 0.02448 0.1956 0.03203 0.19722 0.03959 0.19977 C 0.04857 0.20301 0.05768 0.20555 0.06667 0.20833 C 0.06081 0.21319 0.05391 0.21505 0.04909 0.22222 C 0.03724 0.2412 0.03854 0.26574 0.03633 0.29074 C 0.03542 0.30208 0.03425 0.31342 0.03321 0.32477 C 0.03425 0.34838 0.03438 0.37222 0.03633 0.3956 C 0.03802 0.41574 0.04701 0.44352 0.05547 0.45509 C 0.0655 0.46875 0.08906 0.48634 0.08906 0.48657 C 0.08425 0.49491 0.07865 0.50208 0.07461 0.5118 C 0.06992 0.52338 0.06732 0.54352 0.06511 0.55741 C 0.0711 0.60694 0.06589 0.64352 0.09375 0.66505 C 0.10274 0.67199 0.11302 0.67083 0.12253 0.67338 C 0.14388 0.67176 0.16537 0.67454 0.18633 0.66782 C 0.18906 0.66713 0.18724 0.65555 0.18477 0.6537 C 0.17787 0.64884 0.16992 0.65185 0.1625 0.65092 C 0.15781 0.65717 0.14779 0.66713 0.14492 0.67917 C 0.14167 0.69305 0.13685 0.72176 0.13685 0.72199 C 0.13633 0.7294 0.13477 0.73704 0.13529 0.74444 C 0.13646 0.75903 0.14714 0.77546 0.15287 0.78148 C 0.17891 0.8081 0.18295 0.8044 0.21198 0.8125 C 0.20183 0.82685 0.18959 0.83727 0.18164 0.85509 C 0.17344 0.87361 0.17761 0.92338 0.17995 0.94028 C 0.18802 0.99745 0.21459 1.07245 0.22943 1.11342 C 0.24284 1.15 0.24896 1.16296 0.25821 1.20116 C 0.26159 1.21505 0.26133 1.21528 0.26133 1.22384 " pathEditMode="relative" rAng="0" ptsTypes="AAAAAAAAAAAAAAAAAAAAAAAAAAAAAAA">
                                      <p:cBhvr>
                                        <p:cTn id="117" dur="2000" fill="hold"/>
                                        <p:tgtEl>
                                          <p:spTgt spid="86"/>
                                        </p:tgtEl>
                                        <p:attrNameLst>
                                          <p:attrName>ppt_x</p:attrName>
                                          <p:attrName>ppt_y</p:attrName>
                                        </p:attrNameLst>
                                      </p:cBhvr>
                                      <p:rCtr x="12669" y="60556"/>
                                    </p:animMotion>
                                  </p:childTnLst>
                                </p:cTn>
                              </p:par>
                              <p:par>
                                <p:cTn id="118" presetID="0" presetClass="path" presetSubtype="0" fill="hold" nodeType="withEffect">
                                  <p:stCondLst>
                                    <p:cond delay="500"/>
                                  </p:stCondLst>
                                  <p:childTnLst>
                                    <p:animMotion origin="layout" path="M 0.00065 0.00185 L 0.00065 0.00208 C -0.01537 0.04676 -0.02331 0.0537 -0.02331 0.10671 C -0.02331 0.11967 -0.02552 0.24814 -0.00417 0.27407 C 0.03112 0.31666 0.12916 0.32453 0.15703 0.33055 C 0.16771 0.3449 0.17903 0.35764 0.18893 0.37314 C 0.19922 0.39004 0.21458 0.43032 0.22239 0.45 C 0.22304 0.46041 0.22474 0.47083 0.22409 0.48125 C 0.222 0.51597 0.21484 0.55463 0.19857 0.57754 C 0.1806 0.60277 0.14557 0.61018 0.12513 0.61736 C 0.09909 0.60856 0.04544 0.61203 0.01979 0.5662 C 0.0164 0.56041 0.01549 0.55115 0.01341 0.54328 C 0.01549 0.53611 0.01549 0.5243 0.01979 0.52083 C 0.06471 0.48495 0.17526 0.50856 0.19687 0.50949 C 0.22812 0.5206 0.24557 0.52129 0.27187 0.54652 C 0.28411 0.5581 0.29518 0.57338 0.30703 0.58611 C 0.32226 0.60277 0.35325 0.63449 0.35325 0.63472 C 0.35846 0.65717 0.36419 0.67037 0.35807 0.69652 C 0.35651 0.70347 0.35247 0.70902 0.34857 0.71088 C 0.34088 0.71458 0.33255 0.71296 0.32461 0.71389 C 0.28945 0.71296 0.25416 0.71782 0.21927 0.71088 C 0.21588 0.71018 0.21927 0.69583 0.22239 0.69375 C 0.23567 0.68634 0.25013 0.68819 0.26393 0.68541 C 0.32383 0.69814 0.35286 0.67639 0.38997 0.75069 C 0.39804 0.76689 0.40169 0.78842 0.40755 0.80717 C 0.41015 0.88935 0.41002 0.8375 0.40442 0.94328 C 0.40325 0.96527 0.40364 0.9875 0.40117 1.00879 C 0.39284 1.08356 0.39648 1.04652 0.38997 1.11944 C 0.38828 1.18564 0.38841 1.15902 0.38841 1.19884 " pathEditMode="relative" rAng="0" ptsTypes="AAAAAAAAAAAAAAAAAAAAAAAAAAAAA">
                                      <p:cBhvr>
                                        <p:cTn id="119" dur="2000" fill="hold"/>
                                        <p:tgtEl>
                                          <p:spTgt spid="88"/>
                                        </p:tgtEl>
                                        <p:attrNameLst>
                                          <p:attrName>ppt_x</p:attrName>
                                          <p:attrName>ppt_y</p:attrName>
                                        </p:attrNameLst>
                                      </p:cBhvr>
                                      <p:rCtr x="19219" y="59838"/>
                                    </p:animMotion>
                                  </p:childTnLst>
                                </p:cTn>
                              </p:par>
                              <p:par>
                                <p:cTn id="120" presetID="0" presetClass="path" presetSubtype="0" fill="hold" nodeType="withEffect">
                                  <p:stCondLst>
                                    <p:cond delay="500"/>
                                  </p:stCondLst>
                                  <p:childTnLst>
                                    <p:animMotion origin="layout" path="M -0.00859 0.00394 L -0.00859 0.00417 C -0.00963 0.03611 -0.01171 0.06829 -0.00859 0.10047 C -0.0069 0.1169 -0.00364 0.13264 -0.00052 0.14861 C 0.00795 0.19259 0.01589 0.23033 0.03776 0.26204 C 0.06941 0.30787 0.11003 0.3081 0.14779 0.32153 C 0.23438 0.35232 0.17722 0.3382 0.24831 0.35278 C 0.26224 0.35093 0.27618 0.35093 0.28985 0.34699 C 0.29336 0.34607 0.29701 0.34329 0.29948 0.33866 C 0.3017 0.33403 0.30157 0.32732 0.30261 0.32153 C 0.29675 0.31297 0.29232 0.29977 0.28503 0.29607 C 0.23503 0.26945 0.20339 0.28634 0.15105 0.29607 C 0.14818 0.29792 0.08711 0.32732 0.08399 0.36134 C 0.07748 0.4331 0.09467 0.46852 0.13034 0.48611 C 0.19727 0.51922 0.23529 0.52338 0.29623 0.53426 C 0.33138 0.52963 0.36667 0.52824 0.40157 0.52014 C 0.40391 0.51968 0.40547 0.51273 0.40469 0.5088 C 0.403 0.49908 0.40066 0.48588 0.39519 0.48334 C 0.37409 0.47292 0.35157 0.4757 0.32969 0.47199 C 0.27227 0.48357 0.22409 0.48241 0.17175 0.5257 C 0.15157 0.54259 0.1237 0.58935 0.10638 0.61667 C 0.10157 0.63172 0.0948 0.64537 0.09193 0.66204 C 0.08803 0.68542 0.09011 0.74468 0.09831 0.76412 C 0.1073 0.78519 0.12032 0.80047 0.13347 0.81227 C 0.18672 0.85972 0.22305 0.85463 0.28347 0.86621 C 0.34193 0.86343 0.40066 0.86459 0.45899 0.85764 C 0.49493 0.85347 0.46237 0.79584 0.44467 0.78403 C 0.42123 0.76806 0.39467 0.77639 0.36967 0.77269 C 0.34779 0.78773 0.32279 0.79259 0.30417 0.81806 C 0.29545 0.83009 0.2948 0.85509 0.29467 0.87477 C 0.29428 0.93264 0.29896 0.99028 0.30261 1.04769 C 0.3043 1.07454 0.3099 1.10023 0.31055 1.12732 C 0.31263 1.21227 0.31055 1.29746 0.31055 1.38264 " pathEditMode="relative" rAng="0" ptsTypes="AAAAAAAAAAAAAAAAAAAAAAAAAAAAAAAAA">
                                      <p:cBhvr>
                                        <p:cTn id="121" dur="2000" fill="hold"/>
                                        <p:tgtEl>
                                          <p:spTgt spid="87"/>
                                        </p:tgtEl>
                                        <p:attrNameLst>
                                          <p:attrName>ppt_x</p:attrName>
                                          <p:attrName>ppt_y</p:attrName>
                                        </p:attrNameLst>
                                      </p:cBhvr>
                                      <p:rCtr x="24102" y="68935"/>
                                    </p:animMotion>
                                  </p:childTnLst>
                                </p:cTn>
                              </p:par>
                              <p:par>
                                <p:cTn id="122" presetID="0" presetClass="path" presetSubtype="0" fill="hold" nodeType="withEffect">
                                  <p:stCondLst>
                                    <p:cond delay="500"/>
                                  </p:stCondLst>
                                  <p:childTnLst>
                                    <p:animMotion origin="layout" path="M -0.0086 0.00393 L -0.0086 0.00416 C -0.00964 0.03611 -0.01172 0.06828 -0.0086 0.10046 C -0.00691 0.11689 -0.00365 0.13263 -0.00053 0.14861 C 0.00794 0.19259 0.01588 0.23032 0.03776 0.26203 C 0.0694 0.30787 0.11002 0.3081 0.14778 0.32152 C 0.23437 0.35231 0.17721 0.33819 0.2483 0.35277 C 0.26224 0.35092 0.27617 0.35092 0.28984 0.34699 C 0.29335 0.34606 0.297 0.34328 0.29947 0.33865 C 0.30169 0.33402 0.30156 0.32731 0.3026 0.32152 C 0.29674 0.31296 0.29231 0.29976 0.28502 0.29606 C 0.23502 0.26944 0.20338 0.28634 0.15104 0.29606 C 0.14817 0.29791 0.0871 0.32731 0.08398 0.36134 C 0.07747 0.4331 0.09466 0.46851 0.13033 0.48611 C 0.19726 0.51921 0.23528 0.52337 0.29622 0.53425 C 0.33138 0.52962 0.36666 0.52824 0.40156 0.52013 C 0.4039 0.51967 0.40546 0.51273 0.40468 0.50879 C 0.40299 0.49907 0.40065 0.48587 0.39518 0.48333 C 0.37408 0.47291 0.35156 0.47569 0.32968 0.47199 C 0.27226 0.48356 0.22408 0.4824 0.17174 0.52569 C 0.15156 0.54259 0.12369 0.58935 0.10638 0.61666 C 0.10156 0.63171 0.09479 0.64537 0.09192 0.66203 C 0.08802 0.68541 0.0901 0.74467 0.0983 0.76412 C 0.10729 0.78518 0.12031 0.80046 0.13346 0.81226 C 0.18671 0.85972 0.22304 0.85462 0.28346 0.8662 C 0.34192 0.86342 0.40065 0.86458 0.45898 0.85763 C 0.49492 0.85347 0.46237 0.79583 0.44466 0.78402 C 0.42122 0.76805 0.39466 0.77638 0.36966 0.77268 C 0.34778 0.78773 0.32278 0.79259 0.30416 0.81805 C 0.29544 0.83009 0.29479 0.85509 0.29466 0.87476 C 0.29427 0.93263 0.29895 0.99027 0.3026 1.04768 C 0.30429 1.07453 0.30989 1.10023 0.31054 1.12731 C 0.31263 1.21226 0.31054 1.29745 0.31054 1.38263 " pathEditMode="relative" rAng="0" ptsTypes="AAAAAAAAAAAAAAAAAAAAAAAAAAAAAAAAA">
                                      <p:cBhvr>
                                        <p:cTn id="123" dur="2000" fill="hold"/>
                                        <p:tgtEl>
                                          <p:spTgt spid="89"/>
                                        </p:tgtEl>
                                        <p:attrNameLst>
                                          <p:attrName>ppt_x</p:attrName>
                                          <p:attrName>ppt_y</p:attrName>
                                        </p:attrNameLst>
                                      </p:cBhvr>
                                      <p:rCtr x="24102" y="68935"/>
                                    </p:animMotion>
                                  </p:childTnLst>
                                </p:cTn>
                              </p:par>
                              <p:par>
                                <p:cTn id="124" presetID="0" presetClass="path" presetSubtype="0" fill="hold" nodeType="withEffect">
                                  <p:stCondLst>
                                    <p:cond delay="500"/>
                                  </p:stCondLst>
                                  <p:childTnLst>
                                    <p:animMotion origin="layout" path="M -0.00859 0.00393 L -0.00859 0.00416 C -0.00963 0.03611 -0.01171 0.06828 -0.00859 0.10046 C -0.0069 0.1169 -0.00364 0.13264 -0.00052 0.14861 C 0.00795 0.19259 0.01589 0.23032 0.03776 0.26203 C 0.06941 0.30787 0.11003 0.3081 0.14779 0.32153 C 0.23438 0.35231 0.17722 0.33819 0.24831 0.35278 C 0.26224 0.35092 0.27618 0.35092 0.28985 0.34699 C 0.29336 0.34606 0.29701 0.34328 0.29948 0.33865 C 0.3017 0.33403 0.30157 0.32731 0.30261 0.32153 C 0.29675 0.31296 0.29232 0.29977 0.28503 0.29606 C 0.23503 0.26944 0.20339 0.28634 0.15105 0.29606 C 0.14818 0.29791 0.08711 0.32731 0.08399 0.36134 C 0.07748 0.4331 0.09467 0.46852 0.13034 0.48611 C 0.19727 0.51921 0.23529 0.52338 0.29623 0.53426 C 0.33138 0.52963 0.36667 0.52824 0.40157 0.52014 C 0.40391 0.51967 0.40547 0.51273 0.40469 0.50879 C 0.403 0.49907 0.40066 0.48588 0.39519 0.48333 C 0.37409 0.47291 0.35157 0.47569 0.32969 0.47199 C 0.27227 0.48356 0.22409 0.4824 0.17175 0.52569 C 0.15157 0.54259 0.1237 0.58935 0.10638 0.61666 C 0.10157 0.63171 0.0948 0.64537 0.09193 0.66203 C 0.08803 0.68541 0.09011 0.74467 0.09831 0.76412 C 0.1073 0.78518 0.12032 0.80046 0.13347 0.81227 C 0.18672 0.85972 0.22305 0.85463 0.28347 0.8662 C 0.34193 0.86342 0.40066 0.86458 0.45899 0.85764 C 0.49493 0.85347 0.46237 0.79583 0.44467 0.78403 C 0.42123 0.76805 0.39467 0.77639 0.36967 0.77268 C 0.34779 0.78773 0.32279 0.79259 0.30417 0.81805 C 0.29545 0.83009 0.2948 0.85509 0.29467 0.87477 C 0.29428 0.93264 0.29896 0.99028 0.30261 1.04768 C 0.3043 1.07453 0.3099 1.10023 0.31055 1.12731 C 0.31263 1.21227 0.31055 1.29745 0.31055 1.38264 " pathEditMode="relative" rAng="0" ptsTypes="AAAAAAAAAAAAAAAAAAAAAAAAAAAAAAAAA">
                                      <p:cBhvr>
                                        <p:cTn id="125" dur="2000" fill="hold"/>
                                        <p:tgtEl>
                                          <p:spTgt spid="90"/>
                                        </p:tgtEl>
                                        <p:attrNameLst>
                                          <p:attrName>ppt_x</p:attrName>
                                          <p:attrName>ppt_y</p:attrName>
                                        </p:attrNameLst>
                                      </p:cBhvr>
                                      <p:rCtr x="24102" y="68935"/>
                                    </p:animMotion>
                                  </p:childTnLst>
                                </p:cTn>
                              </p:par>
                            </p:childTnLst>
                          </p:cTn>
                        </p:par>
                      </p:childTnLst>
                    </p:cTn>
                  </p:par>
                </p:childTnLst>
              </p:cTn>
              <p:nextCondLst>
                <p:cond evt="onClick" delay="0">
                  <p:tgtEl>
                    <p:spTgt spid="101"/>
                  </p:tgtEl>
                </p:cond>
              </p:nextCondLst>
            </p:seq>
          </p:childTnLst>
        </p:cTn>
      </p:par>
    </p:tnLst>
    <p:bldLst>
      <p:bldP spid="48" grpId="0"/>
      <p:bldP spid="48" grpId="1"/>
      <p:bldP spid="96" grpId="0"/>
      <p:bldP spid="96" grpId="1"/>
      <p:bldP spid="93" grpId="0"/>
      <p:bldP spid="93" grpId="1"/>
      <p:bldP spid="98" grpId="0"/>
      <p:bldP spid="98" grpId="1"/>
      <p:bldP spid="100" grpId="0"/>
      <p:bldP spid="100" grpId="1"/>
      <p:bldP spid="102" grpId="0"/>
      <p:bldP spid="10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 xmlns:a16="http://schemas.microsoft.com/office/drawing/2014/main" id="{79081DE3-25B1-4AC5-88E2-CA1A582D540E}"/>
              </a:ext>
            </a:extLst>
          </p:cNvPr>
          <p:cNvSpPr/>
          <p:nvPr/>
        </p:nvSpPr>
        <p:spPr>
          <a:xfrm>
            <a:off x="1282200" y="1593803"/>
            <a:ext cx="9979676" cy="2507371"/>
          </a:xfrm>
          <a:prstGeom prst="roundRect">
            <a:avLst>
              <a:gd name="adj" fmla="val 9592"/>
            </a:avLst>
          </a:prstGeom>
          <a:solidFill>
            <a:schemeClr val="bg1"/>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27" name="Group 26">
            <a:extLst>
              <a:ext uri="{FF2B5EF4-FFF2-40B4-BE49-F238E27FC236}">
                <a16:creationId xmlns="" xmlns:a16="http://schemas.microsoft.com/office/drawing/2014/main" id="{575C1F01-5F20-4F65-A85B-8ECBBFFA44E8}"/>
              </a:ext>
            </a:extLst>
          </p:cNvPr>
          <p:cNvGrpSpPr/>
          <p:nvPr/>
        </p:nvGrpSpPr>
        <p:grpSpPr>
          <a:xfrm>
            <a:off x="156851" y="158359"/>
            <a:ext cx="2941141" cy="662128"/>
            <a:chOff x="156892" y="157507"/>
            <a:chExt cx="2941907" cy="662300"/>
          </a:xfrm>
        </p:grpSpPr>
        <p:sp>
          <p:nvSpPr>
            <p:cNvPr id="25" name="Rectangle: Rounded Corners 24">
              <a:extLst>
                <a:ext uri="{FF2B5EF4-FFF2-40B4-BE49-F238E27FC236}">
                  <a16:creationId xmlns="" xmlns:a16="http://schemas.microsoft.com/office/drawing/2014/main" id="{E086CB75-4868-474A-B778-62351B64CD87}"/>
                </a:ext>
              </a:extLst>
            </p:cNvPr>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1b">
              <a:extLst>
                <a:ext uri="{FF2B5EF4-FFF2-40B4-BE49-F238E27FC236}">
                  <a16:creationId xmlns="" xmlns:a16="http://schemas.microsoft.com/office/drawing/2014/main" id="{4175ABC5-63F5-4C35-AB92-2AA48E303DCF}"/>
                </a:ext>
              </a:extLst>
            </p:cNvPr>
            <p:cNvSpPr txBox="1"/>
            <p:nvPr/>
          </p:nvSpPr>
          <p:spPr>
            <a:xfrm>
              <a:off x="876344" y="257822"/>
              <a:ext cx="2073232" cy="461665"/>
            </a:xfrm>
            <a:prstGeom prst="rect">
              <a:avLst/>
            </a:prstGeom>
            <a:noFill/>
          </p:spPr>
          <p:txBody>
            <a:bodyPr wrap="square" rtlCol="0">
              <a:spAutoFit/>
            </a:bodyPr>
            <a:lstStyle/>
            <a:p>
              <a:pPr algn="ct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Câu</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a:t>
              </a:r>
              <a:r>
                <a:rPr lang="en-US" sz="2399" b="1" err="1">
                  <a:solidFill>
                    <a:schemeClr val="bg1"/>
                  </a:solidFill>
                  <a:effectLst>
                    <a:outerShdw blurRad="38100" dist="38100" dir="2700000" algn="tl">
                      <a:srgbClr val="000000">
                        <a:alpha val="43137"/>
                      </a:srgbClr>
                    </a:outerShdw>
                  </a:effectLst>
                  <a:latin typeface="Times New Roman" panose="02020603050405020304" pitchFamily="18" charset="0"/>
                </a:rPr>
                <a:t>số</a:t>
              </a:r>
              <a:r>
                <a:rPr lang="en-US" sz="2399" b="1">
                  <a:solidFill>
                    <a:schemeClr val="bg1"/>
                  </a:solidFill>
                  <a:effectLst>
                    <a:outerShdw blurRad="38100" dist="38100" dir="2700000" algn="tl">
                      <a:srgbClr val="000000">
                        <a:alpha val="43137"/>
                      </a:srgbClr>
                    </a:outerShdw>
                  </a:effectLst>
                  <a:latin typeface="Times New Roman" panose="02020603050405020304" pitchFamily="18" charset="0"/>
                </a:rPr>
                <a:t> 3</a:t>
              </a:r>
            </a:p>
          </p:txBody>
        </p:sp>
      </p:grpSp>
      <p:sp>
        <p:nvSpPr>
          <p:cNvPr id="7" name="!!MatThu1">
            <a:extLst>
              <a:ext uri="{FF2B5EF4-FFF2-40B4-BE49-F238E27FC236}">
                <a16:creationId xmlns="" xmlns:a16="http://schemas.microsoft.com/office/drawing/2014/main" id="{4CC2E6FF-770D-4CD7-BB82-1937CA04DF8F}"/>
              </a:ext>
            </a:extLst>
          </p:cNvPr>
          <p:cNvSpPr/>
          <p:nvPr/>
        </p:nvSpPr>
        <p:spPr>
          <a:xfrm>
            <a:off x="156851" y="158359"/>
            <a:ext cx="662128" cy="66212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atThu1a">
            <a:extLst>
              <a:ext uri="{FF2B5EF4-FFF2-40B4-BE49-F238E27FC236}">
                <a16:creationId xmlns="" xmlns:a16="http://schemas.microsoft.com/office/drawing/2014/main" id="{4B9E3EC3-AF64-4974-B68C-CA187BDD250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283596" y="361127"/>
            <a:ext cx="394383" cy="256587"/>
          </a:xfrm>
          <a:prstGeom prst="rect">
            <a:avLst/>
          </a:prstGeom>
        </p:spPr>
      </p:pic>
      <p:grpSp>
        <p:nvGrpSpPr>
          <p:cNvPr id="64" name="Group 63">
            <a:extLst>
              <a:ext uri="{FF2B5EF4-FFF2-40B4-BE49-F238E27FC236}">
                <a16:creationId xmlns="" xmlns:a16="http://schemas.microsoft.com/office/drawing/2014/main" id="{DC4D4389-3269-48E5-9314-DCEC10EC78A8}"/>
              </a:ext>
            </a:extLst>
          </p:cNvPr>
          <p:cNvGrpSpPr/>
          <p:nvPr/>
        </p:nvGrpSpPr>
        <p:grpSpPr>
          <a:xfrm>
            <a:off x="11457708" y="156246"/>
            <a:ext cx="662823" cy="662823"/>
            <a:chOff x="11409342" y="180900"/>
            <a:chExt cx="662996" cy="662996"/>
          </a:xfrm>
        </p:grpSpPr>
        <p:sp>
          <p:nvSpPr>
            <p:cNvPr id="61" name="!!MatThu1">
              <a:hlinkClick r:id="rId6" action="ppaction://hlinksldjump"/>
              <a:extLst>
                <a:ext uri="{FF2B5EF4-FFF2-40B4-BE49-F238E27FC236}">
                  <a16:creationId xmlns="" xmlns:a16="http://schemas.microsoft.com/office/drawing/2014/main" id="{8D63E7FC-C34D-447D-B000-5CB6C0E535F6}"/>
                </a:ext>
              </a:extLst>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Graphic 62">
              <a:hlinkClick r:id="rId7" action="ppaction://hlinksldjump"/>
              <a:extLst>
                <a:ext uri="{FF2B5EF4-FFF2-40B4-BE49-F238E27FC236}">
                  <a16:creationId xmlns="" xmlns:a16="http://schemas.microsoft.com/office/drawing/2014/main" id="{582EA335-8085-435D-8B5F-FD1ECF6A545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1528358" y="343470"/>
              <a:ext cx="424964" cy="337856"/>
            </a:xfrm>
            <a:prstGeom prst="rect">
              <a:avLst/>
            </a:prstGeom>
          </p:spPr>
        </p:pic>
      </p:grpSp>
      <p:grpSp>
        <p:nvGrpSpPr>
          <p:cNvPr id="68" name="Group 67">
            <a:extLst>
              <a:ext uri="{FF2B5EF4-FFF2-40B4-BE49-F238E27FC236}">
                <a16:creationId xmlns="" xmlns:a16="http://schemas.microsoft.com/office/drawing/2014/main" id="{63858ED7-2267-4CC5-88D9-750AC4B510B7}"/>
              </a:ext>
            </a:extLst>
          </p:cNvPr>
          <p:cNvGrpSpPr/>
          <p:nvPr/>
        </p:nvGrpSpPr>
        <p:grpSpPr>
          <a:xfrm>
            <a:off x="4476418" y="4434369"/>
            <a:ext cx="3288080" cy="880242"/>
            <a:chOff x="4037538" y="4547895"/>
            <a:chExt cx="3288936" cy="880471"/>
          </a:xfrm>
        </p:grpSpPr>
        <p:sp>
          <p:nvSpPr>
            <p:cNvPr id="69" name="!!Ques3">
              <a:extLst>
                <a:ext uri="{FF2B5EF4-FFF2-40B4-BE49-F238E27FC236}">
                  <a16:creationId xmlns="" xmlns:a16="http://schemas.microsoft.com/office/drawing/2014/main" id="{314ADFB0-1525-4AD3-A5A1-47427C8A33F9}"/>
                </a:ext>
              </a:extLst>
            </p:cNvPr>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0" name="!!Quesion1">
              <a:extLst>
                <a:ext uri="{FF2B5EF4-FFF2-40B4-BE49-F238E27FC236}">
                  <a16:creationId xmlns="" xmlns:a16="http://schemas.microsoft.com/office/drawing/2014/main" id="{C4425022-16BA-4BDD-9D76-C5A7629E652F}"/>
                </a:ext>
              </a:extLst>
            </p:cNvPr>
            <p:cNvSpPr txBox="1"/>
            <p:nvPr/>
          </p:nvSpPr>
          <p:spPr>
            <a:xfrm>
              <a:off x="5073934" y="4726520"/>
              <a:ext cx="1895428" cy="523220"/>
            </a:xfrm>
            <a:prstGeom prst="rect">
              <a:avLst/>
            </a:prstGeom>
            <a:noFill/>
          </p:spPr>
          <p:txBody>
            <a:bodyPr wrap="square">
              <a:spAutoFit/>
            </a:bodyPr>
            <a:lstStyle/>
            <a:p>
              <a:pPr algn="ctr"/>
              <a:r>
                <a:rPr lang="en-US" sz="2699" b="1" dirty="0" err="1">
                  <a:solidFill>
                    <a:srgbClr val="EE4036"/>
                  </a:solidFill>
                  <a:latin typeface="Times New Roman" panose="02020603050405020304" pitchFamily="18" charset="0"/>
                </a:rPr>
                <a:t>Đây</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là</a:t>
              </a:r>
              <a:r>
                <a:rPr lang="en-US" sz="2699" b="1" dirty="0">
                  <a:solidFill>
                    <a:srgbClr val="EE4036"/>
                  </a:solidFill>
                  <a:latin typeface="Times New Roman" panose="02020603050405020304" pitchFamily="18" charset="0"/>
                </a:rPr>
                <a:t> </a:t>
              </a:r>
              <a:r>
                <a:rPr lang="en-US" sz="2699" b="1" dirty="0" err="1">
                  <a:solidFill>
                    <a:srgbClr val="EE4036"/>
                  </a:solidFill>
                  <a:latin typeface="Times New Roman" panose="02020603050405020304" pitchFamily="18" charset="0"/>
                </a:rPr>
                <a:t>gì</a:t>
              </a:r>
              <a:r>
                <a:rPr lang="en-US" sz="2699" b="1" dirty="0">
                  <a:solidFill>
                    <a:srgbClr val="EE4036"/>
                  </a:solidFill>
                  <a:latin typeface="Times New Roman" panose="02020603050405020304" pitchFamily="18" charset="0"/>
                </a:rPr>
                <a:t>?</a:t>
              </a:r>
            </a:p>
          </p:txBody>
        </p:sp>
        <p:grpSp>
          <p:nvGrpSpPr>
            <p:cNvPr id="71" name="!!Ques2">
              <a:extLst>
                <a:ext uri="{FF2B5EF4-FFF2-40B4-BE49-F238E27FC236}">
                  <a16:creationId xmlns="" xmlns:a16="http://schemas.microsoft.com/office/drawing/2014/main" id="{E3801E23-4481-420A-B6D6-E8662AF4464A}"/>
                </a:ext>
              </a:extLst>
            </p:cNvPr>
            <p:cNvGrpSpPr/>
            <p:nvPr/>
          </p:nvGrpSpPr>
          <p:grpSpPr>
            <a:xfrm>
              <a:off x="4037538" y="4547895"/>
              <a:ext cx="880471" cy="880471"/>
              <a:chOff x="3024040" y="4053992"/>
              <a:chExt cx="880471" cy="880471"/>
            </a:xfrm>
          </p:grpSpPr>
          <p:sp>
            <p:nvSpPr>
              <p:cNvPr id="72" name="!!A1">
                <a:extLst>
                  <a:ext uri="{FF2B5EF4-FFF2-40B4-BE49-F238E27FC236}">
                    <a16:creationId xmlns="" xmlns:a16="http://schemas.microsoft.com/office/drawing/2014/main" id="{28DF8B6E-7E56-4946-9A60-002B18B98BA4}"/>
                  </a:ext>
                </a:extLst>
              </p:cNvPr>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73" name="Group 72">
                <a:extLst>
                  <a:ext uri="{FF2B5EF4-FFF2-40B4-BE49-F238E27FC236}">
                    <a16:creationId xmlns="" xmlns:a16="http://schemas.microsoft.com/office/drawing/2014/main" id="{8794A029-C1D2-4517-AA18-862D45FEC8A8}"/>
                  </a:ext>
                </a:extLst>
              </p:cNvPr>
              <p:cNvGrpSpPr/>
              <p:nvPr/>
            </p:nvGrpSpPr>
            <p:grpSpPr>
              <a:xfrm>
                <a:off x="3274432" y="4303974"/>
                <a:ext cx="379686" cy="380506"/>
                <a:chOff x="-2134638" y="3977659"/>
                <a:chExt cx="1406150" cy="1409187"/>
              </a:xfrm>
              <a:solidFill>
                <a:schemeClr val="bg1"/>
              </a:solidFill>
              <a:effectLst/>
            </p:grpSpPr>
            <p:sp>
              <p:nvSpPr>
                <p:cNvPr id="74" name="Freeform: Shape 73">
                  <a:extLst>
                    <a:ext uri="{FF2B5EF4-FFF2-40B4-BE49-F238E27FC236}">
                      <a16:creationId xmlns="" xmlns:a16="http://schemas.microsoft.com/office/drawing/2014/main" id="{B535029A-7DF6-4F1C-8792-7D3E619CDB12}"/>
                    </a:ext>
                  </a:extLst>
                </p:cNvPr>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b="1"/>
                </a:p>
              </p:txBody>
            </p:sp>
            <p:sp>
              <p:nvSpPr>
                <p:cNvPr id="75" name="Freeform: Shape 74">
                  <a:extLst>
                    <a:ext uri="{FF2B5EF4-FFF2-40B4-BE49-F238E27FC236}">
                      <a16:creationId xmlns="" xmlns:a16="http://schemas.microsoft.com/office/drawing/2014/main" id="{D4064AA3-33F4-4BE9-8346-6BB4F1AD7337}"/>
                    </a:ext>
                  </a:extLst>
                </p:cNvPr>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b="1"/>
                </a:p>
              </p:txBody>
            </p:sp>
          </p:grpSp>
        </p:grpSp>
      </p:grpSp>
      <p:sp>
        <p:nvSpPr>
          <p:cNvPr id="78" name="TextBox 77">
            <a:extLst>
              <a:ext uri="{FF2B5EF4-FFF2-40B4-BE49-F238E27FC236}">
                <a16:creationId xmlns="" xmlns:a16="http://schemas.microsoft.com/office/drawing/2014/main" id="{32846A3D-BAE2-4FFE-B054-AE802C1398BF}"/>
              </a:ext>
            </a:extLst>
          </p:cNvPr>
          <p:cNvSpPr txBox="1"/>
          <p:nvPr/>
        </p:nvSpPr>
        <p:spPr>
          <a:xfrm>
            <a:off x="5011452" y="2340026"/>
            <a:ext cx="5977890" cy="1076937"/>
          </a:xfrm>
          <a:prstGeom prst="rect">
            <a:avLst/>
          </a:prstGeom>
          <a:noFill/>
          <a:ln>
            <a:noFill/>
          </a:ln>
        </p:spPr>
        <p:txBody>
          <a:bodyPr wrap="square">
            <a:spAutoFit/>
          </a:bodyPr>
          <a:lstStyle/>
          <a:p>
            <a:pPr algn="ctr"/>
            <a:r>
              <a:rPr lang="vi-VN" sz="3199" b="1">
                <a:solidFill>
                  <a:srgbClr val="EE4036"/>
                </a:solidFill>
                <a:latin typeface="Times New Roman" panose="02020603050405020304" pitchFamily="18" charset="0"/>
              </a:rPr>
              <a:t>Khi sơ cứu người bị gãy xương, không buộc quá____</a:t>
            </a:r>
            <a:endParaRPr lang="en-US" sz="3199" b="1">
              <a:solidFill>
                <a:srgbClr val="EE4036"/>
              </a:solidFill>
              <a:latin typeface="Times New Roman" panose="02020603050405020304" pitchFamily="18" charset="0"/>
            </a:endParaRPr>
          </a:p>
        </p:txBody>
      </p:sp>
      <p:sp>
        <p:nvSpPr>
          <p:cNvPr id="57" name="!!o2a">
            <a:extLst>
              <a:ext uri="{FF2B5EF4-FFF2-40B4-BE49-F238E27FC236}">
                <a16:creationId xmlns="" xmlns:a16="http://schemas.microsoft.com/office/drawing/2014/main" id="{6EC9969B-21CB-4D98-8627-337ABB761D81}"/>
              </a:ext>
            </a:extLst>
          </p:cNvPr>
          <p:cNvSpPr/>
          <p:nvPr/>
        </p:nvSpPr>
        <p:spPr>
          <a:xfrm>
            <a:off x="4983521" y="556199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58" name="!!o2b">
            <a:extLst>
              <a:ext uri="{FF2B5EF4-FFF2-40B4-BE49-F238E27FC236}">
                <a16:creationId xmlns="" xmlns:a16="http://schemas.microsoft.com/office/drawing/2014/main" id="{78069A1B-D926-4C5A-B89C-A303ADAD4239}"/>
              </a:ext>
            </a:extLst>
          </p:cNvPr>
          <p:cNvSpPr/>
          <p:nvPr/>
        </p:nvSpPr>
        <p:spPr>
          <a:xfrm>
            <a:off x="6154610" y="556199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59" name="!!o2c">
            <a:extLst>
              <a:ext uri="{FF2B5EF4-FFF2-40B4-BE49-F238E27FC236}">
                <a16:creationId xmlns="" xmlns:a16="http://schemas.microsoft.com/office/drawing/2014/main" id="{25117B70-0FC6-4C2D-91BD-44B574FE73BA}"/>
              </a:ext>
            </a:extLst>
          </p:cNvPr>
          <p:cNvSpPr/>
          <p:nvPr/>
        </p:nvSpPr>
        <p:spPr>
          <a:xfrm>
            <a:off x="7321825" y="5577223"/>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60" name="!!2a">
            <a:extLst>
              <a:ext uri="{FF2B5EF4-FFF2-40B4-BE49-F238E27FC236}">
                <a16:creationId xmlns="" xmlns:a16="http://schemas.microsoft.com/office/drawing/2014/main" id="{BC6B0D28-E661-4560-AE7B-10549049C7B9}"/>
              </a:ext>
            </a:extLst>
          </p:cNvPr>
          <p:cNvSpPr txBox="1"/>
          <p:nvPr/>
        </p:nvSpPr>
        <p:spPr>
          <a:xfrm>
            <a:off x="5150429" y="5654029"/>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ỏ</a:t>
            </a:r>
          </a:p>
        </p:txBody>
      </p:sp>
      <p:sp>
        <p:nvSpPr>
          <p:cNvPr id="62" name="!!1b">
            <a:extLst>
              <a:ext uri="{FF2B5EF4-FFF2-40B4-BE49-F238E27FC236}">
                <a16:creationId xmlns="" xmlns:a16="http://schemas.microsoft.com/office/drawing/2014/main" id="{1CD069B4-5CF6-458A-B83D-7557A574044E}"/>
              </a:ext>
            </a:extLst>
          </p:cNvPr>
          <p:cNvSpPr txBox="1"/>
          <p:nvPr/>
        </p:nvSpPr>
        <p:spPr>
          <a:xfrm>
            <a:off x="6328359" y="5578119"/>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n</a:t>
            </a:r>
          </a:p>
        </p:txBody>
      </p:sp>
      <p:sp>
        <p:nvSpPr>
          <p:cNvPr id="65" name="!!2c">
            <a:extLst>
              <a:ext uri="{FF2B5EF4-FFF2-40B4-BE49-F238E27FC236}">
                <a16:creationId xmlns="" xmlns:a16="http://schemas.microsoft.com/office/drawing/2014/main" id="{F4982626-B297-4298-81A0-46C7C0A1CACB}"/>
              </a:ext>
            </a:extLst>
          </p:cNvPr>
          <p:cNvSpPr txBox="1"/>
          <p:nvPr/>
        </p:nvSpPr>
        <p:spPr>
          <a:xfrm>
            <a:off x="7485828" y="5587384"/>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g</a:t>
            </a:r>
          </a:p>
        </p:txBody>
      </p:sp>
      <p:pic>
        <p:nvPicPr>
          <p:cNvPr id="3074" name="Picture 2" descr="KỸ THUẬT SƠ CỨU GÃY XƯƠNG"/>
          <p:cNvPicPr>
            <a:picLocks noChangeAspect="1" noChangeArrowheads="1"/>
          </p:cNvPicPr>
          <p:nvPr/>
        </p:nvPicPr>
        <p:blipFill rotWithShape="1">
          <a:blip r:embed="rId10">
            <a:extLst>
              <a:ext uri="{28A0092B-C50C-407E-A947-70E740481C1C}">
                <a14:useLocalDpi xmlns:a14="http://schemas.microsoft.com/office/drawing/2010/main" val="0"/>
              </a:ext>
            </a:extLst>
          </a:blip>
          <a:srcRect b="27563"/>
          <a:stretch/>
        </p:blipFill>
        <p:spPr bwMode="auto">
          <a:xfrm>
            <a:off x="1493067" y="1901613"/>
            <a:ext cx="3665922" cy="1613562"/>
          </a:xfrm>
          <a:prstGeom prst="rect">
            <a:avLst/>
          </a:prstGeom>
          <a:noFill/>
          <a:extLst>
            <a:ext uri="{909E8E84-426E-40DD-AFC4-6F175D3DCCD1}">
              <a14:hiddenFill xmlns:a14="http://schemas.microsoft.com/office/drawing/2010/main">
                <a:solidFill>
                  <a:srgbClr val="FFFFFF"/>
                </a:solidFill>
              </a14:hiddenFill>
            </a:ext>
          </a:extLst>
        </p:spPr>
      </p:pic>
      <p:sp>
        <p:nvSpPr>
          <p:cNvPr id="91" name="!!o2a">
            <a:extLst>
              <a:ext uri="{FF2B5EF4-FFF2-40B4-BE49-F238E27FC236}">
                <a16:creationId xmlns="" xmlns:a16="http://schemas.microsoft.com/office/drawing/2014/main" id="{6EC9969B-21CB-4D98-8627-337ABB761D81}"/>
              </a:ext>
            </a:extLst>
          </p:cNvPr>
          <p:cNvSpPr/>
          <p:nvPr/>
        </p:nvSpPr>
        <p:spPr>
          <a:xfrm>
            <a:off x="3812432" y="5561990"/>
            <a:ext cx="1029300" cy="102930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99" b="1"/>
          </a:p>
        </p:txBody>
      </p:sp>
      <p:sp>
        <p:nvSpPr>
          <p:cNvPr id="92" name="!!2a">
            <a:extLst>
              <a:ext uri="{FF2B5EF4-FFF2-40B4-BE49-F238E27FC236}">
                <a16:creationId xmlns="" xmlns:a16="http://schemas.microsoft.com/office/drawing/2014/main" id="{BC6B0D28-E661-4560-AE7B-10549049C7B9}"/>
              </a:ext>
            </a:extLst>
          </p:cNvPr>
          <p:cNvSpPr txBox="1"/>
          <p:nvPr/>
        </p:nvSpPr>
        <p:spPr>
          <a:xfrm>
            <a:off x="3982065" y="5654029"/>
            <a:ext cx="695485" cy="923090"/>
          </a:xfrm>
          <a:prstGeom prst="rect">
            <a:avLst/>
          </a:prstGeom>
          <a:noFill/>
        </p:spPr>
        <p:txBody>
          <a:bodyPr wrap="square" rtlCol="0">
            <a:spAutoFit/>
          </a:bodyPr>
          <a:lstStyle/>
          <a:p>
            <a:pPr algn="ctr"/>
            <a:r>
              <a:rPr lang="en-US" sz="5398" b="1">
                <a:solidFill>
                  <a:schemeClr val="bg1"/>
                </a:solidFill>
                <a:effectLst>
                  <a:outerShdw blurRad="38100" dist="38100" dir="2700000" algn="tl">
                    <a:srgbClr val="000000">
                      <a:alpha val="43137"/>
                    </a:srgbClr>
                  </a:outerShdw>
                </a:effectLst>
                <a:latin typeface="Times New Roman" panose="02020603050405020304" pitchFamily="18" charset="0"/>
              </a:rPr>
              <a:t>l</a:t>
            </a:r>
          </a:p>
        </p:txBody>
      </p:sp>
      <p:pic>
        <p:nvPicPr>
          <p:cNvPr id="55" name="Picture 54">
            <a:extLst>
              <a:ext uri="{FF2B5EF4-FFF2-40B4-BE49-F238E27FC236}">
                <a16:creationId xmlns="" xmlns:a16="http://schemas.microsoft.com/office/drawing/2014/main" id="{83136700-02CF-4442-BDBD-D1E14B1CE35B}"/>
              </a:ext>
            </a:extLst>
          </p:cNvPr>
          <p:cNvPicPr>
            <a:picLocks noChangeAspect="1"/>
          </p:cNvPicPr>
          <p:nvPr/>
        </p:nvPicPr>
        <p:blipFill>
          <a:blip r:embed="rId11"/>
          <a:stretch>
            <a:fillRect/>
          </a:stretch>
        </p:blipFill>
        <p:spPr>
          <a:xfrm>
            <a:off x="4296465" y="-631090"/>
            <a:ext cx="359906" cy="214559"/>
          </a:xfrm>
          <a:prstGeom prst="rect">
            <a:avLst/>
          </a:prstGeom>
        </p:spPr>
      </p:pic>
      <p:pic>
        <p:nvPicPr>
          <p:cNvPr id="56" name="Picture 55">
            <a:extLst>
              <a:ext uri="{FF2B5EF4-FFF2-40B4-BE49-F238E27FC236}">
                <a16:creationId xmlns="" xmlns:a16="http://schemas.microsoft.com/office/drawing/2014/main" id="{EC6B3A13-B1A5-4E10-97C1-2708BDFA808E}"/>
              </a:ext>
            </a:extLst>
          </p:cNvPr>
          <p:cNvPicPr>
            <a:picLocks noChangeAspect="1"/>
          </p:cNvPicPr>
          <p:nvPr/>
        </p:nvPicPr>
        <p:blipFill>
          <a:blip r:embed="rId12"/>
          <a:stretch>
            <a:fillRect/>
          </a:stretch>
        </p:blipFill>
        <p:spPr>
          <a:xfrm>
            <a:off x="2022362" y="-680213"/>
            <a:ext cx="359906" cy="214559"/>
          </a:xfrm>
          <a:prstGeom prst="rect">
            <a:avLst/>
          </a:prstGeom>
        </p:spPr>
      </p:pic>
      <p:pic>
        <p:nvPicPr>
          <p:cNvPr id="66" name="Picture 65">
            <a:extLst>
              <a:ext uri="{FF2B5EF4-FFF2-40B4-BE49-F238E27FC236}">
                <a16:creationId xmlns="" xmlns:a16="http://schemas.microsoft.com/office/drawing/2014/main" id="{7437B6B6-F3C4-4CCC-916A-917CDE9900CC}"/>
              </a:ext>
            </a:extLst>
          </p:cNvPr>
          <p:cNvPicPr>
            <a:picLocks noChangeAspect="1"/>
          </p:cNvPicPr>
          <p:nvPr/>
        </p:nvPicPr>
        <p:blipFill>
          <a:blip r:embed="rId13"/>
          <a:stretch>
            <a:fillRect/>
          </a:stretch>
        </p:blipFill>
        <p:spPr>
          <a:xfrm>
            <a:off x="3561476" y="-1010630"/>
            <a:ext cx="359906" cy="218018"/>
          </a:xfrm>
          <a:prstGeom prst="rect">
            <a:avLst/>
          </a:prstGeom>
        </p:spPr>
      </p:pic>
      <p:pic>
        <p:nvPicPr>
          <p:cNvPr id="67" name="Picture 66">
            <a:extLst>
              <a:ext uri="{FF2B5EF4-FFF2-40B4-BE49-F238E27FC236}">
                <a16:creationId xmlns="" xmlns:a16="http://schemas.microsoft.com/office/drawing/2014/main" id="{45F64F2D-6DA2-4348-98CC-253FFE21C893}"/>
              </a:ext>
            </a:extLst>
          </p:cNvPr>
          <p:cNvPicPr>
            <a:picLocks noChangeAspect="1"/>
          </p:cNvPicPr>
          <p:nvPr/>
        </p:nvPicPr>
        <p:blipFill>
          <a:blip r:embed="rId14"/>
          <a:stretch>
            <a:fillRect/>
          </a:stretch>
        </p:blipFill>
        <p:spPr>
          <a:xfrm>
            <a:off x="9645189" y="-680213"/>
            <a:ext cx="359906" cy="218018"/>
          </a:xfrm>
          <a:prstGeom prst="rect">
            <a:avLst/>
          </a:prstGeom>
        </p:spPr>
      </p:pic>
      <p:pic>
        <p:nvPicPr>
          <p:cNvPr id="76" name="Picture 75">
            <a:extLst>
              <a:ext uri="{FF2B5EF4-FFF2-40B4-BE49-F238E27FC236}">
                <a16:creationId xmlns="" xmlns:a16="http://schemas.microsoft.com/office/drawing/2014/main" id="{DFDAC995-C52B-4A95-A28A-8172E0E5DC65}"/>
              </a:ext>
            </a:extLst>
          </p:cNvPr>
          <p:cNvPicPr>
            <a:picLocks noChangeAspect="1"/>
          </p:cNvPicPr>
          <p:nvPr/>
        </p:nvPicPr>
        <p:blipFill>
          <a:blip r:embed="rId15"/>
          <a:stretch>
            <a:fillRect/>
          </a:stretch>
        </p:blipFill>
        <p:spPr>
          <a:xfrm>
            <a:off x="10148971" y="-649354"/>
            <a:ext cx="359906" cy="214559"/>
          </a:xfrm>
          <a:prstGeom prst="rect">
            <a:avLst/>
          </a:prstGeom>
        </p:spPr>
      </p:pic>
      <p:pic>
        <p:nvPicPr>
          <p:cNvPr id="77" name="Picture 76">
            <a:extLst>
              <a:ext uri="{FF2B5EF4-FFF2-40B4-BE49-F238E27FC236}">
                <a16:creationId xmlns="" xmlns:a16="http://schemas.microsoft.com/office/drawing/2014/main" id="{136B6640-E6E1-4D80-ADAA-FD3DD9E65DF3}"/>
              </a:ext>
            </a:extLst>
          </p:cNvPr>
          <p:cNvPicPr>
            <a:picLocks noChangeAspect="1"/>
          </p:cNvPicPr>
          <p:nvPr/>
        </p:nvPicPr>
        <p:blipFill>
          <a:blip r:embed="rId16"/>
          <a:stretch>
            <a:fillRect/>
          </a:stretch>
        </p:blipFill>
        <p:spPr>
          <a:xfrm>
            <a:off x="7476920" y="-1101053"/>
            <a:ext cx="359906" cy="218018"/>
          </a:xfrm>
          <a:prstGeom prst="rect">
            <a:avLst/>
          </a:prstGeom>
        </p:spPr>
      </p:pic>
      <p:pic>
        <p:nvPicPr>
          <p:cNvPr id="79" name="Picture 78">
            <a:extLst>
              <a:ext uri="{FF2B5EF4-FFF2-40B4-BE49-F238E27FC236}">
                <a16:creationId xmlns="" xmlns:a16="http://schemas.microsoft.com/office/drawing/2014/main" id="{0B4131E8-A673-4BB0-95D3-29242445E245}"/>
              </a:ext>
            </a:extLst>
          </p:cNvPr>
          <p:cNvPicPr>
            <a:picLocks noChangeAspect="1"/>
          </p:cNvPicPr>
          <p:nvPr/>
        </p:nvPicPr>
        <p:blipFill>
          <a:blip r:embed="rId17"/>
          <a:stretch>
            <a:fillRect/>
          </a:stretch>
        </p:blipFill>
        <p:spPr>
          <a:xfrm>
            <a:off x="8381505" y="-592875"/>
            <a:ext cx="359906" cy="214559"/>
          </a:xfrm>
          <a:prstGeom prst="rect">
            <a:avLst/>
          </a:prstGeom>
        </p:spPr>
      </p:pic>
      <p:pic>
        <p:nvPicPr>
          <p:cNvPr id="80" name="Picture 79">
            <a:extLst>
              <a:ext uri="{FF2B5EF4-FFF2-40B4-BE49-F238E27FC236}">
                <a16:creationId xmlns="" xmlns:a16="http://schemas.microsoft.com/office/drawing/2014/main" id="{36BDA17A-DB23-45D8-8D11-B78B53ADB185}"/>
              </a:ext>
            </a:extLst>
          </p:cNvPr>
          <p:cNvPicPr>
            <a:picLocks noChangeAspect="1"/>
          </p:cNvPicPr>
          <p:nvPr/>
        </p:nvPicPr>
        <p:blipFill>
          <a:blip r:embed="rId18"/>
          <a:stretch>
            <a:fillRect/>
          </a:stretch>
        </p:blipFill>
        <p:spPr>
          <a:xfrm>
            <a:off x="9066212" y="-1437198"/>
            <a:ext cx="359906" cy="218018"/>
          </a:xfrm>
          <a:prstGeom prst="rect">
            <a:avLst/>
          </a:prstGeom>
        </p:spPr>
      </p:pic>
      <p:pic>
        <p:nvPicPr>
          <p:cNvPr id="81" name="Picture 80">
            <a:extLst>
              <a:ext uri="{FF2B5EF4-FFF2-40B4-BE49-F238E27FC236}">
                <a16:creationId xmlns="" xmlns:a16="http://schemas.microsoft.com/office/drawing/2014/main" id="{D96310F7-E1E1-4AA9-811A-6C70C6DF5BEA}"/>
              </a:ext>
            </a:extLst>
          </p:cNvPr>
          <p:cNvPicPr>
            <a:picLocks noChangeAspect="1"/>
          </p:cNvPicPr>
          <p:nvPr/>
        </p:nvPicPr>
        <p:blipFill>
          <a:blip r:embed="rId19"/>
          <a:stretch>
            <a:fillRect/>
          </a:stretch>
        </p:blipFill>
        <p:spPr>
          <a:xfrm>
            <a:off x="10989342" y="-550991"/>
            <a:ext cx="359906" cy="218018"/>
          </a:xfrm>
          <a:prstGeom prst="rect">
            <a:avLst/>
          </a:prstGeom>
        </p:spPr>
      </p:pic>
      <p:pic>
        <p:nvPicPr>
          <p:cNvPr id="82" name="Picture 81">
            <a:extLst>
              <a:ext uri="{FF2B5EF4-FFF2-40B4-BE49-F238E27FC236}">
                <a16:creationId xmlns="" xmlns:a16="http://schemas.microsoft.com/office/drawing/2014/main" id="{5E017C85-5DAD-457C-B5DD-F3BAB9483453}"/>
              </a:ext>
            </a:extLst>
          </p:cNvPr>
          <p:cNvPicPr>
            <a:picLocks noChangeAspect="1"/>
          </p:cNvPicPr>
          <p:nvPr/>
        </p:nvPicPr>
        <p:blipFill>
          <a:blip r:embed="rId20"/>
          <a:stretch>
            <a:fillRect/>
          </a:stretch>
        </p:blipFill>
        <p:spPr>
          <a:xfrm>
            <a:off x="2749158" y="-705460"/>
            <a:ext cx="359906" cy="218018"/>
          </a:xfrm>
          <a:prstGeom prst="rect">
            <a:avLst/>
          </a:prstGeom>
        </p:spPr>
      </p:pic>
      <p:pic>
        <p:nvPicPr>
          <p:cNvPr id="83" name="Picture 82">
            <a:extLst>
              <a:ext uri="{FF2B5EF4-FFF2-40B4-BE49-F238E27FC236}">
                <a16:creationId xmlns="" xmlns:a16="http://schemas.microsoft.com/office/drawing/2014/main" id="{1EA53A7B-919E-456E-9512-861396F1A7A6}"/>
              </a:ext>
            </a:extLst>
          </p:cNvPr>
          <p:cNvPicPr>
            <a:picLocks noChangeAspect="1"/>
          </p:cNvPicPr>
          <p:nvPr/>
        </p:nvPicPr>
        <p:blipFill>
          <a:blip r:embed="rId12"/>
          <a:stretch>
            <a:fillRect/>
          </a:stretch>
        </p:blipFill>
        <p:spPr>
          <a:xfrm>
            <a:off x="6870902" y="-853256"/>
            <a:ext cx="359906" cy="214559"/>
          </a:xfrm>
          <a:prstGeom prst="rect">
            <a:avLst/>
          </a:prstGeom>
        </p:spPr>
      </p:pic>
      <p:pic>
        <p:nvPicPr>
          <p:cNvPr id="84" name="Picture 83">
            <a:extLst>
              <a:ext uri="{FF2B5EF4-FFF2-40B4-BE49-F238E27FC236}">
                <a16:creationId xmlns="" xmlns:a16="http://schemas.microsoft.com/office/drawing/2014/main" id="{9BAF055C-5BE1-4E37-8EB0-E098FAF9F86A}"/>
              </a:ext>
            </a:extLst>
          </p:cNvPr>
          <p:cNvPicPr>
            <a:picLocks noChangeAspect="1"/>
          </p:cNvPicPr>
          <p:nvPr/>
        </p:nvPicPr>
        <p:blipFill>
          <a:blip r:embed="rId13"/>
          <a:stretch>
            <a:fillRect/>
          </a:stretch>
        </p:blipFill>
        <p:spPr>
          <a:xfrm>
            <a:off x="10508877" y="-1547736"/>
            <a:ext cx="359906" cy="218018"/>
          </a:xfrm>
          <a:prstGeom prst="rect">
            <a:avLst/>
          </a:prstGeom>
        </p:spPr>
      </p:pic>
      <p:pic>
        <p:nvPicPr>
          <p:cNvPr id="85" name="Picture 84">
            <a:extLst>
              <a:ext uri="{FF2B5EF4-FFF2-40B4-BE49-F238E27FC236}">
                <a16:creationId xmlns="" xmlns:a16="http://schemas.microsoft.com/office/drawing/2014/main" id="{E152F6FA-703D-426C-800B-EA4A512F68C8}"/>
              </a:ext>
            </a:extLst>
          </p:cNvPr>
          <p:cNvPicPr>
            <a:picLocks noChangeAspect="1"/>
          </p:cNvPicPr>
          <p:nvPr/>
        </p:nvPicPr>
        <p:blipFill>
          <a:blip r:embed="rId20"/>
          <a:stretch>
            <a:fillRect/>
          </a:stretch>
        </p:blipFill>
        <p:spPr>
          <a:xfrm>
            <a:off x="7597698" y="-878503"/>
            <a:ext cx="359906" cy="218018"/>
          </a:xfrm>
          <a:prstGeom prst="rect">
            <a:avLst/>
          </a:prstGeom>
        </p:spPr>
      </p:pic>
      <p:pic>
        <p:nvPicPr>
          <p:cNvPr id="86" name="Picture 85">
            <a:extLst>
              <a:ext uri="{FF2B5EF4-FFF2-40B4-BE49-F238E27FC236}">
                <a16:creationId xmlns="" xmlns:a16="http://schemas.microsoft.com/office/drawing/2014/main" id="{9956F601-6BEA-4D35-A9CE-DC483264DDE9}"/>
              </a:ext>
            </a:extLst>
          </p:cNvPr>
          <p:cNvPicPr>
            <a:picLocks noChangeAspect="1"/>
          </p:cNvPicPr>
          <p:nvPr/>
        </p:nvPicPr>
        <p:blipFill>
          <a:blip r:embed="rId14"/>
          <a:stretch>
            <a:fillRect/>
          </a:stretch>
        </p:blipFill>
        <p:spPr>
          <a:xfrm>
            <a:off x="700152" y="-564631"/>
            <a:ext cx="359906" cy="218018"/>
          </a:xfrm>
          <a:prstGeom prst="rect">
            <a:avLst/>
          </a:prstGeom>
        </p:spPr>
      </p:pic>
      <p:pic>
        <p:nvPicPr>
          <p:cNvPr id="87" name="Picture 86">
            <a:extLst>
              <a:ext uri="{FF2B5EF4-FFF2-40B4-BE49-F238E27FC236}">
                <a16:creationId xmlns="" xmlns:a16="http://schemas.microsoft.com/office/drawing/2014/main" id="{1A1D4B74-F08C-4E37-AE94-EA6626121D74}"/>
              </a:ext>
            </a:extLst>
          </p:cNvPr>
          <p:cNvPicPr>
            <a:picLocks noChangeAspect="1"/>
          </p:cNvPicPr>
          <p:nvPr/>
        </p:nvPicPr>
        <p:blipFill>
          <a:blip r:embed="rId15"/>
          <a:stretch>
            <a:fillRect/>
          </a:stretch>
        </p:blipFill>
        <p:spPr>
          <a:xfrm>
            <a:off x="1630835" y="-979817"/>
            <a:ext cx="359906" cy="214559"/>
          </a:xfrm>
          <a:prstGeom prst="rect">
            <a:avLst/>
          </a:prstGeom>
        </p:spPr>
      </p:pic>
      <p:pic>
        <p:nvPicPr>
          <p:cNvPr id="88" name="Picture 87">
            <a:extLst>
              <a:ext uri="{FF2B5EF4-FFF2-40B4-BE49-F238E27FC236}">
                <a16:creationId xmlns="" xmlns:a16="http://schemas.microsoft.com/office/drawing/2014/main" id="{9781EDFB-5E40-417F-8975-5B44D33ED0DF}"/>
              </a:ext>
            </a:extLst>
          </p:cNvPr>
          <p:cNvPicPr>
            <a:picLocks noChangeAspect="1"/>
          </p:cNvPicPr>
          <p:nvPr/>
        </p:nvPicPr>
        <p:blipFill>
          <a:blip r:embed="rId16"/>
          <a:stretch>
            <a:fillRect/>
          </a:stretch>
        </p:blipFill>
        <p:spPr>
          <a:xfrm>
            <a:off x="2848765" y="-946625"/>
            <a:ext cx="359906" cy="218018"/>
          </a:xfrm>
          <a:prstGeom prst="rect">
            <a:avLst/>
          </a:prstGeom>
        </p:spPr>
      </p:pic>
      <p:pic>
        <p:nvPicPr>
          <p:cNvPr id="89" name="Picture 88">
            <a:extLst>
              <a:ext uri="{FF2B5EF4-FFF2-40B4-BE49-F238E27FC236}">
                <a16:creationId xmlns="" xmlns:a16="http://schemas.microsoft.com/office/drawing/2014/main" id="{5FCB52DE-9491-487B-A218-CCFF7ABC7187}"/>
              </a:ext>
            </a:extLst>
          </p:cNvPr>
          <p:cNvPicPr>
            <a:picLocks noChangeAspect="1"/>
          </p:cNvPicPr>
          <p:nvPr/>
        </p:nvPicPr>
        <p:blipFill>
          <a:blip r:embed="rId12"/>
          <a:stretch>
            <a:fillRect/>
          </a:stretch>
        </p:blipFill>
        <p:spPr>
          <a:xfrm>
            <a:off x="415064" y="-1326460"/>
            <a:ext cx="359906" cy="214559"/>
          </a:xfrm>
          <a:prstGeom prst="rect">
            <a:avLst/>
          </a:prstGeom>
        </p:spPr>
      </p:pic>
      <p:pic>
        <p:nvPicPr>
          <p:cNvPr id="90" name="Picture 89">
            <a:extLst>
              <a:ext uri="{FF2B5EF4-FFF2-40B4-BE49-F238E27FC236}">
                <a16:creationId xmlns="" xmlns:a16="http://schemas.microsoft.com/office/drawing/2014/main" id="{98DED43E-F0B8-4CD0-8C69-DC3F71D150FB}"/>
              </a:ext>
            </a:extLst>
          </p:cNvPr>
          <p:cNvPicPr>
            <a:picLocks noChangeAspect="1"/>
          </p:cNvPicPr>
          <p:nvPr/>
        </p:nvPicPr>
        <p:blipFill>
          <a:blip r:embed="rId13"/>
          <a:stretch>
            <a:fillRect/>
          </a:stretch>
        </p:blipFill>
        <p:spPr>
          <a:xfrm>
            <a:off x="1664429" y="-1712839"/>
            <a:ext cx="359906" cy="218018"/>
          </a:xfrm>
          <a:prstGeom prst="rect">
            <a:avLst/>
          </a:prstGeom>
        </p:spPr>
      </p:pic>
      <p:pic>
        <p:nvPicPr>
          <p:cNvPr id="120" name="Picture 119">
            <a:extLst>
              <a:ext uri="{FF2B5EF4-FFF2-40B4-BE49-F238E27FC236}">
                <a16:creationId xmlns="" xmlns:a16="http://schemas.microsoft.com/office/drawing/2014/main" id="{DF883775-6A67-4A4A-84BB-35D8C63B9692}"/>
              </a:ext>
            </a:extLst>
          </p:cNvPr>
          <p:cNvPicPr>
            <a:picLocks noChangeAspect="1"/>
          </p:cNvPicPr>
          <p:nvPr/>
        </p:nvPicPr>
        <p:blipFill>
          <a:blip r:embed="rId20"/>
          <a:stretch>
            <a:fillRect/>
          </a:stretch>
        </p:blipFill>
        <p:spPr>
          <a:xfrm>
            <a:off x="2969542" y="-724075"/>
            <a:ext cx="359906" cy="218018"/>
          </a:xfrm>
          <a:prstGeom prst="rect">
            <a:avLst/>
          </a:prstGeom>
        </p:spPr>
      </p:pic>
      <p:pic>
        <p:nvPicPr>
          <p:cNvPr id="121" name="Picture 120">
            <a:extLst>
              <a:ext uri="{FF2B5EF4-FFF2-40B4-BE49-F238E27FC236}">
                <a16:creationId xmlns="" xmlns:a16="http://schemas.microsoft.com/office/drawing/2014/main" id="{74F28298-20FD-4F0D-9737-28FF2855C241}"/>
              </a:ext>
            </a:extLst>
          </p:cNvPr>
          <p:cNvPicPr>
            <a:picLocks noChangeAspect="1"/>
          </p:cNvPicPr>
          <p:nvPr/>
        </p:nvPicPr>
        <p:blipFill>
          <a:blip r:embed="rId13"/>
          <a:stretch>
            <a:fillRect/>
          </a:stretch>
        </p:blipFill>
        <p:spPr>
          <a:xfrm>
            <a:off x="5979548" y="-1009014"/>
            <a:ext cx="359906" cy="218018"/>
          </a:xfrm>
          <a:prstGeom prst="rect">
            <a:avLst/>
          </a:prstGeom>
        </p:spPr>
      </p:pic>
      <p:pic>
        <p:nvPicPr>
          <p:cNvPr id="122" name="Picture 121">
            <a:extLst>
              <a:ext uri="{FF2B5EF4-FFF2-40B4-BE49-F238E27FC236}">
                <a16:creationId xmlns="" xmlns:a16="http://schemas.microsoft.com/office/drawing/2014/main" id="{A347B3AB-2664-48A2-850C-EFFA8E52BFAC}"/>
              </a:ext>
            </a:extLst>
          </p:cNvPr>
          <p:cNvPicPr>
            <a:picLocks noChangeAspect="1"/>
          </p:cNvPicPr>
          <p:nvPr/>
        </p:nvPicPr>
        <p:blipFill>
          <a:blip r:embed="rId15"/>
          <a:stretch>
            <a:fillRect/>
          </a:stretch>
        </p:blipFill>
        <p:spPr>
          <a:xfrm>
            <a:off x="3208671" y="-1774484"/>
            <a:ext cx="359906" cy="214559"/>
          </a:xfrm>
          <a:prstGeom prst="rect">
            <a:avLst/>
          </a:prstGeom>
        </p:spPr>
      </p:pic>
      <p:pic>
        <p:nvPicPr>
          <p:cNvPr id="123" name="Picture 122">
            <a:extLst>
              <a:ext uri="{FF2B5EF4-FFF2-40B4-BE49-F238E27FC236}">
                <a16:creationId xmlns="" xmlns:a16="http://schemas.microsoft.com/office/drawing/2014/main" id="{F98185BC-E162-4531-BFCA-BE96906925F1}"/>
              </a:ext>
            </a:extLst>
          </p:cNvPr>
          <p:cNvPicPr>
            <a:picLocks noChangeAspect="1"/>
          </p:cNvPicPr>
          <p:nvPr/>
        </p:nvPicPr>
        <p:blipFill>
          <a:blip r:embed="rId16"/>
          <a:stretch>
            <a:fillRect/>
          </a:stretch>
        </p:blipFill>
        <p:spPr>
          <a:xfrm>
            <a:off x="11844337" y="-883035"/>
            <a:ext cx="359906" cy="218018"/>
          </a:xfrm>
          <a:prstGeom prst="rect">
            <a:avLst/>
          </a:prstGeom>
        </p:spPr>
      </p:pic>
      <p:pic>
        <p:nvPicPr>
          <p:cNvPr id="124" name="Picture 123">
            <a:extLst>
              <a:ext uri="{FF2B5EF4-FFF2-40B4-BE49-F238E27FC236}">
                <a16:creationId xmlns="" xmlns:a16="http://schemas.microsoft.com/office/drawing/2014/main" id="{58467660-8104-4705-8F38-1DF0D0855E2A}"/>
              </a:ext>
            </a:extLst>
          </p:cNvPr>
          <p:cNvPicPr>
            <a:picLocks noChangeAspect="1"/>
          </p:cNvPicPr>
          <p:nvPr/>
        </p:nvPicPr>
        <p:blipFill>
          <a:blip r:embed="rId13"/>
          <a:stretch>
            <a:fillRect/>
          </a:stretch>
        </p:blipFill>
        <p:spPr>
          <a:xfrm>
            <a:off x="8381505" y="-2053691"/>
            <a:ext cx="359906" cy="218018"/>
          </a:xfrm>
          <a:prstGeom prst="rect">
            <a:avLst/>
          </a:prstGeom>
        </p:spPr>
      </p:pic>
      <p:pic>
        <p:nvPicPr>
          <p:cNvPr id="125" name="Picture 124">
            <a:extLst>
              <a:ext uri="{FF2B5EF4-FFF2-40B4-BE49-F238E27FC236}">
                <a16:creationId xmlns="" xmlns:a16="http://schemas.microsoft.com/office/drawing/2014/main" id="{E53B8DDF-30A9-45B4-91C4-CAFE61A2680E}"/>
              </a:ext>
            </a:extLst>
          </p:cNvPr>
          <p:cNvPicPr>
            <a:picLocks noChangeAspect="1"/>
          </p:cNvPicPr>
          <p:nvPr/>
        </p:nvPicPr>
        <p:blipFill>
          <a:blip r:embed="rId16"/>
          <a:stretch>
            <a:fillRect/>
          </a:stretch>
        </p:blipFill>
        <p:spPr>
          <a:xfrm>
            <a:off x="5158989" y="-577380"/>
            <a:ext cx="359906" cy="218018"/>
          </a:xfrm>
          <a:prstGeom prst="rect">
            <a:avLst/>
          </a:prstGeom>
        </p:spPr>
      </p:pic>
      <p:pic>
        <p:nvPicPr>
          <p:cNvPr id="126" name="Picture 125">
            <a:extLst>
              <a:ext uri="{FF2B5EF4-FFF2-40B4-BE49-F238E27FC236}">
                <a16:creationId xmlns="" xmlns:a16="http://schemas.microsoft.com/office/drawing/2014/main" id="{F215461D-643C-46F0-B9BF-CED2FF22E7D4}"/>
              </a:ext>
            </a:extLst>
          </p:cNvPr>
          <p:cNvPicPr>
            <a:picLocks noChangeAspect="1"/>
          </p:cNvPicPr>
          <p:nvPr/>
        </p:nvPicPr>
        <p:blipFill>
          <a:blip r:embed="rId12"/>
          <a:stretch>
            <a:fillRect/>
          </a:stretch>
        </p:blipFill>
        <p:spPr>
          <a:xfrm>
            <a:off x="4552971" y="-329583"/>
            <a:ext cx="359906" cy="214559"/>
          </a:xfrm>
          <a:prstGeom prst="rect">
            <a:avLst/>
          </a:prstGeom>
        </p:spPr>
      </p:pic>
      <p:pic>
        <p:nvPicPr>
          <p:cNvPr id="127" name="Picture 126">
            <a:extLst>
              <a:ext uri="{FF2B5EF4-FFF2-40B4-BE49-F238E27FC236}">
                <a16:creationId xmlns="" xmlns:a16="http://schemas.microsoft.com/office/drawing/2014/main" id="{D10A4024-EBE1-42C0-9304-C13FE3470339}"/>
              </a:ext>
            </a:extLst>
          </p:cNvPr>
          <p:cNvPicPr>
            <a:picLocks noChangeAspect="1"/>
          </p:cNvPicPr>
          <p:nvPr/>
        </p:nvPicPr>
        <p:blipFill>
          <a:blip r:embed="rId13"/>
          <a:stretch>
            <a:fillRect/>
          </a:stretch>
        </p:blipFill>
        <p:spPr>
          <a:xfrm>
            <a:off x="11277755" y="-2027040"/>
            <a:ext cx="359906" cy="218018"/>
          </a:xfrm>
          <a:prstGeom prst="rect">
            <a:avLst/>
          </a:prstGeom>
        </p:spPr>
      </p:pic>
      <p:pic>
        <p:nvPicPr>
          <p:cNvPr id="128" name="Picture 127">
            <a:extLst>
              <a:ext uri="{FF2B5EF4-FFF2-40B4-BE49-F238E27FC236}">
                <a16:creationId xmlns="" xmlns:a16="http://schemas.microsoft.com/office/drawing/2014/main" id="{9099DF57-12AF-4630-83BF-DC32899B7987}"/>
              </a:ext>
            </a:extLst>
          </p:cNvPr>
          <p:cNvPicPr>
            <a:picLocks noChangeAspect="1"/>
          </p:cNvPicPr>
          <p:nvPr/>
        </p:nvPicPr>
        <p:blipFill>
          <a:blip r:embed="rId20"/>
          <a:stretch>
            <a:fillRect/>
          </a:stretch>
        </p:blipFill>
        <p:spPr>
          <a:xfrm>
            <a:off x="5279766" y="-354830"/>
            <a:ext cx="359906" cy="218018"/>
          </a:xfrm>
          <a:prstGeom prst="rect">
            <a:avLst/>
          </a:prstGeom>
        </p:spPr>
      </p:pic>
      <p:pic>
        <p:nvPicPr>
          <p:cNvPr id="129" name="Picture 128">
            <a:extLst>
              <a:ext uri="{FF2B5EF4-FFF2-40B4-BE49-F238E27FC236}">
                <a16:creationId xmlns="" xmlns:a16="http://schemas.microsoft.com/office/drawing/2014/main" id="{00B2893E-8591-48D3-8031-4FEDB4016EFE}"/>
              </a:ext>
            </a:extLst>
          </p:cNvPr>
          <p:cNvPicPr>
            <a:picLocks noChangeAspect="1"/>
          </p:cNvPicPr>
          <p:nvPr/>
        </p:nvPicPr>
        <p:blipFill>
          <a:blip r:embed="rId13"/>
          <a:stretch>
            <a:fillRect/>
          </a:stretch>
        </p:blipFill>
        <p:spPr>
          <a:xfrm>
            <a:off x="3661617" y="-485341"/>
            <a:ext cx="359906" cy="218018"/>
          </a:xfrm>
          <a:prstGeom prst="rect">
            <a:avLst/>
          </a:prstGeom>
        </p:spPr>
      </p:pic>
      <p:pic>
        <p:nvPicPr>
          <p:cNvPr id="130" name="Picture 129">
            <a:extLst>
              <a:ext uri="{FF2B5EF4-FFF2-40B4-BE49-F238E27FC236}">
                <a16:creationId xmlns="" xmlns:a16="http://schemas.microsoft.com/office/drawing/2014/main" id="{013F2579-04EB-4461-A5E3-7B0DC899F94B}"/>
              </a:ext>
            </a:extLst>
          </p:cNvPr>
          <p:cNvPicPr>
            <a:picLocks noChangeAspect="1"/>
          </p:cNvPicPr>
          <p:nvPr/>
        </p:nvPicPr>
        <p:blipFill>
          <a:blip r:embed="rId13"/>
          <a:stretch>
            <a:fillRect/>
          </a:stretch>
        </p:blipFill>
        <p:spPr>
          <a:xfrm>
            <a:off x="5943989" y="-1952945"/>
            <a:ext cx="359906" cy="218018"/>
          </a:xfrm>
          <a:prstGeom prst="rect">
            <a:avLst/>
          </a:prstGeom>
        </p:spPr>
      </p:pic>
    </p:spTree>
    <p:extLst>
      <p:ext uri="{BB962C8B-B14F-4D97-AF65-F5344CB8AC3E}">
        <p14:creationId xmlns:p14="http://schemas.microsoft.com/office/powerpoint/2010/main" val="299639090"/>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57"/>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p:cTn id="7" dur="500" fill="hold"/>
                                        <p:tgtEl>
                                          <p:spTgt spid="60"/>
                                        </p:tgtEl>
                                        <p:attrNameLst>
                                          <p:attrName>ppt_w</p:attrName>
                                        </p:attrNameLst>
                                      </p:cBhvr>
                                      <p:tavLst>
                                        <p:tav tm="0">
                                          <p:val>
                                            <p:fltVal val="0"/>
                                          </p:val>
                                        </p:tav>
                                        <p:tav tm="100000">
                                          <p:val>
                                            <p:strVal val="#ppt_w"/>
                                          </p:val>
                                        </p:tav>
                                      </p:tavLst>
                                    </p:anim>
                                    <p:anim calcmode="lin" valueType="num">
                                      <p:cBhvr>
                                        <p:cTn id="8" dur="500" fill="hold"/>
                                        <p:tgtEl>
                                          <p:spTgt spid="60"/>
                                        </p:tgtEl>
                                        <p:attrNameLst>
                                          <p:attrName>ppt_h</p:attrName>
                                        </p:attrNameLst>
                                      </p:cBhvr>
                                      <p:tavLst>
                                        <p:tav tm="0">
                                          <p:val>
                                            <p:fltVal val="0"/>
                                          </p:val>
                                        </p:tav>
                                        <p:tav tm="100000">
                                          <p:val>
                                            <p:strVal val="#ppt_h"/>
                                          </p:val>
                                        </p:tav>
                                      </p:tavLst>
                                    </p:anim>
                                    <p:animEffect transition="in" filter="fade">
                                      <p:cBhvr>
                                        <p:cTn id="9"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2" name="Bling.wav"/>
                                        </p:tgtEl>
                                      </p:cMediaNode>
                                    </p:audio>
                                  </p:subTnLst>
                                </p:cTn>
                              </p:par>
                              <p:par>
                                <p:cTn id="10" presetID="26" presetClass="emph" presetSubtype="0" fill="hold" grpId="1" nodeType="withEffect">
                                  <p:stCondLst>
                                    <p:cond delay="500"/>
                                  </p:stCondLst>
                                  <p:childTnLst>
                                    <p:animEffect transition="out" filter="fade">
                                      <p:cBhvr>
                                        <p:cTn id="11" dur="500" tmFilter="0, 0; .2, .5; .8, .5; 1, 0"/>
                                        <p:tgtEl>
                                          <p:spTgt spid="60"/>
                                        </p:tgtEl>
                                      </p:cBhvr>
                                    </p:animEffect>
                                    <p:animScale>
                                      <p:cBhvr>
                                        <p:cTn id="12" dur="250" autoRev="1" fill="hold"/>
                                        <p:tgtEl>
                                          <p:spTgt spid="60"/>
                                        </p:tgtEl>
                                      </p:cBhvr>
                                      <p:by x="105000" y="105000"/>
                                    </p:animScale>
                                  </p:childTnLst>
                                </p:cTn>
                              </p:par>
                            </p:childTnLst>
                          </p:cTn>
                        </p:par>
                      </p:childTnLst>
                    </p:cTn>
                  </p:par>
                </p:childTnLst>
              </p:cTn>
              <p:nextCondLst>
                <p:cond evt="onClick" delay="0">
                  <p:tgtEl>
                    <p:spTgt spid="57"/>
                  </p:tgtEl>
                </p:cond>
              </p:nextCondLst>
            </p:seq>
            <p:seq concurrent="1" nextAc="seek">
              <p:cTn id="13" restart="whenNotActive" fill="hold" evtFilter="cancelBubble" nodeType="interactiveSeq">
                <p:stCondLst>
                  <p:cond evt="onClick" delay="0">
                    <p:tgtEl>
                      <p:spTgt spid="58"/>
                    </p:tgtEl>
                  </p:cond>
                </p:stCondLst>
                <p:endSync evt="end" delay="0">
                  <p:rtn val="all"/>
                </p:endSync>
                <p:childTnLst>
                  <p:par>
                    <p:cTn id="14" fill="hold">
                      <p:stCondLst>
                        <p:cond delay="0"/>
                      </p:stCondLst>
                      <p:childTnLst>
                        <p:par>
                          <p:cTn id="15" fill="hold">
                            <p:stCondLst>
                              <p:cond delay="0"/>
                            </p:stCondLst>
                            <p:childTnLst>
                              <p:par>
                                <p:cTn id="16" presetID="53" presetClass="entr" presetSubtype="16" fill="hold" grpId="0" nodeType="withEffect">
                                  <p:stCondLst>
                                    <p:cond delay="0"/>
                                  </p:stCondLst>
                                  <p:childTnLst>
                                    <p:set>
                                      <p:cBhvr>
                                        <p:cTn id="17" dur="1" fill="hold">
                                          <p:stCondLst>
                                            <p:cond delay="0"/>
                                          </p:stCondLst>
                                        </p:cTn>
                                        <p:tgtEl>
                                          <p:spTgt spid="62"/>
                                        </p:tgtEl>
                                        <p:attrNameLst>
                                          <p:attrName>style.visibility</p:attrName>
                                        </p:attrNameLst>
                                      </p:cBhvr>
                                      <p:to>
                                        <p:strVal val="visible"/>
                                      </p:to>
                                    </p:set>
                                    <p:anim calcmode="lin" valueType="num">
                                      <p:cBhvr>
                                        <p:cTn id="18" dur="500" fill="hold"/>
                                        <p:tgtEl>
                                          <p:spTgt spid="62"/>
                                        </p:tgtEl>
                                        <p:attrNameLst>
                                          <p:attrName>ppt_w</p:attrName>
                                        </p:attrNameLst>
                                      </p:cBhvr>
                                      <p:tavLst>
                                        <p:tav tm="0">
                                          <p:val>
                                            <p:fltVal val="0"/>
                                          </p:val>
                                        </p:tav>
                                        <p:tav tm="100000">
                                          <p:val>
                                            <p:strVal val="#ppt_w"/>
                                          </p:val>
                                        </p:tav>
                                      </p:tavLst>
                                    </p:anim>
                                    <p:anim calcmode="lin" valueType="num">
                                      <p:cBhvr>
                                        <p:cTn id="19" dur="500" fill="hold"/>
                                        <p:tgtEl>
                                          <p:spTgt spid="62"/>
                                        </p:tgtEl>
                                        <p:attrNameLst>
                                          <p:attrName>ppt_h</p:attrName>
                                        </p:attrNameLst>
                                      </p:cBhvr>
                                      <p:tavLst>
                                        <p:tav tm="0">
                                          <p:val>
                                            <p:fltVal val="0"/>
                                          </p:val>
                                        </p:tav>
                                        <p:tav tm="100000">
                                          <p:val>
                                            <p:strVal val="#ppt_h"/>
                                          </p:val>
                                        </p:tav>
                                      </p:tavLst>
                                    </p:anim>
                                    <p:animEffect transition="in" filter="fade">
                                      <p:cBhvr>
                                        <p:cTn id="20" dur="500"/>
                                        <p:tgtEl>
                                          <p:spTgt spid="62"/>
                                        </p:tgtEl>
                                      </p:cBhvr>
                                    </p:animEffect>
                                  </p:childTnLst>
                                  <p:subTnLst>
                                    <p:audio>
                                      <p:cMediaNode>
                                        <p:cTn display="0" masterRel="sameClick">
                                          <p:stCondLst>
                                            <p:cond evt="begin" delay="0">
                                              <p:tn val="16"/>
                                            </p:cond>
                                          </p:stCondLst>
                                          <p:endCondLst>
                                            <p:cond evt="onStopAudio" delay="0">
                                              <p:tgtEl>
                                                <p:sldTgt/>
                                              </p:tgtEl>
                                            </p:cond>
                                          </p:endCondLst>
                                        </p:cTn>
                                        <p:tgtEl>
                                          <p:sndTgt r:embed="rId2" name="Bling.wav"/>
                                        </p:tgtEl>
                                      </p:cMediaNode>
                                    </p:audio>
                                  </p:subTnLst>
                                </p:cTn>
                              </p:par>
                              <p:par>
                                <p:cTn id="21" presetID="26" presetClass="emph" presetSubtype="0" fill="hold" grpId="1" nodeType="withEffect">
                                  <p:stCondLst>
                                    <p:cond delay="500"/>
                                  </p:stCondLst>
                                  <p:childTnLst>
                                    <p:animEffect transition="out" filter="fade">
                                      <p:cBhvr>
                                        <p:cTn id="22" dur="500" tmFilter="0, 0; .2, .5; .8, .5; 1, 0"/>
                                        <p:tgtEl>
                                          <p:spTgt spid="62"/>
                                        </p:tgtEl>
                                      </p:cBhvr>
                                    </p:animEffect>
                                    <p:animScale>
                                      <p:cBhvr>
                                        <p:cTn id="23" dur="250" autoRev="1" fill="hold"/>
                                        <p:tgtEl>
                                          <p:spTgt spid="62"/>
                                        </p:tgtEl>
                                      </p:cBhvr>
                                      <p:by x="105000" y="105000"/>
                                    </p:animScale>
                                  </p:childTnLst>
                                </p:cTn>
                              </p:par>
                            </p:childTnLst>
                          </p:cTn>
                        </p:par>
                      </p:childTnLst>
                    </p:cTn>
                  </p:par>
                </p:childTnLst>
              </p:cTn>
              <p:nextCondLst>
                <p:cond evt="onClick" delay="0">
                  <p:tgtEl>
                    <p:spTgt spid="58"/>
                  </p:tgtEl>
                </p:cond>
              </p:nextCondLst>
            </p:seq>
            <p:seq concurrent="1" nextAc="seek">
              <p:cTn id="24" restart="whenNotActive" fill="hold" evtFilter="cancelBubble" nodeType="interactiveSeq">
                <p:stCondLst>
                  <p:cond evt="onClick" delay="0">
                    <p:tgtEl>
                      <p:spTgt spid="5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65"/>
                                        </p:tgtEl>
                                        <p:attrNameLst>
                                          <p:attrName>style.visibility</p:attrName>
                                        </p:attrNameLst>
                                      </p:cBhvr>
                                      <p:to>
                                        <p:strVal val="visible"/>
                                      </p:to>
                                    </p:set>
                                    <p:anim calcmode="lin" valueType="num">
                                      <p:cBhvr>
                                        <p:cTn id="29" dur="500" fill="hold"/>
                                        <p:tgtEl>
                                          <p:spTgt spid="65"/>
                                        </p:tgtEl>
                                        <p:attrNameLst>
                                          <p:attrName>ppt_w</p:attrName>
                                        </p:attrNameLst>
                                      </p:cBhvr>
                                      <p:tavLst>
                                        <p:tav tm="0">
                                          <p:val>
                                            <p:fltVal val="0"/>
                                          </p:val>
                                        </p:tav>
                                        <p:tav tm="100000">
                                          <p:val>
                                            <p:strVal val="#ppt_w"/>
                                          </p:val>
                                        </p:tav>
                                      </p:tavLst>
                                    </p:anim>
                                    <p:anim calcmode="lin" valueType="num">
                                      <p:cBhvr>
                                        <p:cTn id="30" dur="500" fill="hold"/>
                                        <p:tgtEl>
                                          <p:spTgt spid="65"/>
                                        </p:tgtEl>
                                        <p:attrNameLst>
                                          <p:attrName>ppt_h</p:attrName>
                                        </p:attrNameLst>
                                      </p:cBhvr>
                                      <p:tavLst>
                                        <p:tav tm="0">
                                          <p:val>
                                            <p:fltVal val="0"/>
                                          </p:val>
                                        </p:tav>
                                        <p:tav tm="100000">
                                          <p:val>
                                            <p:strVal val="#ppt_h"/>
                                          </p:val>
                                        </p:tav>
                                      </p:tavLst>
                                    </p:anim>
                                    <p:animEffect transition="in" filter="fade">
                                      <p:cBhvr>
                                        <p:cTn id="31" dur="500"/>
                                        <p:tgtEl>
                                          <p:spTgt spid="65"/>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26" presetClass="emph" presetSubtype="0" fill="hold" grpId="1" nodeType="withEffect">
                                  <p:stCondLst>
                                    <p:cond delay="500"/>
                                  </p:stCondLst>
                                  <p:childTnLst>
                                    <p:animEffect transition="out" filter="fade">
                                      <p:cBhvr>
                                        <p:cTn id="33" dur="500" tmFilter="0, 0; .2, .5; .8, .5; 1, 0"/>
                                        <p:tgtEl>
                                          <p:spTgt spid="65"/>
                                        </p:tgtEl>
                                      </p:cBhvr>
                                    </p:animEffect>
                                    <p:animScale>
                                      <p:cBhvr>
                                        <p:cTn id="34" dur="250" autoRev="1" fill="hold"/>
                                        <p:tgtEl>
                                          <p:spTgt spid="65"/>
                                        </p:tgtEl>
                                      </p:cBhvr>
                                      <p:by x="105000" y="105000"/>
                                    </p:animScale>
                                  </p:childTnLst>
                                </p:cTn>
                              </p:par>
                              <p:par>
                                <p:cTn id="3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6" dur="2000" fill="hold"/>
                                        <p:tgtEl>
                                          <p:spTgt spid="56"/>
                                        </p:tgtEl>
                                        <p:attrNameLst>
                                          <p:attrName>ppt_x</p:attrName>
                                          <p:attrName>ppt_y</p:attrName>
                                        </p:attrNameLst>
                                      </p:cBhvr>
                                    </p:animMotion>
                                  </p:childTnLst>
                                </p:cTn>
                              </p:par>
                              <p:par>
                                <p:cTn id="3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8" dur="2000" fill="hold"/>
                                        <p:tgtEl>
                                          <p:spTgt spid="82"/>
                                        </p:tgtEl>
                                        <p:attrNameLst>
                                          <p:attrName>ppt_x</p:attrName>
                                          <p:attrName>ppt_y</p:attrName>
                                        </p:attrNameLst>
                                      </p:cBhvr>
                                    </p:animMotion>
                                  </p:childTnLst>
                                </p:cTn>
                              </p:par>
                              <p:par>
                                <p:cTn id="3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0" dur="2000" fill="hold"/>
                                        <p:tgtEl>
                                          <p:spTgt spid="66"/>
                                        </p:tgtEl>
                                        <p:attrNameLst>
                                          <p:attrName>ppt_x</p:attrName>
                                          <p:attrName>ppt_y</p:attrName>
                                        </p:attrNameLst>
                                      </p:cBhvr>
                                    </p:animMotion>
                                  </p:childTnLst>
                                </p:cTn>
                              </p:par>
                              <p:par>
                                <p:cTn id="41" presetID="0" presetClass="path" presetSubtype="0" fill="hold" nodeType="withEffect">
                                  <p:stCondLst>
                                    <p:cond delay="50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42" dur="2000" fill="hold"/>
                                        <p:tgtEl>
                                          <p:spTgt spid="55"/>
                                        </p:tgtEl>
                                        <p:attrNameLst>
                                          <p:attrName>ppt_x</p:attrName>
                                          <p:attrName>ppt_y</p:attrName>
                                        </p:attrNameLst>
                                      </p:cBhvr>
                                    </p:animMotion>
                                  </p:childTnLst>
                                </p:cTn>
                              </p:par>
                              <p:par>
                                <p:cTn id="43" presetID="0" presetClass="path" presetSubtype="0" fill="hold" nodeType="withEffect">
                                  <p:stCondLst>
                                    <p:cond delay="50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44" dur="2000" fill="hold"/>
                                        <p:tgtEl>
                                          <p:spTgt spid="67"/>
                                        </p:tgtEl>
                                        <p:attrNameLst>
                                          <p:attrName>ppt_x</p:attrName>
                                          <p:attrName>ppt_y</p:attrName>
                                        </p:attrNameLst>
                                      </p:cBhvr>
                                    </p:animMotion>
                                  </p:childTnLst>
                                </p:cTn>
                              </p:par>
                              <p:par>
                                <p:cTn id="45" presetID="0" presetClass="path" presetSubtype="0" fill="hold" nodeType="withEffect">
                                  <p:stCondLst>
                                    <p:cond delay="50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46" dur="2000" fill="hold"/>
                                        <p:tgtEl>
                                          <p:spTgt spid="76"/>
                                        </p:tgtEl>
                                        <p:attrNameLst>
                                          <p:attrName>ppt_x</p:attrName>
                                          <p:attrName>ppt_y</p:attrName>
                                        </p:attrNameLst>
                                      </p:cBhvr>
                                      <p:rCtr x="-4792" y="65810"/>
                                    </p:animMotion>
                                  </p:childTnLst>
                                </p:cTn>
                              </p:par>
                              <p:par>
                                <p:cTn id="47" presetID="0" presetClass="path" presetSubtype="0" fill="hold" nodeType="withEffect">
                                  <p:stCondLst>
                                    <p:cond delay="50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48" dur="2000" fill="hold"/>
                                        <p:tgtEl>
                                          <p:spTgt spid="81"/>
                                        </p:tgtEl>
                                        <p:attrNameLst>
                                          <p:attrName>ppt_x</p:attrName>
                                          <p:attrName>ppt_y</p:attrName>
                                        </p:attrNameLst>
                                      </p:cBhvr>
                                    </p:animMotion>
                                  </p:childTnLst>
                                </p:cTn>
                              </p:par>
                              <p:par>
                                <p:cTn id="49"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0" dur="2000" fill="hold"/>
                                        <p:tgtEl>
                                          <p:spTgt spid="77"/>
                                        </p:tgtEl>
                                        <p:attrNameLst>
                                          <p:attrName>ppt_x</p:attrName>
                                          <p:attrName>ppt_y</p:attrName>
                                        </p:attrNameLst>
                                      </p:cBhvr>
                                    </p:animMotion>
                                  </p:childTnLst>
                                </p:cTn>
                              </p:par>
                              <p:par>
                                <p:cTn id="51" presetID="0" presetClass="path" presetSubtype="0" fill="hold" nodeType="withEffect">
                                  <p:stCondLst>
                                    <p:cond delay="50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52" dur="2000" fill="hold"/>
                                        <p:tgtEl>
                                          <p:spTgt spid="79"/>
                                        </p:tgtEl>
                                        <p:attrNameLst>
                                          <p:attrName>ppt_x</p:attrName>
                                          <p:attrName>ppt_y</p:attrName>
                                        </p:attrNameLst>
                                      </p:cBhvr>
                                    </p:animMotion>
                                  </p:childTnLst>
                                </p:cTn>
                              </p:par>
                              <p:par>
                                <p:cTn id="53" presetID="0" presetClass="path" presetSubtype="0" fill="hold" nodeType="withEffect">
                                  <p:stCondLst>
                                    <p:cond delay="50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54" dur="2000" fill="hold"/>
                                        <p:tgtEl>
                                          <p:spTgt spid="80"/>
                                        </p:tgtEl>
                                        <p:attrNameLst>
                                          <p:attrName>ppt_x</p:attrName>
                                          <p:attrName>ppt_y</p:attrName>
                                        </p:attrNameLst>
                                      </p:cBhvr>
                                    </p:animMotion>
                                  </p:childTnLst>
                                </p:cTn>
                              </p:par>
                              <p:par>
                                <p:cTn id="55"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5"/>
                                        </p:tgtEl>
                                        <p:attrNameLst>
                                          <p:attrName>ppt_x</p:attrName>
                                          <p:attrName>ppt_y</p:attrName>
                                        </p:attrNameLst>
                                      </p:cBhvr>
                                    </p:animMotion>
                                  </p:childTnLst>
                                </p:cTn>
                              </p:par>
                              <p:par>
                                <p:cTn id="5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4"/>
                                        </p:tgtEl>
                                        <p:attrNameLst>
                                          <p:attrName>ppt_x</p:attrName>
                                          <p:attrName>ppt_y</p:attrName>
                                        </p:attrNameLst>
                                      </p:cBhvr>
                                    </p:animMotion>
                                  </p:childTnLst>
                                </p:cTn>
                              </p:par>
                              <p:par>
                                <p:cTn id="61" presetID="0" presetClass="path" presetSubtype="0" fill="hold" nodeType="withEffect">
                                  <p:stCondLst>
                                    <p:cond delay="50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62" dur="2000" fill="hold"/>
                                        <p:tgtEl>
                                          <p:spTgt spid="86"/>
                                        </p:tgtEl>
                                        <p:attrNameLst>
                                          <p:attrName>ppt_x</p:attrName>
                                          <p:attrName>ppt_y</p:attrName>
                                        </p:attrNameLst>
                                      </p:cBhvr>
                                      <p:rCtr x="18750" y="58287"/>
                                    </p:animMotion>
                                  </p:childTnLst>
                                </p:cTn>
                              </p:par>
                              <p:par>
                                <p:cTn id="63"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7"/>
                                        </p:tgtEl>
                                        <p:attrNameLst>
                                          <p:attrName>ppt_x</p:attrName>
                                          <p:attrName>ppt_y</p:attrName>
                                        </p:attrNameLst>
                                      </p:cBhvr>
                                    </p:animMotion>
                                  </p:childTnLst>
                                </p:cTn>
                              </p:par>
                              <p:par>
                                <p:cTn id="65"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8"/>
                                        </p:tgtEl>
                                        <p:attrNameLst>
                                          <p:attrName>ppt_x</p:attrName>
                                          <p:attrName>ppt_y</p:attrName>
                                        </p:attrNameLst>
                                      </p:cBhvr>
                                    </p:animMotion>
                                  </p:childTnLst>
                                </p:cTn>
                              </p:par>
                              <p:par>
                                <p:cTn id="67"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0" dur="2000" fill="hold"/>
                                        <p:tgtEl>
                                          <p:spTgt spid="120"/>
                                        </p:tgtEl>
                                        <p:attrNameLst>
                                          <p:attrName>ppt_x</p:attrName>
                                          <p:attrName>ppt_y</p:attrName>
                                        </p:attrNameLst>
                                      </p:cBhvr>
                                    </p:animMotion>
                                  </p:childTnLst>
                                </p:cTn>
                              </p:par>
                              <p:par>
                                <p:cTn id="7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90"/>
                                        </p:tgtEl>
                                        <p:attrNameLst>
                                          <p:attrName>ppt_x</p:attrName>
                                          <p:attrName>ppt_y</p:attrName>
                                        </p:attrNameLst>
                                      </p:cBhvr>
                                    </p:animMotion>
                                  </p:childTnLst>
                                </p:cTn>
                              </p:par>
                              <p:par>
                                <p:cTn id="73"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121"/>
                                        </p:tgtEl>
                                        <p:attrNameLst>
                                          <p:attrName>ppt_x</p:attrName>
                                          <p:attrName>ppt_y</p:attrName>
                                        </p:attrNameLst>
                                      </p:cBhvr>
                                    </p:animMotion>
                                  </p:childTnLst>
                                </p:cTn>
                              </p:par>
                              <p:par>
                                <p:cTn id="75" presetID="0" presetClass="path" presetSubtype="0" fill="hold" nodeType="withEffect">
                                  <p:stCondLst>
                                    <p:cond delay="50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76" dur="2000" fill="hold"/>
                                        <p:tgtEl>
                                          <p:spTgt spid="122"/>
                                        </p:tgtEl>
                                        <p:attrNameLst>
                                          <p:attrName>ppt_x</p:attrName>
                                          <p:attrName>ppt_y</p:attrName>
                                        </p:attrNameLst>
                                      </p:cBhvr>
                                    </p:animMotion>
                                  </p:childTnLst>
                                </p:cTn>
                              </p:par>
                              <p:par>
                                <p:cTn id="77"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8" dur="2000" fill="hold"/>
                                        <p:tgtEl>
                                          <p:spTgt spid="123"/>
                                        </p:tgtEl>
                                        <p:attrNameLst>
                                          <p:attrName>ppt_x</p:attrName>
                                          <p:attrName>ppt_y</p:attrName>
                                        </p:attrNameLst>
                                      </p:cBhvr>
                                    </p:animMotion>
                                  </p:childTnLst>
                                </p:cTn>
                              </p:par>
                              <p:par>
                                <p:cTn id="7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124"/>
                                        </p:tgtEl>
                                        <p:attrNameLst>
                                          <p:attrName>ppt_x</p:attrName>
                                          <p:attrName>ppt_y</p:attrName>
                                        </p:attrNameLst>
                                      </p:cBhvr>
                                    </p:animMotion>
                                  </p:childTnLst>
                                </p:cTn>
                              </p:par>
                              <p:par>
                                <p:cTn id="81" presetID="0" presetClass="path" presetSubtype="0" fill="hold" nodeType="withEffect">
                                  <p:stCondLst>
                                    <p:cond delay="50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82" dur="2000" fill="hold"/>
                                        <p:tgtEl>
                                          <p:spTgt spid="125"/>
                                        </p:tgtEl>
                                        <p:attrNameLst>
                                          <p:attrName>ppt_x</p:attrName>
                                          <p:attrName>ppt_y</p:attrName>
                                        </p:attrNameLst>
                                      </p:cBhvr>
                                    </p:animMotion>
                                  </p:childTnLst>
                                </p:cTn>
                              </p:par>
                              <p:par>
                                <p:cTn id="83" presetID="0" presetClass="path" presetSubtype="0" fill="hold" nodeType="withEffect">
                                  <p:stCondLst>
                                    <p:cond delay="50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84" dur="2000" fill="hold"/>
                                        <p:tgtEl>
                                          <p:spTgt spid="126"/>
                                        </p:tgtEl>
                                        <p:attrNameLst>
                                          <p:attrName>ppt_x</p:attrName>
                                          <p:attrName>ppt_y</p:attrName>
                                        </p:attrNameLst>
                                      </p:cBhvr>
                                    </p:animMotion>
                                  </p:childTnLst>
                                </p:cTn>
                              </p:par>
                              <p:par>
                                <p:cTn id="85" presetID="0" presetClass="path" presetSubtype="0" fill="hold" nodeType="withEffect">
                                  <p:stCondLst>
                                    <p:cond delay="50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86" dur="2000" fill="hold"/>
                                        <p:tgtEl>
                                          <p:spTgt spid="128"/>
                                        </p:tgtEl>
                                        <p:attrNameLst>
                                          <p:attrName>ppt_x</p:attrName>
                                          <p:attrName>ppt_y</p:attrName>
                                        </p:attrNameLst>
                                      </p:cBhvr>
                                    </p:animMotion>
                                  </p:childTnLst>
                                </p:cTn>
                              </p:par>
                              <p:par>
                                <p:cTn id="87"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8" dur="2000" fill="hold"/>
                                        <p:tgtEl>
                                          <p:spTgt spid="127"/>
                                        </p:tgtEl>
                                        <p:attrNameLst>
                                          <p:attrName>ppt_x</p:attrName>
                                          <p:attrName>ppt_y</p:attrName>
                                        </p:attrNameLst>
                                      </p:cBhvr>
                                    </p:animMotion>
                                  </p:childTnLst>
                                </p:cTn>
                              </p:par>
                              <p:par>
                                <p:cTn id="89"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0" dur="2000" fill="hold"/>
                                        <p:tgtEl>
                                          <p:spTgt spid="129"/>
                                        </p:tgtEl>
                                        <p:attrNameLst>
                                          <p:attrName>ppt_x</p:attrName>
                                          <p:attrName>ppt_y</p:attrName>
                                        </p:attrNameLst>
                                      </p:cBhvr>
                                    </p:animMotion>
                                  </p:childTnLst>
                                </p:cTn>
                              </p:par>
                              <p:par>
                                <p:cTn id="91" presetID="0" presetClass="path" presetSubtype="0" fill="hold" nodeType="withEffect">
                                  <p:stCondLst>
                                    <p:cond delay="50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92" dur="2000" fill="hold"/>
                                        <p:tgtEl>
                                          <p:spTgt spid="130"/>
                                        </p:tgtEl>
                                        <p:attrNameLst>
                                          <p:attrName>ppt_x</p:attrName>
                                          <p:attrName>ppt_y</p:attrName>
                                        </p:attrNameLst>
                                      </p:cBhvr>
                                    </p:animMotion>
                                  </p:childTnLst>
                                </p:cTn>
                              </p:par>
                            </p:childTnLst>
                          </p:cTn>
                        </p:par>
                      </p:childTnLst>
                    </p:cTn>
                  </p:par>
                </p:childTnLst>
              </p:cTn>
              <p:nextCondLst>
                <p:cond evt="onClick" delay="0">
                  <p:tgtEl>
                    <p:spTgt spid="59"/>
                  </p:tgtEl>
                </p:cond>
              </p:nextCondLst>
            </p:seq>
            <p:seq concurrent="1" nextAc="seek">
              <p:cTn id="93" restart="whenNotActive" fill="hold" evtFilter="cancelBubble" nodeType="interactiveSeq">
                <p:stCondLst>
                  <p:cond evt="onClick" delay="0">
                    <p:tgtEl>
                      <p:spTgt spid="91"/>
                    </p:tgtEl>
                  </p:cond>
                </p:stCondLst>
                <p:endSync evt="end" delay="0">
                  <p:rtn val="all"/>
                </p:endSync>
                <p:childTnLst>
                  <p:par>
                    <p:cTn id="94" fill="hold">
                      <p:stCondLst>
                        <p:cond delay="0"/>
                      </p:stCondLst>
                      <p:childTnLst>
                        <p:par>
                          <p:cTn id="95" fill="hold">
                            <p:stCondLst>
                              <p:cond delay="0"/>
                            </p:stCondLst>
                            <p:childTnLst>
                              <p:par>
                                <p:cTn id="96" presetID="53" presetClass="entr" presetSubtype="16" fill="hold" grpId="0" nodeType="withEffect">
                                  <p:stCondLst>
                                    <p:cond delay="0"/>
                                  </p:stCondLst>
                                  <p:childTnLst>
                                    <p:set>
                                      <p:cBhvr>
                                        <p:cTn id="97" dur="1" fill="hold">
                                          <p:stCondLst>
                                            <p:cond delay="0"/>
                                          </p:stCondLst>
                                        </p:cTn>
                                        <p:tgtEl>
                                          <p:spTgt spid="92"/>
                                        </p:tgtEl>
                                        <p:attrNameLst>
                                          <p:attrName>style.visibility</p:attrName>
                                        </p:attrNameLst>
                                      </p:cBhvr>
                                      <p:to>
                                        <p:strVal val="visible"/>
                                      </p:to>
                                    </p:set>
                                    <p:anim calcmode="lin" valueType="num">
                                      <p:cBhvr>
                                        <p:cTn id="98" dur="500" fill="hold"/>
                                        <p:tgtEl>
                                          <p:spTgt spid="92"/>
                                        </p:tgtEl>
                                        <p:attrNameLst>
                                          <p:attrName>ppt_w</p:attrName>
                                        </p:attrNameLst>
                                      </p:cBhvr>
                                      <p:tavLst>
                                        <p:tav tm="0">
                                          <p:val>
                                            <p:fltVal val="0"/>
                                          </p:val>
                                        </p:tav>
                                        <p:tav tm="100000">
                                          <p:val>
                                            <p:strVal val="#ppt_w"/>
                                          </p:val>
                                        </p:tav>
                                      </p:tavLst>
                                    </p:anim>
                                    <p:anim calcmode="lin" valueType="num">
                                      <p:cBhvr>
                                        <p:cTn id="99" dur="500" fill="hold"/>
                                        <p:tgtEl>
                                          <p:spTgt spid="92"/>
                                        </p:tgtEl>
                                        <p:attrNameLst>
                                          <p:attrName>ppt_h</p:attrName>
                                        </p:attrNameLst>
                                      </p:cBhvr>
                                      <p:tavLst>
                                        <p:tav tm="0">
                                          <p:val>
                                            <p:fltVal val="0"/>
                                          </p:val>
                                        </p:tav>
                                        <p:tav tm="100000">
                                          <p:val>
                                            <p:strVal val="#ppt_h"/>
                                          </p:val>
                                        </p:tav>
                                      </p:tavLst>
                                    </p:anim>
                                    <p:animEffect transition="in" filter="fade">
                                      <p:cBhvr>
                                        <p:cTn id="100" dur="500"/>
                                        <p:tgtEl>
                                          <p:spTgt spid="92"/>
                                        </p:tgtEl>
                                      </p:cBhvr>
                                    </p:animEffect>
                                  </p:childTnLst>
                                  <p:subTnLst>
                                    <p:audio>
                                      <p:cMediaNode>
                                        <p:cTn display="0" masterRel="sameClick">
                                          <p:stCondLst>
                                            <p:cond evt="begin" delay="0">
                                              <p:tn val="96"/>
                                            </p:cond>
                                          </p:stCondLst>
                                          <p:endCondLst>
                                            <p:cond evt="onStopAudio" delay="0">
                                              <p:tgtEl>
                                                <p:sldTgt/>
                                              </p:tgtEl>
                                            </p:cond>
                                          </p:endCondLst>
                                        </p:cTn>
                                        <p:tgtEl>
                                          <p:sndTgt r:embed="rId2" name="Bling.wav"/>
                                        </p:tgtEl>
                                      </p:cMediaNode>
                                    </p:audio>
                                  </p:subTnLst>
                                </p:cTn>
                              </p:par>
                              <p:par>
                                <p:cTn id="101" presetID="26" presetClass="emph" presetSubtype="0" fill="hold" grpId="1" nodeType="withEffect">
                                  <p:stCondLst>
                                    <p:cond delay="500"/>
                                  </p:stCondLst>
                                  <p:childTnLst>
                                    <p:animEffect transition="out" filter="fade">
                                      <p:cBhvr>
                                        <p:cTn id="102" dur="500" tmFilter="0, 0; .2, .5; .8, .5; 1, 0"/>
                                        <p:tgtEl>
                                          <p:spTgt spid="92"/>
                                        </p:tgtEl>
                                      </p:cBhvr>
                                    </p:animEffect>
                                    <p:animScale>
                                      <p:cBhvr>
                                        <p:cTn id="103" dur="250" autoRev="1" fill="hold"/>
                                        <p:tgtEl>
                                          <p:spTgt spid="92"/>
                                        </p:tgtEl>
                                      </p:cBhvr>
                                      <p:by x="105000" y="105000"/>
                                    </p:animScale>
                                  </p:childTnLst>
                                </p:cTn>
                              </p:par>
                            </p:childTnLst>
                          </p:cTn>
                        </p:par>
                      </p:childTnLst>
                    </p:cTn>
                  </p:par>
                </p:childTnLst>
              </p:cTn>
              <p:nextCondLst>
                <p:cond evt="onClick" delay="0">
                  <p:tgtEl>
                    <p:spTgt spid="91"/>
                  </p:tgtEl>
                </p:cond>
              </p:nextCondLst>
            </p:seq>
          </p:childTnLst>
        </p:cTn>
      </p:par>
    </p:tnLst>
    <p:bldLst>
      <p:bldP spid="60" grpId="0"/>
      <p:bldP spid="60" grpId="1"/>
      <p:bldP spid="62" grpId="0"/>
      <p:bldP spid="62" grpId="1"/>
      <p:bldP spid="65" grpId="0"/>
      <p:bldP spid="65" grpId="1"/>
      <p:bldP spid="92" grpId="0"/>
      <p:bldP spid="92"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683</TotalTime>
  <Words>4515</Words>
  <Application>Microsoft Office PowerPoint</Application>
  <PresentationFormat>Custom</PresentationFormat>
  <Paragraphs>409</Paragraphs>
  <Slides>60</Slides>
  <Notes>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Arial</vt:lpstr>
      <vt:lpstr>Calibri</vt:lpstr>
      <vt:lpstr>Mongolian Baiti</vt:lpstr>
      <vt:lpstr>Arial Rounded MT Bold</vt:lpstr>
      <vt:lpstr>Times New Roman</vt:lpstr>
      <vt:lpstr>Paytone One</vt:lpstr>
      <vt:lpstr>Quicksand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29*: DINH DƯỠNG VÀ TIÊU HÓA Ở NGƯỜI</dc:title>
  <dc:creator>Administrator</dc:creator>
  <cp:lastModifiedBy>FPTShop</cp:lastModifiedBy>
  <cp:revision>67</cp:revision>
  <dcterms:created xsi:type="dcterms:W3CDTF">2006-08-16T00:00:00Z</dcterms:created>
  <dcterms:modified xsi:type="dcterms:W3CDTF">2024-10-15T03:43:54Z</dcterms:modified>
  <dc:identifier>DAFb-cxEA7E</dc:identifier>
</cp:coreProperties>
</file>