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AA5"/>
    <a:srgbClr val="33E56A"/>
    <a:srgbClr val="1A9A42"/>
    <a:srgbClr val="4FE17C"/>
    <a:srgbClr val="48E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61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1F7F9EE-B194-4C23-AA26-D4EFD2AB1319}"/>
              </a:ext>
            </a:extLst>
          </p:cNvPr>
          <p:cNvSpPr/>
          <p:nvPr userDrawn="1"/>
        </p:nvSpPr>
        <p:spPr>
          <a:xfrm>
            <a:off x="-430306" y="-474536"/>
            <a:ext cx="3325719" cy="3163947"/>
          </a:xfrm>
          <a:prstGeom prst="ellipse">
            <a:avLst/>
          </a:prstGeom>
          <a:solidFill>
            <a:srgbClr val="1A9A42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B5AFD700-56E5-44E7-9009-66C614CCC4C8}"/>
              </a:ext>
            </a:extLst>
          </p:cNvPr>
          <p:cNvSpPr/>
          <p:nvPr userDrawn="1"/>
        </p:nvSpPr>
        <p:spPr>
          <a:xfrm rot="956071" flipV="1">
            <a:off x="-2295874" y="-2561777"/>
            <a:ext cx="17653221" cy="3740047"/>
          </a:xfrm>
          <a:custGeom>
            <a:avLst/>
            <a:gdLst>
              <a:gd name="connsiteX0" fmla="*/ 0 w 5880847"/>
              <a:gd name="connsiteY0" fmla="*/ 1425389 h 2850777"/>
              <a:gd name="connsiteX1" fmla="*/ 2940424 w 5880847"/>
              <a:gd name="connsiteY1" fmla="*/ 0 h 2850777"/>
              <a:gd name="connsiteX2" fmla="*/ 5880848 w 5880847"/>
              <a:gd name="connsiteY2" fmla="*/ 1425389 h 2850777"/>
              <a:gd name="connsiteX3" fmla="*/ 2940424 w 5880847"/>
              <a:gd name="connsiteY3" fmla="*/ 2850778 h 2850777"/>
              <a:gd name="connsiteX4" fmla="*/ 0 w 5880847"/>
              <a:gd name="connsiteY4" fmla="*/ 1425389 h 2850777"/>
              <a:gd name="connsiteX0" fmla="*/ 0 w 5952565"/>
              <a:gd name="connsiteY0" fmla="*/ 786747 h 2904875"/>
              <a:gd name="connsiteX1" fmla="*/ 3012141 w 5952565"/>
              <a:gd name="connsiteY1" fmla="*/ 42675 h 2904875"/>
              <a:gd name="connsiteX2" fmla="*/ 5952565 w 5952565"/>
              <a:gd name="connsiteY2" fmla="*/ 1468064 h 2904875"/>
              <a:gd name="connsiteX3" fmla="*/ 3012141 w 5952565"/>
              <a:gd name="connsiteY3" fmla="*/ 2893453 h 2904875"/>
              <a:gd name="connsiteX4" fmla="*/ 0 w 5952565"/>
              <a:gd name="connsiteY4" fmla="*/ 786747 h 2904875"/>
              <a:gd name="connsiteX0" fmla="*/ 0 w 10542494"/>
              <a:gd name="connsiteY0" fmla="*/ 768480 h 2875427"/>
              <a:gd name="connsiteX1" fmla="*/ 3012141 w 10542494"/>
              <a:gd name="connsiteY1" fmla="*/ 24408 h 2875427"/>
              <a:gd name="connsiteX2" fmla="*/ 10542494 w 10542494"/>
              <a:gd name="connsiteY2" fmla="*/ 642974 h 2875427"/>
              <a:gd name="connsiteX3" fmla="*/ 3012141 w 10542494"/>
              <a:gd name="connsiteY3" fmla="*/ 2875186 h 2875427"/>
              <a:gd name="connsiteX4" fmla="*/ 0 w 10542494"/>
              <a:gd name="connsiteY4" fmla="*/ 768480 h 2875427"/>
              <a:gd name="connsiteX0" fmla="*/ 22015 w 10564509"/>
              <a:gd name="connsiteY0" fmla="*/ 768480 h 2902652"/>
              <a:gd name="connsiteX1" fmla="*/ 3034156 w 10564509"/>
              <a:gd name="connsiteY1" fmla="*/ 24408 h 2902652"/>
              <a:gd name="connsiteX2" fmla="*/ 10564509 w 10564509"/>
              <a:gd name="connsiteY2" fmla="*/ 642974 h 2902652"/>
              <a:gd name="connsiteX3" fmla="*/ 3034156 w 10564509"/>
              <a:gd name="connsiteY3" fmla="*/ 2875186 h 2902652"/>
              <a:gd name="connsiteX4" fmla="*/ 4360931 w 10564509"/>
              <a:gd name="connsiteY4" fmla="*/ 1817349 h 2902652"/>
              <a:gd name="connsiteX5" fmla="*/ 22015 w 10564509"/>
              <a:gd name="connsiteY5" fmla="*/ 768480 h 2902652"/>
              <a:gd name="connsiteX0" fmla="*/ 22015 w 10564509"/>
              <a:gd name="connsiteY0" fmla="*/ 768480 h 2890012"/>
              <a:gd name="connsiteX1" fmla="*/ 3034156 w 10564509"/>
              <a:gd name="connsiteY1" fmla="*/ 24408 h 2890012"/>
              <a:gd name="connsiteX2" fmla="*/ 10564509 w 10564509"/>
              <a:gd name="connsiteY2" fmla="*/ 642974 h 2890012"/>
              <a:gd name="connsiteX3" fmla="*/ 3034156 w 10564509"/>
              <a:gd name="connsiteY3" fmla="*/ 2875186 h 2890012"/>
              <a:gd name="connsiteX4" fmla="*/ 4360931 w 10564509"/>
              <a:gd name="connsiteY4" fmla="*/ 1817349 h 2890012"/>
              <a:gd name="connsiteX5" fmla="*/ 22015 w 10564509"/>
              <a:gd name="connsiteY5" fmla="*/ 768480 h 2890012"/>
              <a:gd name="connsiteX0" fmla="*/ 22015 w 10564509"/>
              <a:gd name="connsiteY0" fmla="*/ 768480 h 2890012"/>
              <a:gd name="connsiteX1" fmla="*/ 3034156 w 10564509"/>
              <a:gd name="connsiteY1" fmla="*/ 24408 h 2890012"/>
              <a:gd name="connsiteX2" fmla="*/ 10564509 w 10564509"/>
              <a:gd name="connsiteY2" fmla="*/ 642974 h 2890012"/>
              <a:gd name="connsiteX3" fmla="*/ 3034156 w 10564509"/>
              <a:gd name="connsiteY3" fmla="*/ 2875186 h 2890012"/>
              <a:gd name="connsiteX4" fmla="*/ 4360931 w 10564509"/>
              <a:gd name="connsiteY4" fmla="*/ 1817349 h 2890012"/>
              <a:gd name="connsiteX5" fmla="*/ 22015 w 10564509"/>
              <a:gd name="connsiteY5" fmla="*/ 768480 h 2890012"/>
              <a:gd name="connsiteX0" fmla="*/ 22015 w 10573840"/>
              <a:gd name="connsiteY0" fmla="*/ 745482 h 2917637"/>
              <a:gd name="connsiteX1" fmla="*/ 3034156 w 10573840"/>
              <a:gd name="connsiteY1" fmla="*/ 1410 h 2917637"/>
              <a:gd name="connsiteX2" fmla="*/ 10564509 w 10573840"/>
              <a:gd name="connsiteY2" fmla="*/ 619976 h 2917637"/>
              <a:gd name="connsiteX3" fmla="*/ 4558156 w 10573840"/>
              <a:gd name="connsiteY3" fmla="*/ 2565315 h 2917637"/>
              <a:gd name="connsiteX4" fmla="*/ 3034156 w 10573840"/>
              <a:gd name="connsiteY4" fmla="*/ 2852188 h 2917637"/>
              <a:gd name="connsiteX5" fmla="*/ 4360931 w 10573840"/>
              <a:gd name="connsiteY5" fmla="*/ 1794351 h 2917637"/>
              <a:gd name="connsiteX6" fmla="*/ 22015 w 10573840"/>
              <a:gd name="connsiteY6" fmla="*/ 745482 h 2917637"/>
              <a:gd name="connsiteX0" fmla="*/ 22015 w 10663280"/>
              <a:gd name="connsiteY0" fmla="*/ 745482 h 2852356"/>
              <a:gd name="connsiteX1" fmla="*/ 3034156 w 10663280"/>
              <a:gd name="connsiteY1" fmla="*/ 1410 h 2852356"/>
              <a:gd name="connsiteX2" fmla="*/ 10564509 w 10663280"/>
              <a:gd name="connsiteY2" fmla="*/ 619976 h 2852356"/>
              <a:gd name="connsiteX3" fmla="*/ 9381167 w 10663280"/>
              <a:gd name="connsiteY3" fmla="*/ 1866068 h 2852356"/>
              <a:gd name="connsiteX4" fmla="*/ 3034156 w 10663280"/>
              <a:gd name="connsiteY4" fmla="*/ 2852188 h 2852356"/>
              <a:gd name="connsiteX5" fmla="*/ 4360931 w 10663280"/>
              <a:gd name="connsiteY5" fmla="*/ 1794351 h 2852356"/>
              <a:gd name="connsiteX6" fmla="*/ 22015 w 10663280"/>
              <a:gd name="connsiteY6" fmla="*/ 745482 h 2852356"/>
              <a:gd name="connsiteX0" fmla="*/ 22015 w 10663280"/>
              <a:gd name="connsiteY0" fmla="*/ 745482 h 2852356"/>
              <a:gd name="connsiteX1" fmla="*/ 3034156 w 10663280"/>
              <a:gd name="connsiteY1" fmla="*/ 1410 h 2852356"/>
              <a:gd name="connsiteX2" fmla="*/ 10564509 w 10663280"/>
              <a:gd name="connsiteY2" fmla="*/ 619976 h 2852356"/>
              <a:gd name="connsiteX3" fmla="*/ 9381167 w 10663280"/>
              <a:gd name="connsiteY3" fmla="*/ 1866068 h 2852356"/>
              <a:gd name="connsiteX4" fmla="*/ 3034156 w 10663280"/>
              <a:gd name="connsiteY4" fmla="*/ 2852188 h 2852356"/>
              <a:gd name="connsiteX5" fmla="*/ 4360931 w 10663280"/>
              <a:gd name="connsiteY5" fmla="*/ 1794351 h 2852356"/>
              <a:gd name="connsiteX6" fmla="*/ 22015 w 10663280"/>
              <a:gd name="connsiteY6" fmla="*/ 745482 h 2852356"/>
              <a:gd name="connsiteX0" fmla="*/ 22015 w 10663280"/>
              <a:gd name="connsiteY0" fmla="*/ 745482 h 2350943"/>
              <a:gd name="connsiteX1" fmla="*/ 3034156 w 10663280"/>
              <a:gd name="connsiteY1" fmla="*/ 1410 h 2350943"/>
              <a:gd name="connsiteX2" fmla="*/ 10564509 w 10663280"/>
              <a:gd name="connsiteY2" fmla="*/ 619976 h 2350943"/>
              <a:gd name="connsiteX3" fmla="*/ 9381167 w 10663280"/>
              <a:gd name="connsiteY3" fmla="*/ 1866068 h 2350943"/>
              <a:gd name="connsiteX4" fmla="*/ 6620039 w 10663280"/>
              <a:gd name="connsiteY4" fmla="*/ 2350165 h 2350943"/>
              <a:gd name="connsiteX5" fmla="*/ 4360931 w 10663280"/>
              <a:gd name="connsiteY5" fmla="*/ 1794351 h 2350943"/>
              <a:gd name="connsiteX6" fmla="*/ 22015 w 10663280"/>
              <a:gd name="connsiteY6" fmla="*/ 745482 h 2350943"/>
              <a:gd name="connsiteX0" fmla="*/ 3904 w 10645169"/>
              <a:gd name="connsiteY0" fmla="*/ 745482 h 2350943"/>
              <a:gd name="connsiteX1" fmla="*/ 3016045 w 10645169"/>
              <a:gd name="connsiteY1" fmla="*/ 1410 h 2350943"/>
              <a:gd name="connsiteX2" fmla="*/ 10546398 w 10645169"/>
              <a:gd name="connsiteY2" fmla="*/ 619976 h 2350943"/>
              <a:gd name="connsiteX3" fmla="*/ 9363056 w 10645169"/>
              <a:gd name="connsiteY3" fmla="*/ 1866068 h 2350943"/>
              <a:gd name="connsiteX4" fmla="*/ 6601928 w 10645169"/>
              <a:gd name="connsiteY4" fmla="*/ 2350165 h 2350943"/>
              <a:gd name="connsiteX5" fmla="*/ 4342820 w 10645169"/>
              <a:gd name="connsiteY5" fmla="*/ 1794351 h 2350943"/>
              <a:gd name="connsiteX6" fmla="*/ 2424373 w 10645169"/>
              <a:gd name="connsiteY6" fmla="*/ 1507481 h 2350943"/>
              <a:gd name="connsiteX7" fmla="*/ 3904 w 10645169"/>
              <a:gd name="connsiteY7" fmla="*/ 745482 h 2350943"/>
              <a:gd name="connsiteX0" fmla="*/ 5044 w 10646309"/>
              <a:gd name="connsiteY0" fmla="*/ 745482 h 2350943"/>
              <a:gd name="connsiteX1" fmla="*/ 3017185 w 10646309"/>
              <a:gd name="connsiteY1" fmla="*/ 1410 h 2350943"/>
              <a:gd name="connsiteX2" fmla="*/ 10547538 w 10646309"/>
              <a:gd name="connsiteY2" fmla="*/ 619976 h 2350943"/>
              <a:gd name="connsiteX3" fmla="*/ 9364196 w 10646309"/>
              <a:gd name="connsiteY3" fmla="*/ 1866068 h 2350943"/>
              <a:gd name="connsiteX4" fmla="*/ 6603068 w 10646309"/>
              <a:gd name="connsiteY4" fmla="*/ 2350165 h 2350943"/>
              <a:gd name="connsiteX5" fmla="*/ 4343960 w 10646309"/>
              <a:gd name="connsiteY5" fmla="*/ 1794351 h 2350943"/>
              <a:gd name="connsiteX6" fmla="*/ 2353796 w 10646309"/>
              <a:gd name="connsiteY6" fmla="*/ 1740563 h 2350943"/>
              <a:gd name="connsiteX7" fmla="*/ 5044 w 10646309"/>
              <a:gd name="connsiteY7" fmla="*/ 745482 h 2350943"/>
              <a:gd name="connsiteX0" fmla="*/ 5044 w 10872105"/>
              <a:gd name="connsiteY0" fmla="*/ 745005 h 2349944"/>
              <a:gd name="connsiteX1" fmla="*/ 3017185 w 10872105"/>
              <a:gd name="connsiteY1" fmla="*/ 933 h 2349944"/>
              <a:gd name="connsiteX2" fmla="*/ 10547538 w 10872105"/>
              <a:gd name="connsiteY2" fmla="*/ 619499 h 2349944"/>
              <a:gd name="connsiteX3" fmla="*/ 9489702 w 10872105"/>
              <a:gd name="connsiteY3" fmla="*/ 1829733 h 2349944"/>
              <a:gd name="connsiteX4" fmla="*/ 9364196 w 10872105"/>
              <a:gd name="connsiteY4" fmla="*/ 1865591 h 2349944"/>
              <a:gd name="connsiteX5" fmla="*/ 6603068 w 10872105"/>
              <a:gd name="connsiteY5" fmla="*/ 2349688 h 2349944"/>
              <a:gd name="connsiteX6" fmla="*/ 4343960 w 10872105"/>
              <a:gd name="connsiteY6" fmla="*/ 1793874 h 2349944"/>
              <a:gd name="connsiteX7" fmla="*/ 2353796 w 10872105"/>
              <a:gd name="connsiteY7" fmla="*/ 1740086 h 2349944"/>
              <a:gd name="connsiteX8" fmla="*/ 5044 w 10872105"/>
              <a:gd name="connsiteY8" fmla="*/ 745005 h 23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2105" h="2349944">
                <a:moveTo>
                  <a:pt x="5044" y="745005"/>
                </a:moveTo>
                <a:cubicBezTo>
                  <a:pt x="115609" y="455146"/>
                  <a:pt x="1260103" y="21851"/>
                  <a:pt x="3017185" y="933"/>
                </a:cubicBezTo>
                <a:cubicBezTo>
                  <a:pt x="4774267" y="-19985"/>
                  <a:pt x="9468785" y="314699"/>
                  <a:pt x="10547538" y="619499"/>
                </a:cubicBezTo>
                <a:cubicBezTo>
                  <a:pt x="11626291" y="924299"/>
                  <a:pt x="9686926" y="1622051"/>
                  <a:pt x="9489702" y="1829733"/>
                </a:cubicBezTo>
                <a:cubicBezTo>
                  <a:pt x="9292478" y="2037415"/>
                  <a:pt x="9845302" y="1778932"/>
                  <a:pt x="9364196" y="1865591"/>
                </a:cubicBezTo>
                <a:cubicBezTo>
                  <a:pt x="8883090" y="1952250"/>
                  <a:pt x="7439774" y="2361641"/>
                  <a:pt x="6603068" y="2349688"/>
                </a:cubicBezTo>
                <a:cubicBezTo>
                  <a:pt x="5766362" y="2337735"/>
                  <a:pt x="5040219" y="1934321"/>
                  <a:pt x="4343960" y="1793874"/>
                </a:cubicBezTo>
                <a:cubicBezTo>
                  <a:pt x="3647701" y="1653427"/>
                  <a:pt x="3076949" y="1914897"/>
                  <a:pt x="2353796" y="1740086"/>
                </a:cubicBezTo>
                <a:cubicBezTo>
                  <a:pt x="1630643" y="1565275"/>
                  <a:pt x="-105521" y="1034864"/>
                  <a:pt x="5044" y="745005"/>
                </a:cubicBezTo>
                <a:close/>
              </a:path>
            </a:pathLst>
          </a:custGeom>
          <a:solidFill>
            <a:srgbClr val="4FE17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959CA427-D2F8-401C-9227-4F6362FC4253}"/>
              </a:ext>
            </a:extLst>
          </p:cNvPr>
          <p:cNvSpPr/>
          <p:nvPr userDrawn="1"/>
        </p:nvSpPr>
        <p:spPr>
          <a:xfrm rot="11806192" flipV="1">
            <a:off x="-2876082" y="-1849439"/>
            <a:ext cx="18141882" cy="4516465"/>
          </a:xfrm>
          <a:custGeom>
            <a:avLst/>
            <a:gdLst>
              <a:gd name="connsiteX0" fmla="*/ 0 w 5880847"/>
              <a:gd name="connsiteY0" fmla="*/ 1425389 h 2850777"/>
              <a:gd name="connsiteX1" fmla="*/ 2940424 w 5880847"/>
              <a:gd name="connsiteY1" fmla="*/ 0 h 2850777"/>
              <a:gd name="connsiteX2" fmla="*/ 5880848 w 5880847"/>
              <a:gd name="connsiteY2" fmla="*/ 1425389 h 2850777"/>
              <a:gd name="connsiteX3" fmla="*/ 2940424 w 5880847"/>
              <a:gd name="connsiteY3" fmla="*/ 2850778 h 2850777"/>
              <a:gd name="connsiteX4" fmla="*/ 0 w 5880847"/>
              <a:gd name="connsiteY4" fmla="*/ 1425389 h 2850777"/>
              <a:gd name="connsiteX0" fmla="*/ 0 w 5952565"/>
              <a:gd name="connsiteY0" fmla="*/ 786747 h 2904875"/>
              <a:gd name="connsiteX1" fmla="*/ 3012141 w 5952565"/>
              <a:gd name="connsiteY1" fmla="*/ 42675 h 2904875"/>
              <a:gd name="connsiteX2" fmla="*/ 5952565 w 5952565"/>
              <a:gd name="connsiteY2" fmla="*/ 1468064 h 2904875"/>
              <a:gd name="connsiteX3" fmla="*/ 3012141 w 5952565"/>
              <a:gd name="connsiteY3" fmla="*/ 2893453 h 2904875"/>
              <a:gd name="connsiteX4" fmla="*/ 0 w 5952565"/>
              <a:gd name="connsiteY4" fmla="*/ 786747 h 2904875"/>
              <a:gd name="connsiteX0" fmla="*/ 0 w 10542494"/>
              <a:gd name="connsiteY0" fmla="*/ 768480 h 2875427"/>
              <a:gd name="connsiteX1" fmla="*/ 3012141 w 10542494"/>
              <a:gd name="connsiteY1" fmla="*/ 24408 h 2875427"/>
              <a:gd name="connsiteX2" fmla="*/ 10542494 w 10542494"/>
              <a:gd name="connsiteY2" fmla="*/ 642974 h 2875427"/>
              <a:gd name="connsiteX3" fmla="*/ 3012141 w 10542494"/>
              <a:gd name="connsiteY3" fmla="*/ 2875186 h 2875427"/>
              <a:gd name="connsiteX4" fmla="*/ 0 w 10542494"/>
              <a:gd name="connsiteY4" fmla="*/ 768480 h 2875427"/>
              <a:gd name="connsiteX0" fmla="*/ 22015 w 10564509"/>
              <a:gd name="connsiteY0" fmla="*/ 768480 h 2902652"/>
              <a:gd name="connsiteX1" fmla="*/ 3034156 w 10564509"/>
              <a:gd name="connsiteY1" fmla="*/ 24408 h 2902652"/>
              <a:gd name="connsiteX2" fmla="*/ 10564509 w 10564509"/>
              <a:gd name="connsiteY2" fmla="*/ 642974 h 2902652"/>
              <a:gd name="connsiteX3" fmla="*/ 3034156 w 10564509"/>
              <a:gd name="connsiteY3" fmla="*/ 2875186 h 2902652"/>
              <a:gd name="connsiteX4" fmla="*/ 4360931 w 10564509"/>
              <a:gd name="connsiteY4" fmla="*/ 1817349 h 2902652"/>
              <a:gd name="connsiteX5" fmla="*/ 22015 w 10564509"/>
              <a:gd name="connsiteY5" fmla="*/ 768480 h 2902652"/>
              <a:gd name="connsiteX0" fmla="*/ 22015 w 10564509"/>
              <a:gd name="connsiteY0" fmla="*/ 768480 h 2890012"/>
              <a:gd name="connsiteX1" fmla="*/ 3034156 w 10564509"/>
              <a:gd name="connsiteY1" fmla="*/ 24408 h 2890012"/>
              <a:gd name="connsiteX2" fmla="*/ 10564509 w 10564509"/>
              <a:gd name="connsiteY2" fmla="*/ 642974 h 2890012"/>
              <a:gd name="connsiteX3" fmla="*/ 3034156 w 10564509"/>
              <a:gd name="connsiteY3" fmla="*/ 2875186 h 2890012"/>
              <a:gd name="connsiteX4" fmla="*/ 4360931 w 10564509"/>
              <a:gd name="connsiteY4" fmla="*/ 1817349 h 2890012"/>
              <a:gd name="connsiteX5" fmla="*/ 22015 w 10564509"/>
              <a:gd name="connsiteY5" fmla="*/ 768480 h 2890012"/>
              <a:gd name="connsiteX0" fmla="*/ 22015 w 10564509"/>
              <a:gd name="connsiteY0" fmla="*/ 768480 h 2890012"/>
              <a:gd name="connsiteX1" fmla="*/ 3034156 w 10564509"/>
              <a:gd name="connsiteY1" fmla="*/ 24408 h 2890012"/>
              <a:gd name="connsiteX2" fmla="*/ 10564509 w 10564509"/>
              <a:gd name="connsiteY2" fmla="*/ 642974 h 2890012"/>
              <a:gd name="connsiteX3" fmla="*/ 3034156 w 10564509"/>
              <a:gd name="connsiteY3" fmla="*/ 2875186 h 2890012"/>
              <a:gd name="connsiteX4" fmla="*/ 4360931 w 10564509"/>
              <a:gd name="connsiteY4" fmla="*/ 1817349 h 2890012"/>
              <a:gd name="connsiteX5" fmla="*/ 22015 w 10564509"/>
              <a:gd name="connsiteY5" fmla="*/ 768480 h 2890012"/>
              <a:gd name="connsiteX0" fmla="*/ 22015 w 10573840"/>
              <a:gd name="connsiteY0" fmla="*/ 745482 h 2917637"/>
              <a:gd name="connsiteX1" fmla="*/ 3034156 w 10573840"/>
              <a:gd name="connsiteY1" fmla="*/ 1410 h 2917637"/>
              <a:gd name="connsiteX2" fmla="*/ 10564509 w 10573840"/>
              <a:gd name="connsiteY2" fmla="*/ 619976 h 2917637"/>
              <a:gd name="connsiteX3" fmla="*/ 4558156 w 10573840"/>
              <a:gd name="connsiteY3" fmla="*/ 2565315 h 2917637"/>
              <a:gd name="connsiteX4" fmla="*/ 3034156 w 10573840"/>
              <a:gd name="connsiteY4" fmla="*/ 2852188 h 2917637"/>
              <a:gd name="connsiteX5" fmla="*/ 4360931 w 10573840"/>
              <a:gd name="connsiteY5" fmla="*/ 1794351 h 2917637"/>
              <a:gd name="connsiteX6" fmla="*/ 22015 w 10573840"/>
              <a:gd name="connsiteY6" fmla="*/ 745482 h 2917637"/>
              <a:gd name="connsiteX0" fmla="*/ 22015 w 10663280"/>
              <a:gd name="connsiteY0" fmla="*/ 745482 h 2852356"/>
              <a:gd name="connsiteX1" fmla="*/ 3034156 w 10663280"/>
              <a:gd name="connsiteY1" fmla="*/ 1410 h 2852356"/>
              <a:gd name="connsiteX2" fmla="*/ 10564509 w 10663280"/>
              <a:gd name="connsiteY2" fmla="*/ 619976 h 2852356"/>
              <a:gd name="connsiteX3" fmla="*/ 9381167 w 10663280"/>
              <a:gd name="connsiteY3" fmla="*/ 1866068 h 2852356"/>
              <a:gd name="connsiteX4" fmla="*/ 3034156 w 10663280"/>
              <a:gd name="connsiteY4" fmla="*/ 2852188 h 2852356"/>
              <a:gd name="connsiteX5" fmla="*/ 4360931 w 10663280"/>
              <a:gd name="connsiteY5" fmla="*/ 1794351 h 2852356"/>
              <a:gd name="connsiteX6" fmla="*/ 22015 w 10663280"/>
              <a:gd name="connsiteY6" fmla="*/ 745482 h 2852356"/>
              <a:gd name="connsiteX0" fmla="*/ 22015 w 10663280"/>
              <a:gd name="connsiteY0" fmla="*/ 745482 h 2852356"/>
              <a:gd name="connsiteX1" fmla="*/ 3034156 w 10663280"/>
              <a:gd name="connsiteY1" fmla="*/ 1410 h 2852356"/>
              <a:gd name="connsiteX2" fmla="*/ 10564509 w 10663280"/>
              <a:gd name="connsiteY2" fmla="*/ 619976 h 2852356"/>
              <a:gd name="connsiteX3" fmla="*/ 9381167 w 10663280"/>
              <a:gd name="connsiteY3" fmla="*/ 1866068 h 2852356"/>
              <a:gd name="connsiteX4" fmla="*/ 3034156 w 10663280"/>
              <a:gd name="connsiteY4" fmla="*/ 2852188 h 2852356"/>
              <a:gd name="connsiteX5" fmla="*/ 4360931 w 10663280"/>
              <a:gd name="connsiteY5" fmla="*/ 1794351 h 2852356"/>
              <a:gd name="connsiteX6" fmla="*/ 22015 w 10663280"/>
              <a:gd name="connsiteY6" fmla="*/ 745482 h 2852356"/>
              <a:gd name="connsiteX0" fmla="*/ 22015 w 10663280"/>
              <a:gd name="connsiteY0" fmla="*/ 745482 h 2350943"/>
              <a:gd name="connsiteX1" fmla="*/ 3034156 w 10663280"/>
              <a:gd name="connsiteY1" fmla="*/ 1410 h 2350943"/>
              <a:gd name="connsiteX2" fmla="*/ 10564509 w 10663280"/>
              <a:gd name="connsiteY2" fmla="*/ 619976 h 2350943"/>
              <a:gd name="connsiteX3" fmla="*/ 9381167 w 10663280"/>
              <a:gd name="connsiteY3" fmla="*/ 1866068 h 2350943"/>
              <a:gd name="connsiteX4" fmla="*/ 6620039 w 10663280"/>
              <a:gd name="connsiteY4" fmla="*/ 2350165 h 2350943"/>
              <a:gd name="connsiteX5" fmla="*/ 4360931 w 10663280"/>
              <a:gd name="connsiteY5" fmla="*/ 1794351 h 2350943"/>
              <a:gd name="connsiteX6" fmla="*/ 22015 w 10663280"/>
              <a:gd name="connsiteY6" fmla="*/ 745482 h 2350943"/>
              <a:gd name="connsiteX0" fmla="*/ 3904 w 10645169"/>
              <a:gd name="connsiteY0" fmla="*/ 745482 h 2350943"/>
              <a:gd name="connsiteX1" fmla="*/ 3016045 w 10645169"/>
              <a:gd name="connsiteY1" fmla="*/ 1410 h 2350943"/>
              <a:gd name="connsiteX2" fmla="*/ 10546398 w 10645169"/>
              <a:gd name="connsiteY2" fmla="*/ 619976 h 2350943"/>
              <a:gd name="connsiteX3" fmla="*/ 9363056 w 10645169"/>
              <a:gd name="connsiteY3" fmla="*/ 1866068 h 2350943"/>
              <a:gd name="connsiteX4" fmla="*/ 6601928 w 10645169"/>
              <a:gd name="connsiteY4" fmla="*/ 2350165 h 2350943"/>
              <a:gd name="connsiteX5" fmla="*/ 4342820 w 10645169"/>
              <a:gd name="connsiteY5" fmla="*/ 1794351 h 2350943"/>
              <a:gd name="connsiteX6" fmla="*/ 2424373 w 10645169"/>
              <a:gd name="connsiteY6" fmla="*/ 1507481 h 2350943"/>
              <a:gd name="connsiteX7" fmla="*/ 3904 w 10645169"/>
              <a:gd name="connsiteY7" fmla="*/ 745482 h 2350943"/>
              <a:gd name="connsiteX0" fmla="*/ 5044 w 10646309"/>
              <a:gd name="connsiteY0" fmla="*/ 745482 h 2350943"/>
              <a:gd name="connsiteX1" fmla="*/ 3017185 w 10646309"/>
              <a:gd name="connsiteY1" fmla="*/ 1410 h 2350943"/>
              <a:gd name="connsiteX2" fmla="*/ 10547538 w 10646309"/>
              <a:gd name="connsiteY2" fmla="*/ 619976 h 2350943"/>
              <a:gd name="connsiteX3" fmla="*/ 9364196 w 10646309"/>
              <a:gd name="connsiteY3" fmla="*/ 1866068 h 2350943"/>
              <a:gd name="connsiteX4" fmla="*/ 6603068 w 10646309"/>
              <a:gd name="connsiteY4" fmla="*/ 2350165 h 2350943"/>
              <a:gd name="connsiteX5" fmla="*/ 4343960 w 10646309"/>
              <a:gd name="connsiteY5" fmla="*/ 1794351 h 2350943"/>
              <a:gd name="connsiteX6" fmla="*/ 2353796 w 10646309"/>
              <a:gd name="connsiteY6" fmla="*/ 1740563 h 2350943"/>
              <a:gd name="connsiteX7" fmla="*/ 5044 w 10646309"/>
              <a:gd name="connsiteY7" fmla="*/ 745482 h 2350943"/>
              <a:gd name="connsiteX0" fmla="*/ 5044 w 10872105"/>
              <a:gd name="connsiteY0" fmla="*/ 745005 h 2349944"/>
              <a:gd name="connsiteX1" fmla="*/ 3017185 w 10872105"/>
              <a:gd name="connsiteY1" fmla="*/ 933 h 2349944"/>
              <a:gd name="connsiteX2" fmla="*/ 10547538 w 10872105"/>
              <a:gd name="connsiteY2" fmla="*/ 619499 h 2349944"/>
              <a:gd name="connsiteX3" fmla="*/ 9489702 w 10872105"/>
              <a:gd name="connsiteY3" fmla="*/ 1829733 h 2349944"/>
              <a:gd name="connsiteX4" fmla="*/ 9364196 w 10872105"/>
              <a:gd name="connsiteY4" fmla="*/ 1865591 h 2349944"/>
              <a:gd name="connsiteX5" fmla="*/ 6603068 w 10872105"/>
              <a:gd name="connsiteY5" fmla="*/ 2349688 h 2349944"/>
              <a:gd name="connsiteX6" fmla="*/ 4343960 w 10872105"/>
              <a:gd name="connsiteY6" fmla="*/ 1793874 h 2349944"/>
              <a:gd name="connsiteX7" fmla="*/ 2353796 w 10872105"/>
              <a:gd name="connsiteY7" fmla="*/ 1740086 h 2349944"/>
              <a:gd name="connsiteX8" fmla="*/ 5044 w 10872105"/>
              <a:gd name="connsiteY8" fmla="*/ 745005 h 23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2105" h="2349944">
                <a:moveTo>
                  <a:pt x="5044" y="745005"/>
                </a:moveTo>
                <a:cubicBezTo>
                  <a:pt x="115609" y="455146"/>
                  <a:pt x="1260103" y="21851"/>
                  <a:pt x="3017185" y="933"/>
                </a:cubicBezTo>
                <a:cubicBezTo>
                  <a:pt x="4774267" y="-19985"/>
                  <a:pt x="9468785" y="314699"/>
                  <a:pt x="10547538" y="619499"/>
                </a:cubicBezTo>
                <a:cubicBezTo>
                  <a:pt x="11626291" y="924299"/>
                  <a:pt x="9686926" y="1622051"/>
                  <a:pt x="9489702" y="1829733"/>
                </a:cubicBezTo>
                <a:cubicBezTo>
                  <a:pt x="9292478" y="2037415"/>
                  <a:pt x="9845302" y="1778932"/>
                  <a:pt x="9364196" y="1865591"/>
                </a:cubicBezTo>
                <a:cubicBezTo>
                  <a:pt x="8883090" y="1952250"/>
                  <a:pt x="7439774" y="2361641"/>
                  <a:pt x="6603068" y="2349688"/>
                </a:cubicBezTo>
                <a:cubicBezTo>
                  <a:pt x="5766362" y="2337735"/>
                  <a:pt x="5040219" y="1934321"/>
                  <a:pt x="4343960" y="1793874"/>
                </a:cubicBezTo>
                <a:cubicBezTo>
                  <a:pt x="3647701" y="1653427"/>
                  <a:pt x="3076949" y="1914897"/>
                  <a:pt x="2353796" y="1740086"/>
                </a:cubicBezTo>
                <a:cubicBezTo>
                  <a:pt x="1630643" y="1565275"/>
                  <a:pt x="-105521" y="1034864"/>
                  <a:pt x="5044" y="745005"/>
                </a:cubicBezTo>
                <a:close/>
              </a:path>
            </a:pathLst>
          </a:custGeom>
          <a:solidFill>
            <a:srgbClr val="4FE17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19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4357-6AA3-4C50-93FB-C898D72F268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2664265" y="1629618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8" name="Double Wave 7"/>
          <p:cNvSpPr/>
          <p:nvPr/>
        </p:nvSpPr>
        <p:spPr>
          <a:xfrm>
            <a:off x="5321929" y="1629617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664265" y="3731458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5321929" y="3731457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5382" y="252755"/>
            <a:ext cx="6271548" cy="7061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53116" y="1044065"/>
            <a:ext cx="3926187" cy="5622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Explosion 1 1"/>
          <p:cNvSpPr/>
          <p:nvPr/>
        </p:nvSpPr>
        <p:spPr>
          <a:xfrm>
            <a:off x="175386" y="2586924"/>
            <a:ext cx="2000816" cy="2997415"/>
          </a:xfrm>
          <a:prstGeom prst="irregularSeal1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55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8B132DB3-5F14-4BBE-A5F7-B1D3BE9BA859}"/>
              </a:ext>
            </a:extLst>
          </p:cNvPr>
          <p:cNvSpPr/>
          <p:nvPr/>
        </p:nvSpPr>
        <p:spPr>
          <a:xfrm>
            <a:off x="3695135" y="3938013"/>
            <a:ext cx="545911" cy="55040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AB22C5-21B6-409E-99AC-6DE7BB6C89AA}"/>
              </a:ext>
            </a:extLst>
          </p:cNvPr>
          <p:cNvSpPr/>
          <p:nvPr/>
        </p:nvSpPr>
        <p:spPr>
          <a:xfrm>
            <a:off x="3768204" y="1648421"/>
            <a:ext cx="545911" cy="55040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5263" y="0"/>
            <a:ext cx="2888810" cy="6609029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0749" y="574777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9107" y="1005371"/>
            <a:ext cx="3824335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5135" y="1681598"/>
            <a:ext cx="7902922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9107" y="2195132"/>
            <a:ext cx="6263488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82461" y="2632956"/>
            <a:ext cx="4123100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26532" y="3266471"/>
            <a:ext cx="912362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82719" y="3733445"/>
            <a:ext cx="6269903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2719" y="4123286"/>
            <a:ext cx="452258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95135" y="4531400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95135" y="4957014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942985" y="204892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21348" y="6101292"/>
            <a:ext cx="2227667" cy="4896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8" t="38432" r="14369" b="20995"/>
          <a:stretch/>
        </p:blipFill>
        <p:spPr>
          <a:xfrm>
            <a:off x="506994" y="1312753"/>
            <a:ext cx="4721215" cy="39292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4283" y="5044582"/>
            <a:ext cx="5666128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3" y="762727"/>
            <a:ext cx="3120456" cy="2322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80" y="3168910"/>
            <a:ext cx="2667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901" y="3105831"/>
            <a:ext cx="3003291" cy="177757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975480" y="4903727"/>
            <a:ext cx="5997308" cy="95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0465" y="5861664"/>
            <a:ext cx="952507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6747" y="495786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122" y="827375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696" b="43997"/>
          <a:stretch/>
        </p:blipFill>
        <p:spPr>
          <a:xfrm>
            <a:off x="4533841" y="683586"/>
            <a:ext cx="2970149" cy="1746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5425" b="8837"/>
          <a:stretch/>
        </p:blipFill>
        <p:spPr>
          <a:xfrm>
            <a:off x="5117711" y="4997513"/>
            <a:ext cx="2140200" cy="1679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2414" t="5755" r="17905" b="16027"/>
          <a:stretch/>
        </p:blipFill>
        <p:spPr>
          <a:xfrm>
            <a:off x="5095869" y="2429837"/>
            <a:ext cx="2087269" cy="2860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816" y="882055"/>
            <a:ext cx="4659097" cy="597594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7183138" y="1657601"/>
            <a:ext cx="153003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80147" y="3587902"/>
            <a:ext cx="265273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2298" y="5689951"/>
            <a:ext cx="191176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220" y="3994346"/>
            <a:ext cx="4533841" cy="23428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khoa,trao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723" y="1770843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475" y="3666653"/>
            <a:ext cx="4705569" cy="29476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723" y="1770843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0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59205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Tiết 41 - BÀI 18: TẾ BÀO 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805722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86960" y="5892912"/>
            <a:ext cx="925868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86960" y="5932877"/>
            <a:ext cx="9258680" cy="676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5389" y="5975287"/>
            <a:ext cx="11796665" cy="593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5622" y="5975287"/>
            <a:ext cx="11926432" cy="676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482" y="5558045"/>
            <a:ext cx="11796665" cy="115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-48284" y="1618279"/>
            <a:ext cx="11926431" cy="39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9722" y="6016754"/>
            <a:ext cx="10011626" cy="5848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208230" y="1618279"/>
            <a:ext cx="11669917" cy="39397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1203" y="6016753"/>
            <a:ext cx="10011626" cy="584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8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8990"/>
          <a:stretch/>
        </p:blipFill>
        <p:spPr>
          <a:xfrm>
            <a:off x="2634558" y="702879"/>
            <a:ext cx="9430693" cy="59526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6406" y="172525"/>
            <a:ext cx="2935158" cy="45086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</a:t>
            </a:r>
          </a:p>
        </p:txBody>
      </p:sp>
    </p:spTree>
    <p:extLst>
      <p:ext uri="{BB962C8B-B14F-4D97-AF65-F5344CB8AC3E}">
        <p14:creationId xmlns:p14="http://schemas.microsoft.com/office/powerpoint/2010/main" val="10532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760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TẾ BÀO- ĐƠN VỊ CƠ BẢN CỦA SỰ SỐNG</dc:title>
  <dc:creator>Microsoft account</dc:creator>
  <cp:lastModifiedBy>Mai Anh Pham</cp:lastModifiedBy>
  <cp:revision>34</cp:revision>
  <dcterms:created xsi:type="dcterms:W3CDTF">2021-04-15T03:21:06Z</dcterms:created>
  <dcterms:modified xsi:type="dcterms:W3CDTF">2022-11-14T03:04:13Z</dcterms:modified>
</cp:coreProperties>
</file>