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1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8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EBF1F-8FD8-4DA6-AD14-78D7048AEF72}" type="datetimeFigureOut">
              <a:rPr lang="vi-VN" smtClean="0"/>
              <a:t>18/10/2024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598C7-5867-46D6-9473-FE7F425141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166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598C7-5867-46D6-9473-FE7F42514116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30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391400" cy="742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229600" cy="49831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54D7C-304A-4BE7-AB76-B33DAC2D682B}" type="datetime1">
              <a:rPr lang="en-US">
                <a:solidFill>
                  <a:srgbClr val="FFFFFF"/>
                </a:solidFill>
              </a:rPr>
              <a:pPr>
                <a:defRPr/>
              </a:pPr>
              <a:t>10/18/2024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39F35-C337-4ABF-9E33-D5A73589BAF9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2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7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52004-8562-45E0-A04E-D577AFFDCA9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E6A0-EE8E-4176-A734-AD82A0C0E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7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NON_UNICODE_BACKUP/NON_UNICODE_BACKUP/users/hp/desktop/AppData/Local/Microsoft/Windows/Temporary%20Internet%20Files/Content.IE5/QY1RQ5GB/wiki/Tr%C3%A1i_%C4%90%E1%BA%A5t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952193" y="5299364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19800" y="6248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en-US" sz="24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VT.1-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KHTN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1600200"/>
            <a:ext cx="8411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11: 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OXYGEN- KHÔNG KHÍ</a:t>
            </a:r>
          </a:p>
        </p:txBody>
      </p:sp>
    </p:spTree>
    <p:extLst>
      <p:ext uri="{BB962C8B-B14F-4D97-AF65-F5344CB8AC3E}">
        <p14:creationId xmlns:p14="http://schemas.microsoft.com/office/powerpoint/2010/main" val="25494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535074-5772-44EA-B00B-F5A840A91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7" y="1524000"/>
            <a:ext cx="7314286" cy="41142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54C423A-D690-4175-8D43-9BB4BF5C57C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Dự đoán hiện tượng.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5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6237"/>
            <a:ext cx="909717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457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2644676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 Nêu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5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BÌNH DƯỠNG KHÍ MINI SỬ DỤNG CHẤT KHÍ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30" y="228600"/>
            <a:ext cx="402887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05375" y="2605206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khí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86" y="228600"/>
            <a:ext cx="3680981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34" y="3413730"/>
            <a:ext cx="3775364" cy="224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7175" y="2558958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60" y="5994622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2" descr="Bình khí thở cho lính cứu hoả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73" y="3276600"/>
            <a:ext cx="3775364" cy="267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34130" y="5943600"/>
            <a:ext cx="398145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6200"/>
            <a:ext cx="3829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750" y="2667000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 descr="CẮT PHÔI BẰNG KHÍ OXY-AXETILEN - WELDT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0054"/>
            <a:ext cx="3657600" cy="227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667000"/>
            <a:ext cx="3981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oxygen- axetile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81400"/>
            <a:ext cx="365442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14600" y="6040995"/>
            <a:ext cx="398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gang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</a:t>
            </a:r>
          </a:p>
        </p:txBody>
      </p:sp>
    </p:spTree>
    <p:extLst>
      <p:ext uri="{BB962C8B-B14F-4D97-AF65-F5344CB8AC3E}">
        <p14:creationId xmlns:p14="http://schemas.microsoft.com/office/powerpoint/2010/main" val="11752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Không khí là gì? Những thành phần không khí - Aqua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AECD4-5D91-4F62-A166-32B40DB4E213}"/>
              </a:ext>
            </a:extLst>
          </p:cNvPr>
          <p:cNvSpPr txBox="1"/>
          <p:nvPr/>
        </p:nvSpPr>
        <p:spPr>
          <a:xfrm>
            <a:off x="5203372" y="3058888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8F4B96-0B67-4BC7-B4A0-2B1E38856B4A}"/>
              </a:ext>
            </a:extLst>
          </p:cNvPr>
          <p:cNvSpPr txBox="1"/>
          <p:nvPr/>
        </p:nvSpPr>
        <p:spPr>
          <a:xfrm>
            <a:off x="3461658" y="4038600"/>
            <a:ext cx="957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E117D-71B1-4CA9-8FF5-3B5370026D99}"/>
              </a:ext>
            </a:extLst>
          </p:cNvPr>
          <p:cNvSpPr txBox="1"/>
          <p:nvPr/>
        </p:nvSpPr>
        <p:spPr>
          <a:xfrm>
            <a:off x="4441372" y="2696681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</a:t>
            </a:r>
            <a:endParaRPr lang="vi-VN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3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2036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Cách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tiến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en-US" sz="2400" err="1">
                          <a:latin typeface="Times New Roman" pitchFamily="18" charset="0"/>
                          <a:cs typeface="Times New Roman" pitchFamily="18" charset="0"/>
                        </a:rPr>
                        <a:t>Chứng</a:t>
                      </a:r>
                      <a:r>
                        <a:rPr lang="en-US" sz="2400" baseline="0">
                          <a:latin typeface="Times New Roman" pitchFamily="18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hơi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2) 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Xác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phần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oxygen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08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ai trò cua khong khí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7709" y="813375"/>
            <a:ext cx="9144000" cy="5130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830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đối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904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27273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Sự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762000"/>
            <a:ext cx="8839200" cy="1752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6254" y="2819400"/>
            <a:ext cx="8825345" cy="1503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6254" y="4572000"/>
            <a:ext cx="8977746" cy="1752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05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239107"/>
              </p:ext>
            </p:extLst>
          </p:nvPr>
        </p:nvGraphicFramePr>
        <p:xfrm>
          <a:off x="457200" y="762000"/>
          <a:ext cx="8305799" cy="511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720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quả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do</a:t>
                      </a: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ô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nhiễm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endParaRPr lang="en-US" sz="26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pháp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vệ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endParaRPr lang="en-US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61722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Thắc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mắc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cần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được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đáp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46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64" y="5662612"/>
            <a:ext cx="977900" cy="890588"/>
            <a:chOff x="914464" y="1391443"/>
            <a:chExt cx="977900" cy="890588"/>
          </a:xfrm>
        </p:grpSpPr>
        <p:grpSp>
          <p:nvGrpSpPr>
            <p:cNvPr id="39943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39944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39945" name="Picture 9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946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9950" name="Text Box 14"/>
          <p:cNvSpPr txBox="1">
            <a:spLocks noChangeArrowheads="1"/>
          </p:cNvSpPr>
          <p:nvPr/>
        </p:nvSpPr>
        <p:spPr bwMode="gray">
          <a:xfrm>
            <a:off x="1135084" y="2710468"/>
            <a:ext cx="3190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gray">
          <a:xfrm>
            <a:off x="2387178" y="4808630"/>
            <a:ext cx="314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gray">
          <a:xfrm>
            <a:off x="1167904" y="4862759"/>
            <a:ext cx="327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622550" y="5758728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5842"/>
            <a:ext cx="9144000" cy="441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19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1295399"/>
            <a:ext cx="4419600" cy="3960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876799" y="5255567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4975"/>
            <a:ext cx="8458200" cy="533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100" y="538374"/>
            <a:ext cx="9105900" cy="99651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esktop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1884"/>
            <a:ext cx="3657600" cy="421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1" grpId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9154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201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823384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Times New Roman" pitchFamily="18" charset="0"/>
              </a:rPr>
              <a:t>Nếu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như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chúng</a:t>
            </a:r>
            <a:r>
              <a:rPr lang="en-US" sz="2000" b="1" dirty="0">
                <a:latin typeface="Times New Roman" pitchFamily="18" charset="0"/>
              </a:rPr>
              <a:t> ta </a:t>
            </a:r>
            <a:r>
              <a:rPr lang="en-US" sz="2000" b="1" dirty="0" err="1">
                <a:latin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ngăn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chặn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hiệu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ứng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kính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thì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vòng</a:t>
            </a:r>
            <a:r>
              <a:rPr lang="en-US" sz="2000" b="1" dirty="0">
                <a:latin typeface="Times New Roman" pitchFamily="18" charset="0"/>
              </a:rPr>
              <a:t> 30 </a:t>
            </a:r>
            <a:r>
              <a:rPr lang="en-US" sz="2000" b="1" dirty="0" err="1">
                <a:latin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tới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mặt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nước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biển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dâng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lên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từ</a:t>
            </a:r>
            <a:r>
              <a:rPr lang="en-US" sz="2000" b="1" dirty="0">
                <a:latin typeface="Times New Roman" pitchFamily="18" charset="0"/>
              </a:rPr>
              <a:t> 1,5 – 3,5 m. </a:t>
            </a:r>
            <a:r>
              <a:rPr lang="en-US" sz="2000" b="1" dirty="0" err="1">
                <a:latin typeface="Times New Roman" pitchFamily="18" charset="0"/>
              </a:rPr>
              <a:t>Điều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này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thúc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đẩy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quá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nóng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u="sng" dirty="0" err="1">
                <a:solidFill>
                  <a:srgbClr val="00B050"/>
                </a:solidFill>
                <a:latin typeface="Times New Roman" pitchFamily="18" charset="0"/>
              </a:rPr>
              <a:t>lên</a:t>
            </a:r>
            <a:r>
              <a:rPr lang="en-US" sz="2000" b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Trái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hlinkClick r:id="rId3" action="ppaction://hlinkfile"/>
              </a:rPr>
              <a:t>Đất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diễn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nhanh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chóng</a:t>
            </a:r>
            <a:r>
              <a:rPr lang="en-US" sz="2000" b="1" dirty="0">
                <a:latin typeface="Times New Roman" pitchFamily="18" charset="0"/>
              </a:rPr>
              <a:t>. </a:t>
            </a:r>
            <a:r>
              <a:rPr lang="en-US" sz="2000" b="1" dirty="0" err="1">
                <a:latin typeface="Times New Roman" pitchFamily="18" charset="0"/>
              </a:rPr>
              <a:t>Nhiệt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độ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trung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bình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Trái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khoảng</a:t>
            </a:r>
            <a:r>
              <a:rPr lang="en-US" sz="2000" b="1" dirty="0">
                <a:latin typeface="Times New Roman" pitchFamily="18" charset="0"/>
              </a:rPr>
              <a:t> 3,60°C, </a:t>
            </a:r>
            <a:r>
              <a:rPr lang="en-US" sz="2000" b="1" dirty="0" err="1">
                <a:latin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mỗi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thập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kỷ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sẽ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tăng</a:t>
            </a:r>
            <a:r>
              <a:rPr lang="en-US" sz="2000" b="1" dirty="0">
                <a:latin typeface="Times New Roman" pitchFamily="18" charset="0"/>
              </a:rPr>
              <a:t> 0,30°C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978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1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9200" y="5578250"/>
            <a:ext cx="944563" cy="867980"/>
            <a:chOff x="829725" y="2526421"/>
            <a:chExt cx="944563" cy="86798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0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1" name="Picture 13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Flowchart: Alternate Process 11"/>
          <p:cNvSpPr/>
          <p:nvPr/>
        </p:nvSpPr>
        <p:spPr>
          <a:xfrm>
            <a:off x="2402425" y="56662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3853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2052" name="Picture 4" descr="D:\moi truo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9531"/>
            <a:ext cx="7848599" cy="466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00338" y="5897563"/>
            <a:ext cx="905754" cy="808037"/>
            <a:chOff x="875796" y="3592999"/>
            <a:chExt cx="905754" cy="808037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7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17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426606" y="58337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3853" y="2286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pic>
        <p:nvPicPr>
          <p:cNvPr id="17" name="Picture 3" descr="C:\Users\Public\Documents\khong kh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930"/>
            <a:ext cx="9144000" cy="431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3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4400" y="5621337"/>
            <a:ext cx="867632" cy="855663"/>
            <a:chOff x="858430" y="4723358"/>
            <a:chExt cx="867632" cy="855663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7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8" name="Picture 21" descr="drop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" name="Flowchart: Alternate Process 8"/>
          <p:cNvSpPr/>
          <p:nvPr/>
        </p:nvSpPr>
        <p:spPr>
          <a:xfrm>
            <a:off x="2001626" y="5681765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95600" y="76200"/>
            <a:ext cx="2824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Tôi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là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?</a:t>
            </a:r>
          </a:p>
        </p:txBody>
      </p:sp>
      <p:sp>
        <p:nvSpPr>
          <p:cNvPr id="11" name="AutoShape 2" descr="Liệu pháp oxy là gì? | Vinm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Liệu pháp oxy là gì? | Vinme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99530"/>
            <a:ext cx="8302625" cy="448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58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esktop\1279_cr_542fd7f92d1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130"/>
            <a:ext cx="9144000" cy="5584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457200" y="1447800"/>
            <a:ext cx="977900" cy="890588"/>
            <a:chOff x="914464" y="1391443"/>
            <a:chExt cx="977900" cy="890588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914464" y="1391443"/>
              <a:ext cx="977900" cy="890588"/>
              <a:chOff x="720" y="1488"/>
              <a:chExt cx="806" cy="808"/>
            </a:xfrm>
          </p:grpSpPr>
          <p:sp>
            <p:nvSpPr>
              <p:cNvPr id="8" name="Oval 8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806" cy="8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9" name="Picture 9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21" y="1488"/>
                <a:ext cx="800" cy="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071055" y="1487559"/>
              <a:ext cx="630238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0" name="Flowchart: Alternate Process 9"/>
          <p:cNvSpPr/>
          <p:nvPr/>
        </p:nvSpPr>
        <p:spPr>
          <a:xfrm>
            <a:off x="1555686" y="1543916"/>
            <a:ext cx="5226050" cy="7944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33782" y="2682650"/>
            <a:ext cx="944563" cy="867980"/>
            <a:chOff x="829725" y="2526421"/>
            <a:chExt cx="944563" cy="867980"/>
          </a:xfrm>
        </p:grpSpPr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829725" y="2526421"/>
              <a:ext cx="944563" cy="867980"/>
              <a:chOff x="1188" y="1705"/>
              <a:chExt cx="330" cy="332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1188" y="1706"/>
                <a:ext cx="330" cy="33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" name="Picture 13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1705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gray">
            <a:xfrm>
              <a:off x="1135084" y="2710468"/>
              <a:ext cx="31908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1817007" y="2770671"/>
            <a:ext cx="5574393" cy="81072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00200" y="4068763"/>
            <a:ext cx="905754" cy="808037"/>
            <a:chOff x="875796" y="3592999"/>
            <a:chExt cx="905754" cy="808037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875796" y="3592999"/>
              <a:ext cx="905754" cy="808037"/>
              <a:chOff x="1188" y="2112"/>
              <a:chExt cx="330" cy="332"/>
            </a:xfrm>
          </p:grpSpPr>
          <p:sp>
            <p:nvSpPr>
              <p:cNvPr id="20" name="Oval 16"/>
              <p:cNvSpPr>
                <a:spLocks noChangeArrowheads="1"/>
              </p:cNvSpPr>
              <p:nvPr/>
            </p:nvSpPr>
            <p:spPr bwMode="gray">
              <a:xfrm>
                <a:off x="1188" y="2113"/>
                <a:ext cx="330" cy="331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1" name="Picture 17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112"/>
                <a:ext cx="328" cy="32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gray">
            <a:xfrm>
              <a:off x="1135084" y="3652837"/>
              <a:ext cx="3143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2" name="Flowchart: Alternate Process 21"/>
          <p:cNvSpPr/>
          <p:nvPr/>
        </p:nvSpPr>
        <p:spPr>
          <a:xfrm>
            <a:off x="2726468" y="4004955"/>
            <a:ext cx="5498194" cy="87184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655618" y="5257800"/>
            <a:ext cx="867632" cy="855663"/>
            <a:chOff x="858430" y="4723358"/>
            <a:chExt cx="867632" cy="855663"/>
          </a:xfrm>
        </p:grpSpPr>
        <p:grpSp>
          <p:nvGrpSpPr>
            <p:cNvPr id="24" name="Group 19"/>
            <p:cNvGrpSpPr>
              <a:grpSpLocks/>
            </p:cNvGrpSpPr>
            <p:nvPr/>
          </p:nvGrpSpPr>
          <p:grpSpPr bwMode="auto">
            <a:xfrm>
              <a:off x="858430" y="4723358"/>
              <a:ext cx="867632" cy="855663"/>
              <a:chOff x="1188" y="2532"/>
              <a:chExt cx="330" cy="332"/>
            </a:xfrm>
          </p:grpSpPr>
          <p:sp>
            <p:nvSpPr>
              <p:cNvPr id="26" name="Oval 20"/>
              <p:cNvSpPr>
                <a:spLocks noChangeArrowheads="1"/>
              </p:cNvSpPr>
              <p:nvPr/>
            </p:nvSpPr>
            <p:spPr bwMode="gray">
              <a:xfrm>
                <a:off x="1188" y="2533"/>
                <a:ext cx="330" cy="33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27" name="Picture 21" descr="drop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190" y="2532"/>
                <a:ext cx="328" cy="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5" name="Text Box 22"/>
            <p:cNvSpPr txBox="1">
              <a:spLocks noChangeArrowheads="1"/>
            </p:cNvSpPr>
            <p:nvPr/>
          </p:nvSpPr>
          <p:spPr bwMode="gray">
            <a:xfrm>
              <a:off x="1167904" y="4862759"/>
              <a:ext cx="3270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 i="1" dirty="0">
                  <a:solidFill>
                    <a:srgbClr val="FFFFFF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8" name="Flowchart: Alternate Process 27"/>
          <p:cNvSpPr/>
          <p:nvPr/>
        </p:nvSpPr>
        <p:spPr>
          <a:xfrm>
            <a:off x="2742844" y="5318228"/>
            <a:ext cx="6020156" cy="79523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000000"/>
              </a:buClr>
            </a:pP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4318" y="149940"/>
            <a:ext cx="2578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  <a:endParaRPr lang="en-US" sz="54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4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22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Oxygen </a:t>
            </a:r>
            <a:r>
              <a:rPr lang="en-US" dirty="0" err="1"/>
              <a:t>có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?</a:t>
            </a:r>
          </a:p>
        </p:txBody>
      </p:sp>
      <p:pic>
        <p:nvPicPr>
          <p:cNvPr id="4" name="Picture 3" descr="Những hình ảnh bầu trời xanh, mây trắng đẹp và thư thá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4120"/>
            <a:ext cx="33528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Vai Trò Của Giun Đất Trong Canh Tác Nông Nghiệ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33528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Đến Nha Trang 'đi bộ' dưới đáy đại dương | Mytour.v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4120"/>
            <a:ext cx="320040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ộ đồ du hành vũ trụ vĩ đại nhất lịch sử, nhưng ai cũng phải bất ngờ khi  biết nơi nó được chế tạ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962400"/>
            <a:ext cx="308263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382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59537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23164" y="5898362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0555" y="3351174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86740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68983" y="336298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5874750"/>
            <a:ext cx="533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5414" y="3351174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398" y="5867400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1160" y="3311659"/>
            <a:ext cx="361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777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611938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429000" y="762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691" y="2072337"/>
            <a:ext cx="853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……….; ...........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………….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 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ở………</a:t>
            </a:r>
            <a:r>
              <a:rPr lang="en-US" sz="3000" baseline="30000" dirty="0"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342900" indent="-342900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………….</a:t>
            </a:r>
          </a:p>
          <a:p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sục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3622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3008" y="2895600"/>
            <a:ext cx="12295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9286" y="2924024"/>
            <a:ext cx="959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0" y="3408727"/>
            <a:ext cx="952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-183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3364998"/>
            <a:ext cx="10321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89" y="3810000"/>
            <a:ext cx="1780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C\Deskto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r="27534"/>
          <a:stretch>
            <a:fillRect/>
          </a:stretch>
        </p:blipFill>
        <p:spPr bwMode="auto">
          <a:xfrm>
            <a:off x="141720" y="1378803"/>
            <a:ext cx="3286125" cy="34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3520" y="1378804"/>
            <a:ext cx="3200400" cy="3470562"/>
          </a:xfrm>
        </p:spPr>
      </p:pic>
      <p:sp>
        <p:nvSpPr>
          <p:cNvPr id="7" name="AutoShape 2" descr="Ôxy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Ôxy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Ôxy – Wikipedia tiếng Việ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7295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5920" y="4960203"/>
            <a:ext cx="2816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(-183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2145" y="4960202"/>
            <a:ext cx="2816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Oxygen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(- 218</a:t>
            </a:r>
            <a:r>
              <a:rPr lang="en-US" sz="2400" b="1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  <a:p>
            <a:pPr algn="ctr"/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0543" y="-8930"/>
            <a:ext cx="2222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oxygen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8803"/>
            <a:ext cx="2971800" cy="3402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25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714</Words>
  <Application>Microsoft Office PowerPoint</Application>
  <PresentationFormat>On-screen Show (4:3)</PresentationFormat>
  <Paragraphs>115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Oxygen có ở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ô nhiễm không khí</vt:lpstr>
      <vt:lpstr>Phiếu học tập</vt:lpstr>
      <vt:lpstr>PowerPoint Presentation</vt:lpstr>
      <vt:lpstr>Hậu quả của việc ô nhiễm môi trường không khí</vt:lpstr>
      <vt:lpstr>Hãy lập kế hoạch các công việc mà em có thể làm để bảo vệ môi trường không khí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Admin</cp:lastModifiedBy>
  <cp:revision>53</cp:revision>
  <dcterms:created xsi:type="dcterms:W3CDTF">2021-04-18T08:12:15Z</dcterms:created>
  <dcterms:modified xsi:type="dcterms:W3CDTF">2024-10-18T03:01:41Z</dcterms:modified>
</cp:coreProperties>
</file>