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3" r:id="rId1"/>
  </p:sldMasterIdLst>
  <p:sldIdLst>
    <p:sldId id="256" r:id="rId2"/>
    <p:sldId id="258" r:id="rId3"/>
    <p:sldId id="257" r:id="rId4"/>
    <p:sldId id="259" r:id="rId5"/>
    <p:sldId id="273" r:id="rId6"/>
    <p:sldId id="261" r:id="rId7"/>
    <p:sldId id="262" r:id="rId8"/>
    <p:sldId id="279" r:id="rId9"/>
    <p:sldId id="263" r:id="rId10"/>
    <p:sldId id="265" r:id="rId11"/>
    <p:sldId id="276" r:id="rId12"/>
    <p:sldId id="277" r:id="rId13"/>
    <p:sldId id="268" r:id="rId14"/>
    <p:sldId id="280" r:id="rId15"/>
    <p:sldId id="281" r:id="rId16"/>
    <p:sldId id="282" r:id="rId17"/>
    <p:sldId id="266" r:id="rId18"/>
    <p:sldId id="269" r:id="rId19"/>
  </p:sldIdLst>
  <p:sldSz cx="18288000" cy="10287000"/>
  <p:notesSz cx="6858000" cy="9144000"/>
  <p:embeddedFontLs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803D06"/>
    <a:srgbClr val="82C2E3"/>
    <a:srgbClr val="F2855E"/>
    <a:srgbClr val="FC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1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06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78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9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1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6.svg"/><Relationship Id="rId7" Type="http://schemas.openxmlformats.org/officeDocument/2006/relationships/image" Target="../media/image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6.svg"/><Relationship Id="rId7" Type="http://schemas.openxmlformats.org/officeDocument/2006/relationships/image" Target="../media/image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3.svg"/><Relationship Id="rId18" Type="http://schemas.openxmlformats.org/officeDocument/2006/relationships/image" Target="../media/image51.png"/><Relationship Id="rId3" Type="http://schemas.microsoft.com/office/2007/relationships/hdphoto" Target="../media/hdphoto1.wdp"/><Relationship Id="rId21" Type="http://schemas.openxmlformats.org/officeDocument/2006/relationships/image" Target="../media/image46.svg"/><Relationship Id="rId7" Type="http://schemas.openxmlformats.org/officeDocument/2006/relationships/image" Target="../media/image84.svg"/><Relationship Id="rId12" Type="http://schemas.openxmlformats.org/officeDocument/2006/relationships/image" Target="../media/image20.png"/><Relationship Id="rId17" Type="http://schemas.openxmlformats.org/officeDocument/2006/relationships/image" Target="../media/image90.svg"/><Relationship Id="rId2" Type="http://schemas.openxmlformats.org/officeDocument/2006/relationships/image" Target="../media/image45.png"/><Relationship Id="rId16" Type="http://schemas.openxmlformats.org/officeDocument/2006/relationships/image" Target="../media/image5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0.svg"/><Relationship Id="rId5" Type="http://schemas.openxmlformats.org/officeDocument/2006/relationships/image" Target="../media/image82.svg"/><Relationship Id="rId15" Type="http://schemas.openxmlformats.org/officeDocument/2006/relationships/image" Target="../media/image88.svg"/><Relationship Id="rId10" Type="http://schemas.openxmlformats.org/officeDocument/2006/relationships/image" Target="../media/image21.png"/><Relationship Id="rId19" Type="http://schemas.openxmlformats.org/officeDocument/2006/relationships/image" Target="../media/image92.svg"/><Relationship Id="rId4" Type="http://schemas.openxmlformats.org/officeDocument/2006/relationships/image" Target="../media/image46.png"/><Relationship Id="rId9" Type="http://schemas.openxmlformats.org/officeDocument/2006/relationships/image" Target="../media/image86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55.png"/><Relationship Id="rId12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8.jpeg"/><Relationship Id="rId5" Type="http://schemas.openxmlformats.org/officeDocument/2006/relationships/image" Target="../media/image2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svg"/><Relationship Id="rId18" Type="http://schemas.openxmlformats.org/officeDocument/2006/relationships/image" Target="../media/image62.png"/><Relationship Id="rId3" Type="http://schemas.microsoft.com/office/2007/relationships/hdphoto" Target="../media/hdphoto2.wdp"/><Relationship Id="rId21" Type="http://schemas.openxmlformats.org/officeDocument/2006/relationships/image" Target="../media/image111.svg"/><Relationship Id="rId7" Type="http://schemas.openxmlformats.org/officeDocument/2006/relationships/image" Target="../media/image10.svg"/><Relationship Id="rId12" Type="http://schemas.openxmlformats.org/officeDocument/2006/relationships/image" Target="../media/image20.png"/><Relationship Id="rId17" Type="http://schemas.openxmlformats.org/officeDocument/2006/relationships/image" Target="../media/image107.svg"/><Relationship Id="rId2" Type="http://schemas.openxmlformats.org/officeDocument/2006/relationships/image" Target="../media/image59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0.svg"/><Relationship Id="rId5" Type="http://schemas.openxmlformats.org/officeDocument/2006/relationships/image" Target="../media/image88.svg"/><Relationship Id="rId15" Type="http://schemas.openxmlformats.org/officeDocument/2006/relationships/image" Target="../media/image105.svg"/><Relationship Id="rId23" Type="http://schemas.openxmlformats.org/officeDocument/2006/relationships/image" Target="../media/image113.svg"/><Relationship Id="rId10" Type="http://schemas.openxmlformats.org/officeDocument/2006/relationships/image" Target="../media/image24.png"/><Relationship Id="rId19" Type="http://schemas.openxmlformats.org/officeDocument/2006/relationships/image" Target="../media/image109.svg"/><Relationship Id="rId4" Type="http://schemas.openxmlformats.org/officeDocument/2006/relationships/image" Target="../media/image49.png"/><Relationship Id="rId9" Type="http://schemas.openxmlformats.org/officeDocument/2006/relationships/image" Target="../media/image46.svg"/><Relationship Id="rId14" Type="http://schemas.openxmlformats.org/officeDocument/2006/relationships/image" Target="../media/image60.png"/><Relationship Id="rId22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18.sv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30.svg"/><Relationship Id="rId10" Type="http://schemas.openxmlformats.org/officeDocument/2006/relationships/image" Target="../media/image6.sv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svg"/><Relationship Id="rId7" Type="http://schemas.openxmlformats.org/officeDocument/2006/relationships/image" Target="../media/image46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0.svg"/><Relationship Id="rId5" Type="http://schemas.openxmlformats.org/officeDocument/2006/relationships/image" Target="../media/image10.svg"/><Relationship Id="rId15" Type="http://schemas.openxmlformats.org/officeDocument/2006/relationships/image" Target="../media/image54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0.svg"/><Relationship Id="rId7" Type="http://schemas.openxmlformats.org/officeDocument/2006/relationships/image" Target="../media/image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2.jpeg"/><Relationship Id="rId5" Type="http://schemas.openxmlformats.org/officeDocument/2006/relationships/image" Target="../media/image20.svg"/><Relationship Id="rId10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34.png"/><Relationship Id="rId3" Type="http://schemas.openxmlformats.org/officeDocument/2006/relationships/image" Target="../media/image69.svg"/><Relationship Id="rId17" Type="http://schemas.openxmlformats.org/officeDocument/2006/relationships/image" Target="../media/image33.jpeg"/><Relationship Id="rId2" Type="http://schemas.openxmlformats.org/officeDocument/2006/relationships/image" Target="../media/image29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svg"/><Relationship Id="rId15" Type="http://schemas.openxmlformats.org/officeDocument/2006/relationships/image" Target="../media/image14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0.svg"/><Relationship Id="rId3" Type="http://schemas.openxmlformats.org/officeDocument/2006/relationships/image" Target="../media/image36.png"/><Relationship Id="rId7" Type="http://schemas.openxmlformats.org/officeDocument/2006/relationships/image" Target="../media/image70.svg"/><Relationship Id="rId12" Type="http://schemas.openxmlformats.org/officeDocument/2006/relationships/image" Target="../media/image24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svg"/><Relationship Id="rId5" Type="http://schemas.openxmlformats.org/officeDocument/2006/relationships/image" Target="../media/image37.png"/><Relationship Id="rId15" Type="http://schemas.openxmlformats.org/officeDocument/2006/relationships/image" Target="../media/image43.svg"/><Relationship Id="rId10" Type="http://schemas.openxmlformats.org/officeDocument/2006/relationships/image" Target="../media/image22.png"/><Relationship Id="rId4" Type="http://schemas.openxmlformats.org/officeDocument/2006/relationships/image" Target="../media/image67.svg"/><Relationship Id="rId9" Type="http://schemas.openxmlformats.org/officeDocument/2006/relationships/image" Target="../media/image48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5400000">
            <a:off x="5427625" y="-2878622"/>
            <a:ext cx="7165111" cy="16219508"/>
            <a:chOff x="9182" y="-46685"/>
            <a:chExt cx="3086424" cy="5762160"/>
          </a:xfrm>
        </p:grpSpPr>
        <p:sp>
          <p:nvSpPr>
            <p:cNvPr id="5" name="Freeform 5"/>
            <p:cNvSpPr/>
            <p:nvPr/>
          </p:nvSpPr>
          <p:spPr>
            <a:xfrm>
              <a:off x="9182" y="-46685"/>
              <a:ext cx="3086424" cy="5762160"/>
            </a:xfrm>
            <a:custGeom>
              <a:avLst/>
              <a:gdLst/>
              <a:ahLst/>
              <a:cxnLst/>
              <a:rect l="l" t="t" r="r" b="b"/>
              <a:pathLst>
                <a:path w="3086424" h="5762160">
                  <a:moveTo>
                    <a:pt x="3085975" y="5056897"/>
                  </a:moveTo>
                  <a:cubicBezTo>
                    <a:pt x="3085528" y="5303322"/>
                    <a:pt x="3072989" y="5425414"/>
                    <a:pt x="3072989" y="5425414"/>
                  </a:cubicBezTo>
                  <a:cubicBezTo>
                    <a:pt x="3072720" y="5534859"/>
                    <a:pt x="3084705" y="5637452"/>
                    <a:pt x="2722002" y="5629640"/>
                  </a:cubicBezTo>
                  <a:cubicBezTo>
                    <a:pt x="2722002" y="5629640"/>
                    <a:pt x="2181957" y="5611048"/>
                    <a:pt x="1800905" y="5616575"/>
                  </a:cubicBezTo>
                  <a:cubicBezTo>
                    <a:pt x="1758971" y="5617183"/>
                    <a:pt x="1711137" y="5617818"/>
                    <a:pt x="1659185" y="5618467"/>
                  </a:cubicBezTo>
                  <a:cubicBezTo>
                    <a:pt x="1633611" y="5654416"/>
                    <a:pt x="1603561" y="5695664"/>
                    <a:pt x="1595244" y="5702969"/>
                  </a:cubicBezTo>
                  <a:cubicBezTo>
                    <a:pt x="1589217" y="5708264"/>
                    <a:pt x="1578738" y="5722069"/>
                    <a:pt x="1568277" y="5736818"/>
                  </a:cubicBezTo>
                  <a:cubicBezTo>
                    <a:pt x="1551308" y="5760741"/>
                    <a:pt x="1516305" y="5762160"/>
                    <a:pt x="1497318" y="5739807"/>
                  </a:cubicBezTo>
                  <a:cubicBezTo>
                    <a:pt x="1478257" y="5717366"/>
                    <a:pt x="1457170" y="5691067"/>
                    <a:pt x="1446450" y="5672792"/>
                  </a:cubicBezTo>
                  <a:cubicBezTo>
                    <a:pt x="1436312" y="5655512"/>
                    <a:pt x="1427269" y="5637584"/>
                    <a:pt x="1419656" y="5621263"/>
                  </a:cubicBezTo>
                  <a:cubicBezTo>
                    <a:pt x="976795" y="5626152"/>
                    <a:pt x="433245" y="5630935"/>
                    <a:pt x="433245" y="5630935"/>
                  </a:cubicBezTo>
                  <a:cubicBezTo>
                    <a:pt x="187246" y="5630330"/>
                    <a:pt x="3350" y="5543909"/>
                    <a:pt x="9970" y="5371640"/>
                  </a:cubicBezTo>
                  <a:cubicBezTo>
                    <a:pt x="9970" y="5371640"/>
                    <a:pt x="12587" y="1060658"/>
                    <a:pt x="6292" y="811162"/>
                  </a:cubicBezTo>
                  <a:cubicBezTo>
                    <a:pt x="0" y="561665"/>
                    <a:pt x="37410" y="278447"/>
                    <a:pt x="37410" y="278447"/>
                  </a:cubicBezTo>
                  <a:cubicBezTo>
                    <a:pt x="40125" y="125326"/>
                    <a:pt x="207220" y="12052"/>
                    <a:pt x="400787" y="12527"/>
                  </a:cubicBezTo>
                  <a:cubicBezTo>
                    <a:pt x="400787" y="12527"/>
                    <a:pt x="587688" y="21467"/>
                    <a:pt x="873338" y="10733"/>
                  </a:cubicBezTo>
                  <a:cubicBezTo>
                    <a:pt x="1158989" y="0"/>
                    <a:pt x="2701800" y="3791"/>
                    <a:pt x="2701800" y="3791"/>
                  </a:cubicBezTo>
                  <a:cubicBezTo>
                    <a:pt x="2895367" y="4266"/>
                    <a:pt x="3063152" y="87415"/>
                    <a:pt x="3063983" y="223609"/>
                  </a:cubicBezTo>
                  <a:cubicBezTo>
                    <a:pt x="3063983" y="223609"/>
                    <a:pt x="3086424" y="1052068"/>
                    <a:pt x="3085975" y="5056897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291822" y="6654116"/>
            <a:ext cx="8490815" cy="1116448"/>
            <a:chOff x="0" y="0"/>
            <a:chExt cx="8818313" cy="1159510"/>
          </a:xfrm>
        </p:grpSpPr>
        <p:sp>
          <p:nvSpPr>
            <p:cNvPr id="8" name="Freeform 8"/>
            <p:cNvSpPr/>
            <p:nvPr/>
          </p:nvSpPr>
          <p:spPr>
            <a:xfrm>
              <a:off x="-6350" y="-2540"/>
              <a:ext cx="8827203" cy="1163320"/>
            </a:xfrm>
            <a:custGeom>
              <a:avLst/>
              <a:gdLst/>
              <a:ahLst/>
              <a:cxnLst/>
              <a:rect l="l" t="t" r="r" b="b"/>
              <a:pathLst>
                <a:path w="8827203" h="1163320">
                  <a:moveTo>
                    <a:pt x="7891213" y="1144270"/>
                  </a:moveTo>
                  <a:cubicBezTo>
                    <a:pt x="7887403" y="1151890"/>
                    <a:pt x="7873433" y="1154430"/>
                    <a:pt x="7867083" y="1154430"/>
                  </a:cubicBezTo>
                  <a:cubicBezTo>
                    <a:pt x="7845492" y="1154430"/>
                    <a:pt x="7823903" y="1155700"/>
                    <a:pt x="7802313" y="1155700"/>
                  </a:cubicBezTo>
                  <a:cubicBezTo>
                    <a:pt x="7469573" y="1163320"/>
                    <a:pt x="1394460" y="1156970"/>
                    <a:pt x="1127760" y="1153160"/>
                  </a:cubicBezTo>
                  <a:cubicBezTo>
                    <a:pt x="1003300" y="1151890"/>
                    <a:pt x="878840" y="1145540"/>
                    <a:pt x="754380" y="1132840"/>
                  </a:cubicBezTo>
                  <a:cubicBezTo>
                    <a:pt x="576580" y="1115060"/>
                    <a:pt x="394970" y="1084580"/>
                    <a:pt x="242570" y="988060"/>
                  </a:cubicBezTo>
                  <a:cubicBezTo>
                    <a:pt x="125730" y="915670"/>
                    <a:pt x="35560" y="805180"/>
                    <a:pt x="12700" y="668020"/>
                  </a:cubicBezTo>
                  <a:cubicBezTo>
                    <a:pt x="0" y="594360"/>
                    <a:pt x="8890" y="516890"/>
                    <a:pt x="25400" y="444500"/>
                  </a:cubicBezTo>
                  <a:cubicBezTo>
                    <a:pt x="44450" y="364490"/>
                    <a:pt x="81280" y="290830"/>
                    <a:pt x="144780" y="237490"/>
                  </a:cubicBezTo>
                  <a:cubicBezTo>
                    <a:pt x="260350" y="140970"/>
                    <a:pt x="415290" y="92710"/>
                    <a:pt x="561340" y="62230"/>
                  </a:cubicBezTo>
                  <a:cubicBezTo>
                    <a:pt x="750570" y="22860"/>
                    <a:pt x="943610" y="10160"/>
                    <a:pt x="1136650" y="7620"/>
                  </a:cubicBezTo>
                  <a:cubicBezTo>
                    <a:pt x="1240790" y="6350"/>
                    <a:pt x="1346200" y="10160"/>
                    <a:pt x="1450340" y="10160"/>
                  </a:cubicBezTo>
                  <a:cubicBezTo>
                    <a:pt x="1652270" y="11430"/>
                    <a:pt x="7473383" y="0"/>
                    <a:pt x="7743892" y="7620"/>
                  </a:cubicBezTo>
                  <a:cubicBezTo>
                    <a:pt x="7942013" y="13970"/>
                    <a:pt x="8141403" y="35560"/>
                    <a:pt x="8334442" y="85090"/>
                  </a:cubicBezTo>
                  <a:cubicBezTo>
                    <a:pt x="8413183" y="105410"/>
                    <a:pt x="8491923" y="130810"/>
                    <a:pt x="8566853" y="165100"/>
                  </a:cubicBezTo>
                  <a:cubicBezTo>
                    <a:pt x="8635433" y="196850"/>
                    <a:pt x="8702742" y="237490"/>
                    <a:pt x="8751003" y="297180"/>
                  </a:cubicBezTo>
                  <a:cubicBezTo>
                    <a:pt x="8795453" y="353060"/>
                    <a:pt x="8818313" y="421640"/>
                    <a:pt x="8823392" y="492760"/>
                  </a:cubicBezTo>
                  <a:cubicBezTo>
                    <a:pt x="8827203" y="548640"/>
                    <a:pt x="8825933" y="609600"/>
                    <a:pt x="8817042" y="665480"/>
                  </a:cubicBezTo>
                  <a:cubicBezTo>
                    <a:pt x="8800533" y="759460"/>
                    <a:pt x="8752273" y="842010"/>
                    <a:pt x="8683692" y="908050"/>
                  </a:cubicBezTo>
                  <a:cubicBezTo>
                    <a:pt x="8597333" y="989330"/>
                    <a:pt x="8485573" y="1040130"/>
                    <a:pt x="8372542" y="1075690"/>
                  </a:cubicBezTo>
                  <a:cubicBezTo>
                    <a:pt x="8209983" y="1126490"/>
                    <a:pt x="8037263" y="1145540"/>
                    <a:pt x="7868353" y="1153160"/>
                  </a:cubicBezTo>
                  <a:cubicBezTo>
                    <a:pt x="7860733" y="1153160"/>
                    <a:pt x="7855653" y="1150620"/>
                    <a:pt x="7858192" y="1143000"/>
                  </a:cubicBezTo>
                  <a:cubicBezTo>
                    <a:pt x="7862003" y="1135380"/>
                    <a:pt x="7875973" y="1132840"/>
                    <a:pt x="7882323" y="1132840"/>
                  </a:cubicBezTo>
                  <a:cubicBezTo>
                    <a:pt x="7971223" y="1129030"/>
                    <a:pt x="8058853" y="1121410"/>
                    <a:pt x="8146483" y="1107440"/>
                  </a:cubicBezTo>
                  <a:cubicBezTo>
                    <a:pt x="8366192" y="1074420"/>
                    <a:pt x="8637973" y="998220"/>
                    <a:pt x="8743383" y="781050"/>
                  </a:cubicBezTo>
                  <a:cubicBezTo>
                    <a:pt x="8763703" y="740410"/>
                    <a:pt x="8775133" y="697230"/>
                    <a:pt x="8781483" y="651510"/>
                  </a:cubicBezTo>
                  <a:cubicBezTo>
                    <a:pt x="8789103" y="593090"/>
                    <a:pt x="8790373" y="529590"/>
                    <a:pt x="8781483" y="471170"/>
                  </a:cubicBezTo>
                  <a:cubicBezTo>
                    <a:pt x="8771323" y="400050"/>
                    <a:pt x="8740842" y="335280"/>
                    <a:pt x="8690042" y="284480"/>
                  </a:cubicBezTo>
                  <a:cubicBezTo>
                    <a:pt x="8636703" y="231140"/>
                    <a:pt x="8566853" y="194310"/>
                    <a:pt x="8497003" y="166370"/>
                  </a:cubicBezTo>
                  <a:cubicBezTo>
                    <a:pt x="8330633" y="97790"/>
                    <a:pt x="8149023" y="64770"/>
                    <a:pt x="7971223" y="45720"/>
                  </a:cubicBezTo>
                  <a:cubicBezTo>
                    <a:pt x="7850573" y="33020"/>
                    <a:pt x="7729923" y="27940"/>
                    <a:pt x="7609273" y="26670"/>
                  </a:cubicBezTo>
                  <a:cubicBezTo>
                    <a:pt x="7461953" y="25400"/>
                    <a:pt x="963930" y="30480"/>
                    <a:pt x="830580" y="41910"/>
                  </a:cubicBezTo>
                  <a:cubicBezTo>
                    <a:pt x="661670" y="57150"/>
                    <a:pt x="487680" y="83820"/>
                    <a:pt x="330200" y="151130"/>
                  </a:cubicBezTo>
                  <a:cubicBezTo>
                    <a:pt x="266700" y="177800"/>
                    <a:pt x="200660" y="213360"/>
                    <a:pt x="152400" y="262890"/>
                  </a:cubicBezTo>
                  <a:cubicBezTo>
                    <a:pt x="93980" y="322580"/>
                    <a:pt x="66040" y="402590"/>
                    <a:pt x="53340" y="482600"/>
                  </a:cubicBezTo>
                  <a:cubicBezTo>
                    <a:pt x="41910" y="552450"/>
                    <a:pt x="38100" y="622300"/>
                    <a:pt x="55880" y="692150"/>
                  </a:cubicBezTo>
                  <a:cubicBezTo>
                    <a:pt x="71120" y="754380"/>
                    <a:pt x="101600" y="812800"/>
                    <a:pt x="143510" y="862330"/>
                  </a:cubicBezTo>
                  <a:cubicBezTo>
                    <a:pt x="247650" y="986790"/>
                    <a:pt x="407670" y="1051560"/>
                    <a:pt x="563880" y="1083310"/>
                  </a:cubicBezTo>
                  <a:cubicBezTo>
                    <a:pt x="810260" y="1132840"/>
                    <a:pt x="1064260" y="1131570"/>
                    <a:pt x="1314450" y="1135380"/>
                  </a:cubicBezTo>
                  <a:cubicBezTo>
                    <a:pt x="1610360" y="1139190"/>
                    <a:pt x="7613083" y="1141730"/>
                    <a:pt x="7882323" y="1134110"/>
                  </a:cubicBezTo>
                  <a:cubicBezTo>
                    <a:pt x="7888673" y="1132840"/>
                    <a:pt x="7893753" y="1136650"/>
                    <a:pt x="7891213" y="1144270"/>
                  </a:cubicBezTo>
                  <a:close/>
                </a:path>
              </a:pathLst>
            </a:custGeom>
            <a:solidFill>
              <a:srgbClr val="383D3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373729" flipV="1">
            <a:off x="16943545" y="394236"/>
            <a:ext cx="1010418" cy="152515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2890" y="8399150"/>
            <a:ext cx="396110" cy="5703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3945" y="9258300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49600" y="387252"/>
            <a:ext cx="396110" cy="57031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48755" y="2690899"/>
            <a:ext cx="396110" cy="5703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57654" y="9839796"/>
            <a:ext cx="272588" cy="28883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85930" y="8969465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46014" y="376219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92058" y="668732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966306" y="24283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440320" y="1934675"/>
            <a:ext cx="925897" cy="133309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3523" y="1780131"/>
            <a:ext cx="402463" cy="57946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40839" y="9096437"/>
            <a:ext cx="396110" cy="570315"/>
          </a:xfrm>
          <a:prstGeom prst="rect">
            <a:avLst/>
          </a:prstGeom>
        </p:spPr>
      </p:pic>
      <p:sp>
        <p:nvSpPr>
          <p:cNvPr id="28" name="TextBox 7"/>
          <p:cNvSpPr txBox="1"/>
          <p:nvPr/>
        </p:nvSpPr>
        <p:spPr>
          <a:xfrm>
            <a:off x="1452990" y="3712384"/>
            <a:ext cx="15684964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57400" y="6594213"/>
            <a:ext cx="9371064" cy="1235030"/>
          </a:xfrm>
          <a:prstGeom prst="rect">
            <a:avLst/>
          </a:prstGeom>
          <a:solidFill>
            <a:srgbClr val="FC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01888" y="-25446"/>
            <a:ext cx="4292659" cy="30692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406776">
            <a:off x="12696536" y="7681739"/>
            <a:ext cx="4448254" cy="225748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0252" y="2705101"/>
            <a:ext cx="215741" cy="228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60484" y="8076138"/>
            <a:ext cx="260062" cy="3744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6296" y="4610193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83656" y="440656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0546" y="7048500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5385" y="1406528"/>
            <a:ext cx="396110" cy="570315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xmlns="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0628" y="2167872"/>
            <a:ext cx="7074613" cy="64122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3463" y="2607060"/>
            <a:ext cx="7550324" cy="553387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03363" y="8990427"/>
            <a:ext cx="1588127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4535" y="642346"/>
            <a:ext cx="215741" cy="228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70389" y="8960409"/>
            <a:ext cx="260062" cy="3744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5316" y="911063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83656" y="440656"/>
            <a:ext cx="272588" cy="2888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72662" y="1688008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700420" y="7978197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5385" y="1406528"/>
            <a:ext cx="396110" cy="570315"/>
          </a:xfrm>
          <a:prstGeom prst="rect">
            <a:avLst/>
          </a:prstGeom>
        </p:spPr>
      </p:pic>
      <p:sp>
        <p:nvSpPr>
          <p:cNvPr id="23" name="TextBox 18">
            <a:extLst>
              <a:ext uri="{FF2B5EF4-FFF2-40B4-BE49-F238E27FC236}">
                <a16:creationId xmlns:a16="http://schemas.microsoft.com/office/drawing/2014/main" xmlns="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6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57985" y="8301240"/>
            <a:ext cx="116636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364" y="2381067"/>
            <a:ext cx="7572588" cy="5597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276" y="2381067"/>
            <a:ext cx="4155158" cy="5597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2758" y="2381067"/>
            <a:ext cx="4137787" cy="55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73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07009" y="2171700"/>
            <a:ext cx="17473982" cy="8591044"/>
            <a:chOff x="0" y="0"/>
            <a:chExt cx="11850867" cy="505984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11857258" cy="5066448"/>
            </a:xfrm>
            <a:custGeom>
              <a:avLst/>
              <a:gdLst/>
              <a:ahLst/>
              <a:cxnLst/>
              <a:rect l="l" t="t" r="r" b="b"/>
              <a:pathLst>
                <a:path w="11857258" h="5066448">
                  <a:moveTo>
                    <a:pt x="11229480" y="5011970"/>
                  </a:moveTo>
                  <a:cubicBezTo>
                    <a:pt x="11229480" y="5011970"/>
                    <a:pt x="10498606" y="5066448"/>
                    <a:pt x="8896139" y="5063826"/>
                  </a:cubicBezTo>
                  <a:cubicBezTo>
                    <a:pt x="4382495" y="5061664"/>
                    <a:pt x="1057074" y="5053839"/>
                    <a:pt x="1057074" y="5053839"/>
                  </a:cubicBezTo>
                  <a:cubicBezTo>
                    <a:pt x="812932" y="5045005"/>
                    <a:pt x="449110" y="5023774"/>
                    <a:pt x="282371" y="4965597"/>
                  </a:cubicBezTo>
                  <a:cubicBezTo>
                    <a:pt x="4469" y="4868633"/>
                    <a:pt x="0" y="4695355"/>
                    <a:pt x="0" y="3815081"/>
                  </a:cubicBezTo>
                  <a:lnTo>
                    <a:pt x="0" y="3815042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488615" y="15681"/>
                    <a:pt x="7231807" y="7673"/>
                  </a:cubicBezTo>
                  <a:cubicBezTo>
                    <a:pt x="10279678" y="0"/>
                    <a:pt x="10996411" y="6979"/>
                    <a:pt x="10996411" y="6979"/>
                  </a:cubicBezTo>
                  <a:cubicBezTo>
                    <a:pt x="11364719" y="14458"/>
                    <a:pt x="11502978" y="42638"/>
                    <a:pt x="11700718" y="165219"/>
                  </a:cubicBezTo>
                  <a:cubicBezTo>
                    <a:pt x="11851735" y="258836"/>
                    <a:pt x="11857258" y="476157"/>
                    <a:pt x="11848117" y="3815041"/>
                  </a:cubicBezTo>
                  <a:lnTo>
                    <a:pt x="11848117" y="3815081"/>
                  </a:lnTo>
                  <a:cubicBezTo>
                    <a:pt x="11848116" y="4813320"/>
                    <a:pt x="11805333" y="4961908"/>
                    <a:pt x="11229480" y="5011970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36" name="Rectangle 35"/>
          <p:cNvSpPr/>
          <p:nvPr/>
        </p:nvSpPr>
        <p:spPr>
          <a:xfrm>
            <a:off x="0" y="723900"/>
            <a:ext cx="1828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mô phỏng một mẫu tĩnh vật bằng chất liệu màu nước</a:t>
            </a:r>
            <a:endParaRPr lang="en-US" sz="50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8850" y="1748009"/>
            <a:ext cx="1545670" cy="1876383"/>
          </a:xfrm>
          <a:prstGeom prst="rect">
            <a:avLst/>
          </a:prstGeom>
        </p:spPr>
      </p:pic>
      <p:grpSp>
        <p:nvGrpSpPr>
          <p:cNvPr id="20" name="Group 7"/>
          <p:cNvGrpSpPr/>
          <p:nvPr/>
        </p:nvGrpSpPr>
        <p:grpSpPr>
          <a:xfrm rot="5400000">
            <a:off x="8333613" y="-2798456"/>
            <a:ext cx="1727840" cy="12877803"/>
            <a:chOff x="0" y="0"/>
            <a:chExt cx="2565552" cy="8252080"/>
          </a:xfrm>
          <a:solidFill>
            <a:srgbClr val="FFCC66"/>
          </a:solidFill>
        </p:grpSpPr>
        <p:sp>
          <p:nvSpPr>
            <p:cNvPr id="21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3567630" y="3303568"/>
            <a:ext cx="120285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7"/>
          <p:cNvGrpSpPr/>
          <p:nvPr/>
        </p:nvGrpSpPr>
        <p:grpSpPr>
          <a:xfrm rot="5400000">
            <a:off x="8318181" y="-951849"/>
            <a:ext cx="1727840" cy="12877802"/>
            <a:chOff x="0" y="0"/>
            <a:chExt cx="2565552" cy="8252080"/>
          </a:xfrm>
          <a:solidFill>
            <a:srgbClr val="FFCC66"/>
          </a:solidFill>
        </p:grpSpPr>
        <p:sp>
          <p:nvSpPr>
            <p:cNvPr id="27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8" name="Rectangle 27"/>
          <p:cNvSpPr/>
          <p:nvPr/>
        </p:nvSpPr>
        <p:spPr>
          <a:xfrm>
            <a:off x="4386673" y="5150174"/>
            <a:ext cx="73645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B2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7"/>
          <p:cNvGrpSpPr/>
          <p:nvPr/>
        </p:nvGrpSpPr>
        <p:grpSpPr>
          <a:xfrm rot="5400000">
            <a:off x="8323324" y="891402"/>
            <a:ext cx="1727840" cy="12877801"/>
            <a:chOff x="0" y="0"/>
            <a:chExt cx="2565552" cy="8252080"/>
          </a:xfrm>
          <a:solidFill>
            <a:srgbClr val="FFCC66"/>
          </a:solidFill>
        </p:grpSpPr>
        <p:sp>
          <p:nvSpPr>
            <p:cNvPr id="33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4" name="Rectangle 33"/>
          <p:cNvSpPr/>
          <p:nvPr/>
        </p:nvSpPr>
        <p:spPr>
          <a:xfrm>
            <a:off x="3823873" y="6993425"/>
            <a:ext cx="105693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B3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7"/>
          <p:cNvGrpSpPr/>
          <p:nvPr/>
        </p:nvGrpSpPr>
        <p:grpSpPr>
          <a:xfrm rot="5400000">
            <a:off x="8328468" y="2734653"/>
            <a:ext cx="1727840" cy="12877801"/>
            <a:chOff x="0" y="0"/>
            <a:chExt cx="2565552" cy="8252080"/>
          </a:xfrm>
          <a:solidFill>
            <a:srgbClr val="FFCC66"/>
          </a:solidFill>
        </p:grpSpPr>
        <p:sp>
          <p:nvSpPr>
            <p:cNvPr id="39" name="Freeform 8"/>
            <p:cNvSpPr/>
            <p:nvPr/>
          </p:nvSpPr>
          <p:spPr>
            <a:xfrm>
              <a:off x="0" y="0"/>
              <a:ext cx="2570532" cy="8255757"/>
            </a:xfrm>
            <a:custGeom>
              <a:avLst/>
              <a:gdLst/>
              <a:ahLst/>
              <a:cxnLst/>
              <a:rect l="l" t="t" r="r" b="b"/>
              <a:pathLst>
                <a:path w="2570532" h="8255757">
                  <a:moveTo>
                    <a:pt x="2564839" y="1112592"/>
                  </a:moveTo>
                  <a:cubicBezTo>
                    <a:pt x="2559147" y="1453591"/>
                    <a:pt x="2550356" y="7810569"/>
                    <a:pt x="2550356" y="7810569"/>
                  </a:cubicBezTo>
                  <a:cubicBezTo>
                    <a:pt x="2550356" y="7960164"/>
                    <a:pt x="2413790" y="8119264"/>
                    <a:pt x="2211012" y="8119264"/>
                  </a:cubicBezTo>
                  <a:cubicBezTo>
                    <a:pt x="2211012" y="8119264"/>
                    <a:pt x="1747503" y="8126705"/>
                    <a:pt x="1379264" y="8125954"/>
                  </a:cubicBezTo>
                  <a:cubicBezTo>
                    <a:pt x="1358627" y="8154560"/>
                    <a:pt x="1338570" y="8181427"/>
                    <a:pt x="1332046" y="8187157"/>
                  </a:cubicBezTo>
                  <a:cubicBezTo>
                    <a:pt x="1323228" y="8194901"/>
                    <a:pt x="1304780" y="8221063"/>
                    <a:pt x="1291002" y="8241419"/>
                  </a:cubicBezTo>
                  <a:cubicBezTo>
                    <a:pt x="1282101" y="8254572"/>
                    <a:pt x="1263230" y="8255757"/>
                    <a:pt x="1252736" y="8243835"/>
                  </a:cubicBezTo>
                  <a:cubicBezTo>
                    <a:pt x="1231200" y="8219370"/>
                    <a:pt x="1199001" y="8181336"/>
                    <a:pt x="1184913" y="8157317"/>
                  </a:cubicBezTo>
                  <a:cubicBezTo>
                    <a:pt x="1178494" y="8146375"/>
                    <a:pt x="1172538" y="8135175"/>
                    <a:pt x="1167084" y="8124282"/>
                  </a:cubicBezTo>
                  <a:cubicBezTo>
                    <a:pt x="1137061" y="8123806"/>
                    <a:pt x="1109055" y="8123220"/>
                    <a:pt x="1083678" y="8122507"/>
                  </a:cubicBezTo>
                  <a:cubicBezTo>
                    <a:pt x="769588" y="8113672"/>
                    <a:pt x="324392" y="8109807"/>
                    <a:pt x="324392" y="8109807"/>
                  </a:cubicBezTo>
                  <a:cubicBezTo>
                    <a:pt x="25400" y="8119264"/>
                    <a:pt x="49183" y="8009211"/>
                    <a:pt x="22788" y="7829486"/>
                  </a:cubicBezTo>
                  <a:cubicBezTo>
                    <a:pt x="22788" y="7829486"/>
                    <a:pt x="0" y="7662563"/>
                    <a:pt x="0" y="7413577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0" name="Rectangle 39"/>
          <p:cNvSpPr/>
          <p:nvPr/>
        </p:nvSpPr>
        <p:spPr>
          <a:xfrm>
            <a:off x="4082407" y="8836676"/>
            <a:ext cx="90971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B4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375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4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4013973" y="-2129822"/>
            <a:ext cx="5561887" cy="54297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82822" y="313967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002" y="160267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81667" y="458385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22555" y="8256043"/>
            <a:ext cx="396110" cy="570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171087" y="240030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58057" y="5931863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123006" y="6817598"/>
            <a:ext cx="272588" cy="2888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307381" y="8342662"/>
            <a:ext cx="396110" cy="57031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923105" y="9773294"/>
            <a:ext cx="272588" cy="288835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-97365" y="-29067"/>
            <a:ext cx="15030862" cy="8787475"/>
          </a:xfrm>
          <a:prstGeom prst="cloudCallout">
            <a:avLst>
              <a:gd name="adj1" fmla="val 72672"/>
              <a:gd name="adj2" fmla="val 22134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fr-FR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5506">
            <a:off x="-1690483" y="6647153"/>
            <a:ext cx="5561887" cy="542979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82257" y="7372671"/>
            <a:ext cx="292130" cy="309542"/>
          </a:xfrm>
          <a:prstGeom prst="rect">
            <a:avLst/>
          </a:prstGeom>
        </p:spPr>
      </p:pic>
      <p:pic>
        <p:nvPicPr>
          <p:cNvPr id="3" name="Picture 2" descr="A vase with pink flowers&#10;&#10;Description automatically generated with low confiden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76300"/>
            <a:ext cx="6477000" cy="7848600"/>
          </a:xfrm>
          <a:prstGeom prst="rect">
            <a:avLst/>
          </a:prstGeom>
        </p:spPr>
      </p:pic>
      <p:pic>
        <p:nvPicPr>
          <p:cNvPr id="5" name="Picture 4" descr="A picture containing colorful, decorated, fabric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28" y="894080"/>
            <a:ext cx="6483772" cy="78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99" b="7743"/>
          <a:stretch/>
        </p:blipFill>
        <p:spPr>
          <a:xfrm>
            <a:off x="3124200" y="1485900"/>
            <a:ext cx="11811000" cy="774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905000" y="3467100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THỂ HIỆN</a:t>
            </a:r>
            <a:endParaRPr lang="en-US" sz="65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543" y="1896135"/>
            <a:ext cx="15393141" cy="7991613"/>
            <a:chOff x="0" y="0"/>
            <a:chExt cx="4466939" cy="5601046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4473330" cy="5607649"/>
            </a:xfrm>
            <a:custGeom>
              <a:avLst/>
              <a:gdLst/>
              <a:ahLst/>
              <a:cxnLst/>
              <a:rect l="l" t="t" r="r" b="b"/>
              <a:pathLst>
                <a:path w="4473330" h="5607649">
                  <a:moveTo>
                    <a:pt x="3845552" y="5553171"/>
                  </a:moveTo>
                  <a:cubicBezTo>
                    <a:pt x="3845552" y="5553171"/>
                    <a:pt x="3114678" y="5607649"/>
                    <a:pt x="2571940" y="5605028"/>
                  </a:cubicBezTo>
                  <a:cubicBezTo>
                    <a:pt x="1899670" y="5602865"/>
                    <a:pt x="1057074" y="5595040"/>
                    <a:pt x="1057074" y="5595040"/>
                  </a:cubicBezTo>
                  <a:cubicBezTo>
                    <a:pt x="812932" y="5586206"/>
                    <a:pt x="449110" y="5564976"/>
                    <a:pt x="282371" y="5506798"/>
                  </a:cubicBezTo>
                  <a:cubicBezTo>
                    <a:pt x="4469" y="5409835"/>
                    <a:pt x="0" y="5236556"/>
                    <a:pt x="0" y="4260693"/>
                  </a:cubicBezTo>
                  <a:lnTo>
                    <a:pt x="0" y="4260647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17592" y="15681"/>
                    <a:pt x="2324051" y="7673"/>
                  </a:cubicBezTo>
                  <a:cubicBezTo>
                    <a:pt x="2895750" y="0"/>
                    <a:pt x="3612483" y="6979"/>
                    <a:pt x="3612483" y="6979"/>
                  </a:cubicBezTo>
                  <a:cubicBezTo>
                    <a:pt x="3980791" y="14458"/>
                    <a:pt x="4119051" y="42638"/>
                    <a:pt x="4316791" y="165219"/>
                  </a:cubicBezTo>
                  <a:cubicBezTo>
                    <a:pt x="4467808" y="258836"/>
                    <a:pt x="4473330" y="476157"/>
                    <a:pt x="4464190" y="4260647"/>
                  </a:cubicBezTo>
                  <a:lnTo>
                    <a:pt x="4464190" y="4260692"/>
                  </a:lnTo>
                  <a:cubicBezTo>
                    <a:pt x="4464189" y="5354521"/>
                    <a:pt x="4421405" y="5503109"/>
                    <a:pt x="3845552" y="5553171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056477" y="2289553"/>
            <a:ext cx="14023386" cy="1835565"/>
            <a:chOff x="0" y="0"/>
            <a:chExt cx="7130727" cy="3757257"/>
          </a:xfrm>
          <a:solidFill>
            <a:srgbClr val="FFCC66"/>
          </a:solidFill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7137118" cy="3763860"/>
            </a:xfrm>
            <a:custGeom>
              <a:avLst/>
              <a:gdLst/>
              <a:ahLst/>
              <a:cxnLst/>
              <a:rect l="l" t="t" r="r" b="b"/>
              <a:pathLst>
                <a:path w="7137118" h="3763860">
                  <a:moveTo>
                    <a:pt x="6509341" y="3709382"/>
                  </a:moveTo>
                  <a:cubicBezTo>
                    <a:pt x="6509341" y="3709382"/>
                    <a:pt x="5778466" y="3763860"/>
                    <a:pt x="4853426" y="3761238"/>
                  </a:cubicBezTo>
                  <a:cubicBezTo>
                    <a:pt x="2795361" y="3759076"/>
                    <a:pt x="1057074" y="3751251"/>
                    <a:pt x="1057074" y="3751251"/>
                  </a:cubicBezTo>
                  <a:cubicBezTo>
                    <a:pt x="812932" y="3742417"/>
                    <a:pt x="449110" y="3721186"/>
                    <a:pt x="282371" y="3663009"/>
                  </a:cubicBezTo>
                  <a:cubicBezTo>
                    <a:pt x="4469" y="3566046"/>
                    <a:pt x="0" y="3392767"/>
                    <a:pt x="0" y="2742565"/>
                  </a:cubicBezTo>
                  <a:lnTo>
                    <a:pt x="0" y="2742538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931818" y="15681"/>
                    <a:pt x="4094548" y="7673"/>
                  </a:cubicBezTo>
                  <a:cubicBezTo>
                    <a:pt x="5559538" y="0"/>
                    <a:pt x="6276272" y="6979"/>
                    <a:pt x="6276272" y="6979"/>
                  </a:cubicBezTo>
                  <a:cubicBezTo>
                    <a:pt x="6644579" y="14458"/>
                    <a:pt x="6782839" y="42638"/>
                    <a:pt x="6980579" y="165219"/>
                  </a:cubicBezTo>
                  <a:cubicBezTo>
                    <a:pt x="7131596" y="258836"/>
                    <a:pt x="7137118" y="476157"/>
                    <a:pt x="7127978" y="2742538"/>
                  </a:cubicBezTo>
                  <a:lnTo>
                    <a:pt x="7127978" y="2742565"/>
                  </a:lnTo>
                  <a:cubicBezTo>
                    <a:pt x="7127977" y="3510732"/>
                    <a:pt x="7085193" y="3659320"/>
                    <a:pt x="6509341" y="3709382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9289" y="3666330"/>
            <a:ext cx="99632" cy="1055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00400" y="329001"/>
            <a:ext cx="272588" cy="2888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0645" y="678981"/>
            <a:ext cx="396110" cy="5703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531888" y="2219724"/>
            <a:ext cx="146512" cy="1552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30644" y="9350498"/>
            <a:ext cx="457218" cy="6582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05144" y="8832939"/>
            <a:ext cx="272588" cy="2888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11141" y="1106133"/>
            <a:ext cx="495543" cy="713478"/>
          </a:xfrm>
          <a:prstGeom prst="rect">
            <a:avLst/>
          </a:prstGeom>
        </p:spPr>
      </p:pic>
      <p:sp>
        <p:nvSpPr>
          <p:cNvPr id="23" name="TextBox 3"/>
          <p:cNvSpPr txBox="1"/>
          <p:nvPr/>
        </p:nvSpPr>
        <p:spPr>
          <a:xfrm>
            <a:off x="2219188" y="502159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36440" y="2456079"/>
            <a:ext cx="12843011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phỏng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A vase with pink flowers&#10;&#10;Description automatically generated with low confidence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07" y="4471586"/>
            <a:ext cx="4028633" cy="4952607"/>
          </a:xfrm>
          <a:prstGeom prst="rect">
            <a:avLst/>
          </a:prstGeom>
        </p:spPr>
      </p:pic>
      <p:pic>
        <p:nvPicPr>
          <p:cNvPr id="26" name="Picture 25" descr="A painting of a vase with flowers&#10;&#10;Description automatically generated with low confidenc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88" y="4471586"/>
            <a:ext cx="4184164" cy="4952607"/>
          </a:xfrm>
          <a:prstGeom prst="rect">
            <a:avLst/>
          </a:prstGeom>
        </p:spPr>
      </p:pic>
      <p:pic>
        <p:nvPicPr>
          <p:cNvPr id="27" name="Picture 26" descr="A picture containing colorful, decorated, fabric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949" y="4479824"/>
            <a:ext cx="4097494" cy="495260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5037" y="2166761"/>
            <a:ext cx="11854443" cy="1157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637834">
            <a:off x="-6072590" y="-3500923"/>
            <a:ext cx="11854443" cy="11572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37834">
            <a:off x="316221" y="3584383"/>
            <a:ext cx="272588" cy="2888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637834">
            <a:off x="2692304" y="1126292"/>
            <a:ext cx="396110" cy="5703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7834">
            <a:off x="1347941" y="1056075"/>
            <a:ext cx="272588" cy="2888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637834">
            <a:off x="321396" y="2025733"/>
            <a:ext cx="396110" cy="5703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637834">
            <a:off x="3681769" y="361299"/>
            <a:ext cx="272588" cy="2888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820871" y="1117269"/>
            <a:ext cx="15078056" cy="8340423"/>
            <a:chOff x="0" y="0"/>
            <a:chExt cx="2565552" cy="25190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0532" cy="2522690"/>
            </a:xfrm>
            <a:custGeom>
              <a:avLst/>
              <a:gdLst/>
              <a:ahLst/>
              <a:cxnLst/>
              <a:rect l="l" t="t" r="r" b="b"/>
              <a:pathLst>
                <a:path w="2570532" h="2522690">
                  <a:moveTo>
                    <a:pt x="2564839" y="1112592"/>
                  </a:moveTo>
                  <a:cubicBezTo>
                    <a:pt x="2559147" y="1453591"/>
                    <a:pt x="2550356" y="2077501"/>
                    <a:pt x="2550356" y="2077501"/>
                  </a:cubicBezTo>
                  <a:cubicBezTo>
                    <a:pt x="2550356" y="2227096"/>
                    <a:pt x="2413790" y="2386197"/>
                    <a:pt x="2211012" y="2386197"/>
                  </a:cubicBezTo>
                  <a:cubicBezTo>
                    <a:pt x="2211012" y="2386197"/>
                    <a:pt x="1747503" y="2393637"/>
                    <a:pt x="1379264" y="2392887"/>
                  </a:cubicBezTo>
                  <a:cubicBezTo>
                    <a:pt x="1358627" y="2421493"/>
                    <a:pt x="1338570" y="2448359"/>
                    <a:pt x="1332046" y="2454090"/>
                  </a:cubicBezTo>
                  <a:cubicBezTo>
                    <a:pt x="1323228" y="2461834"/>
                    <a:pt x="1304780" y="2487995"/>
                    <a:pt x="1291002" y="2508352"/>
                  </a:cubicBezTo>
                  <a:cubicBezTo>
                    <a:pt x="1282101" y="2521505"/>
                    <a:pt x="1263230" y="2522690"/>
                    <a:pt x="1252736" y="2510767"/>
                  </a:cubicBezTo>
                  <a:cubicBezTo>
                    <a:pt x="1231200" y="2486303"/>
                    <a:pt x="1199001" y="2448268"/>
                    <a:pt x="1184913" y="2424250"/>
                  </a:cubicBezTo>
                  <a:cubicBezTo>
                    <a:pt x="1178494" y="2413307"/>
                    <a:pt x="1172538" y="2402107"/>
                    <a:pt x="1167084" y="2391214"/>
                  </a:cubicBezTo>
                  <a:cubicBezTo>
                    <a:pt x="1137061" y="2390738"/>
                    <a:pt x="1109055" y="2390153"/>
                    <a:pt x="1083678" y="2389439"/>
                  </a:cubicBezTo>
                  <a:cubicBezTo>
                    <a:pt x="769588" y="2380605"/>
                    <a:pt x="324392" y="2376739"/>
                    <a:pt x="324392" y="2376739"/>
                  </a:cubicBezTo>
                  <a:cubicBezTo>
                    <a:pt x="25400" y="2386197"/>
                    <a:pt x="49183" y="2276144"/>
                    <a:pt x="22788" y="2096418"/>
                  </a:cubicBezTo>
                  <a:cubicBezTo>
                    <a:pt x="22788" y="2096418"/>
                    <a:pt x="0" y="1929496"/>
                    <a:pt x="0" y="1680510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889300" y="1426870"/>
            <a:ext cx="853973" cy="8586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33785" y="5237877"/>
            <a:ext cx="1536412" cy="15364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46780" y="1789951"/>
            <a:ext cx="1612563" cy="20065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01974" y="7729437"/>
            <a:ext cx="2051477" cy="19097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120801">
            <a:off x="15829033" y="819691"/>
            <a:ext cx="1558267" cy="160495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30689" y="6395318"/>
            <a:ext cx="272588" cy="2888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43070" y="8684307"/>
            <a:ext cx="396110" cy="57031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19338" y="8969465"/>
            <a:ext cx="272588" cy="28883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68928" y="7674068"/>
            <a:ext cx="396110" cy="5703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20867" y="9773518"/>
            <a:ext cx="272588" cy="288835"/>
          </a:xfrm>
          <a:prstGeom prst="rect">
            <a:avLst/>
          </a:prstGeom>
        </p:spPr>
      </p:pic>
      <p:sp>
        <p:nvSpPr>
          <p:cNvPr id="27" name="TextBox 7"/>
          <p:cNvSpPr txBox="1"/>
          <p:nvPr/>
        </p:nvSpPr>
        <p:spPr>
          <a:xfrm>
            <a:off x="1484235" y="3691719"/>
            <a:ext cx="15684964" cy="3200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534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080837">
            <a:off x="-2143692" y="-574183"/>
            <a:ext cx="5626753" cy="533134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827362" y="477953"/>
            <a:ext cx="6633276" cy="1613538"/>
            <a:chOff x="0" y="0"/>
            <a:chExt cx="5863883" cy="1189159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158" y="186779"/>
            <a:ext cx="1567605" cy="1736958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74826" y="6665773"/>
            <a:ext cx="4816447" cy="4702056"/>
          </a:xfrm>
          <a:prstGeom prst="rect">
            <a:avLst/>
          </a:prstGeom>
        </p:spPr>
      </p:pic>
      <p:pic>
        <p:nvPicPr>
          <p:cNvPr id="25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03281" y="7880973"/>
            <a:ext cx="1579769" cy="1618201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xmlns="" id="{65DF7566-BF95-49C9-C3A9-9541C09B846D}"/>
              </a:ext>
            </a:extLst>
          </p:cNvPr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05200" y="2455585"/>
            <a:ext cx="139178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A picture containing indoor, painting, arranged&#10;&#10;Description automatically generated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63" y="4630500"/>
            <a:ext cx="3731450" cy="5133145"/>
          </a:xfrm>
          <a:prstGeom prst="rect">
            <a:avLst/>
          </a:prstGeom>
        </p:spPr>
      </p:pic>
      <p:pic>
        <p:nvPicPr>
          <p:cNvPr id="35" name="Picture 34" descr="A vase with white flowers&#10;&#10;Description automatically generated with medium confidenc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86" y="4630500"/>
            <a:ext cx="3920214" cy="5133145"/>
          </a:xfrm>
          <a:prstGeom prst="rect">
            <a:avLst/>
          </a:prstGeom>
        </p:spPr>
      </p:pic>
      <p:pic>
        <p:nvPicPr>
          <p:cNvPr id="36" name="Picture 35" descr="A vase with pink flowers&#10;&#10;Description automatically generated with low confidenc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68" y="4683084"/>
            <a:ext cx="4073463" cy="508056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85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2202413" y="3519501"/>
            <a:ext cx="14020800" cy="2498354"/>
            <a:chOff x="0" y="0"/>
            <a:chExt cx="5863883" cy="1189159"/>
          </a:xfrm>
        </p:grpSpPr>
        <p:sp>
          <p:nvSpPr>
            <p:cNvPr id="28" name="Freeform 6"/>
            <p:cNvSpPr/>
            <p:nvPr/>
          </p:nvSpPr>
          <p:spPr>
            <a:xfrm>
              <a:off x="0" y="-4073"/>
              <a:ext cx="5870273" cy="1195762"/>
            </a:xfrm>
            <a:custGeom>
              <a:avLst/>
              <a:gdLst/>
              <a:ahLst/>
              <a:cxnLst/>
              <a:rect l="l" t="t" r="r" b="b"/>
              <a:pathLst>
                <a:path w="5870273" h="1195762">
                  <a:moveTo>
                    <a:pt x="5242496" y="1141284"/>
                  </a:moveTo>
                  <a:cubicBezTo>
                    <a:pt x="5242496" y="1141284"/>
                    <a:pt x="4511621" y="1195762"/>
                    <a:pt x="3768397" y="1193141"/>
                  </a:cubicBezTo>
                  <a:cubicBezTo>
                    <a:pt x="2369388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78" y="15681"/>
                    <a:pt x="3252535" y="7673"/>
                  </a:cubicBezTo>
                  <a:cubicBezTo>
                    <a:pt x="4292693" y="0"/>
                    <a:pt x="5009427" y="6979"/>
                    <a:pt x="5009427" y="6979"/>
                  </a:cubicBezTo>
                  <a:cubicBezTo>
                    <a:pt x="5377735" y="14458"/>
                    <a:pt x="5515994" y="42638"/>
                    <a:pt x="5713735" y="165219"/>
                  </a:cubicBezTo>
                  <a:cubicBezTo>
                    <a:pt x="5864752" y="258836"/>
                    <a:pt x="5870273" y="476157"/>
                    <a:pt x="5861133" y="628060"/>
                  </a:cubicBezTo>
                  <a:lnTo>
                    <a:pt x="5861133" y="628061"/>
                  </a:lnTo>
                  <a:cubicBezTo>
                    <a:pt x="5861132" y="942635"/>
                    <a:pt x="5818348" y="1091222"/>
                    <a:pt x="5242496" y="1141284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A3E71EA-5B48-60B4-8945-B0BAAC3EDCF8}"/>
              </a:ext>
            </a:extLst>
          </p:cNvPr>
          <p:cNvSpPr txBox="1"/>
          <p:nvPr/>
        </p:nvSpPr>
        <p:spPr>
          <a:xfrm>
            <a:off x="0" y="3940116"/>
            <a:ext cx="18287999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TRANH TĨNH VẬT</a:t>
            </a:r>
            <a:endParaRPr lang="en-US" sz="8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DengXian Light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77800" y="3622679"/>
            <a:ext cx="8014685" cy="9994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83595" y="-6663137"/>
            <a:ext cx="9696591" cy="120923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863871">
            <a:off x="4087572" y="370691"/>
            <a:ext cx="1640127" cy="16800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94152" y="7504398"/>
            <a:ext cx="1774802" cy="1817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64816" y="8940129"/>
            <a:ext cx="150184" cy="1591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274538" y="1239312"/>
            <a:ext cx="396110" cy="5703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362572" y="1807296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123433" y="7852819"/>
            <a:ext cx="396110" cy="57031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97400" y="2886222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22521" y="5168358"/>
            <a:ext cx="396110" cy="57031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5400000">
            <a:off x="7848600" y="-342900"/>
            <a:ext cx="2057400" cy="8001000"/>
            <a:chOff x="0" y="0"/>
            <a:chExt cx="2565552" cy="5476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3" name="TextBox 3"/>
          <p:cNvSpPr txBox="1"/>
          <p:nvPr/>
        </p:nvSpPr>
        <p:spPr>
          <a:xfrm>
            <a:off x="2305242" y="657225"/>
            <a:ext cx="13677516" cy="116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24" name="Group 8"/>
          <p:cNvGrpSpPr/>
          <p:nvPr/>
        </p:nvGrpSpPr>
        <p:grpSpPr>
          <a:xfrm rot="5400000">
            <a:off x="7848600" y="2071456"/>
            <a:ext cx="2057400" cy="8001000"/>
            <a:chOff x="0" y="0"/>
            <a:chExt cx="2565552" cy="5476073"/>
          </a:xfrm>
        </p:grpSpPr>
        <p:sp>
          <p:nvSpPr>
            <p:cNvPr id="25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grpSp>
        <p:nvGrpSpPr>
          <p:cNvPr id="26" name="Group 8"/>
          <p:cNvGrpSpPr/>
          <p:nvPr/>
        </p:nvGrpSpPr>
        <p:grpSpPr>
          <a:xfrm rot="5400000">
            <a:off x="7848600" y="4481819"/>
            <a:ext cx="2057400" cy="8001000"/>
            <a:chOff x="0" y="0"/>
            <a:chExt cx="2565552" cy="5476073"/>
          </a:xfrm>
        </p:grpSpPr>
        <p:sp>
          <p:nvSpPr>
            <p:cNvPr id="27" name="Freeform 9"/>
            <p:cNvSpPr/>
            <p:nvPr/>
          </p:nvSpPr>
          <p:spPr>
            <a:xfrm>
              <a:off x="0" y="0"/>
              <a:ext cx="2570532" cy="5479751"/>
            </a:xfrm>
            <a:custGeom>
              <a:avLst/>
              <a:gdLst/>
              <a:ahLst/>
              <a:cxnLst/>
              <a:rect l="l" t="t" r="r" b="b"/>
              <a:pathLst>
                <a:path w="2570532" h="5479751">
                  <a:moveTo>
                    <a:pt x="2564839" y="1112592"/>
                  </a:moveTo>
                  <a:cubicBezTo>
                    <a:pt x="2559147" y="1453591"/>
                    <a:pt x="2550356" y="5034563"/>
                    <a:pt x="2550356" y="5034563"/>
                  </a:cubicBezTo>
                  <a:cubicBezTo>
                    <a:pt x="2550356" y="5184157"/>
                    <a:pt x="2413790" y="5343258"/>
                    <a:pt x="2211012" y="5343258"/>
                  </a:cubicBezTo>
                  <a:cubicBezTo>
                    <a:pt x="2211012" y="5343258"/>
                    <a:pt x="1747503" y="5350699"/>
                    <a:pt x="1379264" y="5349948"/>
                  </a:cubicBezTo>
                  <a:cubicBezTo>
                    <a:pt x="1358627" y="5378554"/>
                    <a:pt x="1338570" y="5405420"/>
                    <a:pt x="1332046" y="5411151"/>
                  </a:cubicBezTo>
                  <a:cubicBezTo>
                    <a:pt x="1323228" y="5418895"/>
                    <a:pt x="1304780" y="5445056"/>
                    <a:pt x="1291002" y="5465413"/>
                  </a:cubicBezTo>
                  <a:cubicBezTo>
                    <a:pt x="1282101" y="5478566"/>
                    <a:pt x="1263230" y="5479751"/>
                    <a:pt x="1252736" y="5467828"/>
                  </a:cubicBezTo>
                  <a:cubicBezTo>
                    <a:pt x="1231200" y="5443364"/>
                    <a:pt x="1199001" y="5405329"/>
                    <a:pt x="1184913" y="5381311"/>
                  </a:cubicBezTo>
                  <a:cubicBezTo>
                    <a:pt x="1178494" y="5370369"/>
                    <a:pt x="1172538" y="5359169"/>
                    <a:pt x="1167084" y="5348275"/>
                  </a:cubicBezTo>
                  <a:cubicBezTo>
                    <a:pt x="1137061" y="5347800"/>
                    <a:pt x="1109055" y="5347214"/>
                    <a:pt x="1083678" y="5346500"/>
                  </a:cubicBezTo>
                  <a:cubicBezTo>
                    <a:pt x="769588" y="5337666"/>
                    <a:pt x="324392" y="5333800"/>
                    <a:pt x="324392" y="5333800"/>
                  </a:cubicBezTo>
                  <a:cubicBezTo>
                    <a:pt x="25400" y="5343258"/>
                    <a:pt x="49183" y="5233205"/>
                    <a:pt x="22788" y="5053480"/>
                  </a:cubicBezTo>
                  <a:cubicBezTo>
                    <a:pt x="22788" y="5053480"/>
                    <a:pt x="0" y="4886557"/>
                    <a:pt x="0" y="4637571"/>
                  </a:cubicBezTo>
                  <a:cubicBezTo>
                    <a:pt x="0" y="1429588"/>
                    <a:pt x="12668" y="1433308"/>
                    <a:pt x="32875" y="299237"/>
                  </a:cubicBezTo>
                  <a:cubicBezTo>
                    <a:pt x="33835" y="113086"/>
                    <a:pt x="185010" y="0"/>
                    <a:pt x="344568" y="0"/>
                  </a:cubicBezTo>
                  <a:lnTo>
                    <a:pt x="2241274" y="19670"/>
                  </a:lnTo>
                  <a:cubicBezTo>
                    <a:pt x="2400832" y="19670"/>
                    <a:pt x="2538339" y="175058"/>
                    <a:pt x="2540267" y="384358"/>
                  </a:cubicBezTo>
                  <a:cubicBezTo>
                    <a:pt x="2540268" y="384357"/>
                    <a:pt x="2570532" y="771594"/>
                    <a:pt x="2564839" y="1112592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EFB2436-8243-4723-4551-6A9C0321AEAA}"/>
              </a:ext>
            </a:extLst>
          </p:cNvPr>
          <p:cNvSpPr txBox="1"/>
          <p:nvPr/>
        </p:nvSpPr>
        <p:spPr>
          <a:xfrm>
            <a:off x="6346937" y="2940149"/>
            <a:ext cx="6416524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EFB2436-8243-4723-4551-6A9C0321AEAA}"/>
              </a:ext>
            </a:extLst>
          </p:cNvPr>
          <p:cNvSpPr txBox="1"/>
          <p:nvPr/>
        </p:nvSpPr>
        <p:spPr>
          <a:xfrm>
            <a:off x="6336777" y="5420770"/>
            <a:ext cx="6416524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EFB2436-8243-4723-4551-6A9C0321AEAA}"/>
              </a:ext>
            </a:extLst>
          </p:cNvPr>
          <p:cNvSpPr txBox="1"/>
          <p:nvPr/>
        </p:nvSpPr>
        <p:spPr>
          <a:xfrm>
            <a:off x="6336777" y="7916395"/>
            <a:ext cx="6416524" cy="125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5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5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05130">
            <a:off x="13873011" y="658175"/>
            <a:ext cx="4348613" cy="112520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21361" y="724830"/>
            <a:ext cx="272588" cy="28883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7381" y="1307674"/>
            <a:ext cx="396110" cy="570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602200" y="617677"/>
            <a:ext cx="272588" cy="2888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94298">
            <a:off x="1995626" y="1045576"/>
            <a:ext cx="805091" cy="3966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90670B90-96B2-3059-C472-768521E0AEDE}"/>
              </a:ext>
            </a:extLst>
          </p:cNvPr>
          <p:cNvSpPr txBox="1"/>
          <p:nvPr/>
        </p:nvSpPr>
        <p:spPr>
          <a:xfrm>
            <a:off x="3534035" y="665206"/>
            <a:ext cx="11219929" cy="959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6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65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endParaRPr lang="en-US" sz="6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0500" y="9445841"/>
            <a:ext cx="272588" cy="2888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7247" y="9305101"/>
            <a:ext cx="396110" cy="57031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8151" y="8479597"/>
            <a:ext cx="439481" cy="570315"/>
          </a:xfrm>
          <a:prstGeom prst="rect">
            <a:avLst/>
          </a:prstGeom>
        </p:spPr>
      </p:pic>
      <p:grpSp>
        <p:nvGrpSpPr>
          <p:cNvPr id="23" name="Group 6"/>
          <p:cNvGrpSpPr/>
          <p:nvPr/>
        </p:nvGrpSpPr>
        <p:grpSpPr>
          <a:xfrm>
            <a:off x="3261447" y="2453169"/>
            <a:ext cx="11759914" cy="7165029"/>
            <a:chOff x="0" y="0"/>
            <a:chExt cx="2783350" cy="2115085"/>
          </a:xfrm>
          <a:solidFill>
            <a:srgbClr val="FFCC66"/>
          </a:solidFill>
        </p:grpSpPr>
        <p:sp>
          <p:nvSpPr>
            <p:cNvPr id="30" name="Freeform 7"/>
            <p:cNvSpPr/>
            <p:nvPr/>
          </p:nvSpPr>
          <p:spPr>
            <a:xfrm>
              <a:off x="-1" y="0"/>
              <a:ext cx="2789621" cy="2119713"/>
            </a:xfrm>
            <a:custGeom>
              <a:avLst/>
              <a:gdLst/>
              <a:ahLst/>
              <a:cxnLst/>
              <a:rect l="l" t="t" r="r" b="b"/>
              <a:pathLst>
                <a:path w="2789621" h="2119713">
                  <a:moveTo>
                    <a:pt x="2751519" y="1514541"/>
                  </a:moveTo>
                  <a:cubicBezTo>
                    <a:pt x="2749093" y="1694565"/>
                    <a:pt x="2575977" y="1828218"/>
                    <a:pt x="2375102" y="1828218"/>
                  </a:cubicBezTo>
                  <a:cubicBezTo>
                    <a:pt x="2375102" y="1828218"/>
                    <a:pt x="2181122" y="1818249"/>
                    <a:pt x="1884714" y="1831693"/>
                  </a:cubicBezTo>
                  <a:cubicBezTo>
                    <a:pt x="1697539" y="1840183"/>
                    <a:pt x="1377928" y="1843310"/>
                    <a:pt x="908799" y="1844463"/>
                  </a:cubicBezTo>
                  <a:lnTo>
                    <a:pt x="940817" y="2097260"/>
                  </a:lnTo>
                  <a:cubicBezTo>
                    <a:pt x="942220" y="2110608"/>
                    <a:pt x="927684" y="2119713"/>
                    <a:pt x="916302" y="2112599"/>
                  </a:cubicBezTo>
                  <a:cubicBezTo>
                    <a:pt x="864324" y="2080114"/>
                    <a:pt x="793268" y="2038746"/>
                    <a:pt x="653873" y="1951299"/>
                  </a:cubicBezTo>
                  <a:cubicBezTo>
                    <a:pt x="595960" y="1914968"/>
                    <a:pt x="543807" y="1876085"/>
                    <a:pt x="504750" y="1845088"/>
                  </a:cubicBezTo>
                  <a:cubicBezTo>
                    <a:pt x="439719" y="1845136"/>
                    <a:pt x="401817" y="1845136"/>
                    <a:pt x="401817" y="1845136"/>
                  </a:cubicBezTo>
                  <a:cubicBezTo>
                    <a:pt x="200942" y="1845136"/>
                    <a:pt x="26610" y="1747868"/>
                    <a:pt x="25400" y="1587755"/>
                  </a:cubicBezTo>
                  <a:cubicBezTo>
                    <a:pt x="25400" y="1587755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1377928" y="12700"/>
                    <a:pt x="2337002" y="0"/>
                    <a:pt x="2337002" y="0"/>
                  </a:cubicBezTo>
                  <a:cubicBezTo>
                    <a:pt x="2592289" y="0"/>
                    <a:pt x="2783350" y="101068"/>
                    <a:pt x="2776919" y="303615"/>
                  </a:cubicBezTo>
                  <a:cubicBezTo>
                    <a:pt x="2776919" y="303615"/>
                    <a:pt x="2775285" y="802156"/>
                    <a:pt x="2782453" y="914526"/>
                  </a:cubicBezTo>
                  <a:cubicBezTo>
                    <a:pt x="2789621" y="1181471"/>
                    <a:pt x="2751519" y="1514541"/>
                    <a:pt x="2751519" y="15145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" name="Rectangle 1"/>
          <p:cNvSpPr/>
          <p:nvPr/>
        </p:nvSpPr>
        <p:spPr>
          <a:xfrm>
            <a:off x="3707218" y="3009900"/>
            <a:ext cx="944332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u="sng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xmlns="" id="{DDC3A8FF-83CB-4F64-8638-2434EDC2CB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76832">
            <a:off x="13776157" y="3627709"/>
            <a:ext cx="2290403" cy="25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38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25386" y="2552700"/>
            <a:ext cx="11605594" cy="11329962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71C0A5DB-B46A-4333-BEB6-B9C1E7575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1879" y="2165164"/>
            <a:ext cx="15684241" cy="7549233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407757">
            <a:off x="-5573967" y="-4683406"/>
            <a:ext cx="9977198" cy="97402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723900"/>
            <a:ext cx="18288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5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hiểu vẻ đẹp trong tranh tĩnh vật thời kì trung đại</a:t>
            </a:r>
            <a:endParaRPr lang="en-US" sz="55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2589" y="2977430"/>
            <a:ext cx="14262819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 điểm của bức tranh tĩnh vật </a:t>
            </a:r>
            <a:r>
              <a:rPr lang="nl-NL" sz="4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 vật với những quả cam trong giỏ</a:t>
            </a: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(1888) - tranh sơn dầu của Van-gốc: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xứng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thật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B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22726" y="2171700"/>
            <a:ext cx="16620353" cy="7772400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2558" y="303464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6020">
            <a:off x="17761267" y="5787801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72390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2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tranh tĩnh vật nổi tiếng trên thế giới và Việt Nam</a:t>
            </a:r>
            <a:endParaRPr lang="en-US" sz="52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13" y="2408140"/>
            <a:ext cx="4742033" cy="56949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39630" y="8182687"/>
            <a:ext cx="8153400" cy="15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(1888) - Van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13" y="2408140"/>
            <a:ext cx="4823013" cy="569497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710927" y="8143124"/>
            <a:ext cx="6998583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vĩ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(1890) - Van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endParaRPr lang="fr-FR" sz="3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06723">
            <a:off x="14557028" y="6144646"/>
            <a:ext cx="5746180" cy="56097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082311">
            <a:off x="-2614731" y="6009009"/>
            <a:ext cx="6478881" cy="632500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22726" y="2171700"/>
            <a:ext cx="16620353" cy="7772400"/>
            <a:chOff x="-56268" y="46201"/>
            <a:chExt cx="7999683" cy="4604939"/>
          </a:xfrm>
        </p:grpSpPr>
        <p:sp>
          <p:nvSpPr>
            <p:cNvPr id="8" name="Freeform 8"/>
            <p:cNvSpPr/>
            <p:nvPr/>
          </p:nvSpPr>
          <p:spPr>
            <a:xfrm>
              <a:off x="-56268" y="46201"/>
              <a:ext cx="7999683" cy="4604939"/>
            </a:xfrm>
            <a:custGeom>
              <a:avLst/>
              <a:gdLst/>
              <a:ahLst/>
              <a:cxnLst/>
              <a:rect l="l" t="t" r="r" b="b"/>
              <a:pathLst>
                <a:path w="7999683" h="4604939">
                  <a:moveTo>
                    <a:pt x="278431" y="16918"/>
                  </a:moveTo>
                  <a:cubicBezTo>
                    <a:pt x="278431" y="16918"/>
                    <a:pt x="604014" y="12258"/>
                    <a:pt x="1012525" y="12454"/>
                  </a:cubicBezTo>
                  <a:cubicBezTo>
                    <a:pt x="6349469" y="12671"/>
                    <a:pt x="7725615" y="0"/>
                    <a:pt x="7725615" y="0"/>
                  </a:cubicBezTo>
                  <a:cubicBezTo>
                    <a:pt x="7793078" y="0"/>
                    <a:pt x="7869015" y="0"/>
                    <a:pt x="7947788" y="85073"/>
                  </a:cubicBezTo>
                  <a:cubicBezTo>
                    <a:pt x="7990766" y="131488"/>
                    <a:pt x="7991834" y="240224"/>
                    <a:pt x="7992239" y="320281"/>
                  </a:cubicBezTo>
                  <a:cubicBezTo>
                    <a:pt x="7992239" y="320281"/>
                    <a:pt x="7990535" y="3187583"/>
                    <a:pt x="7990535" y="3842355"/>
                  </a:cubicBezTo>
                  <a:cubicBezTo>
                    <a:pt x="7990535" y="4056514"/>
                    <a:pt x="7999683" y="4355693"/>
                    <a:pt x="7999683" y="4355693"/>
                  </a:cubicBezTo>
                  <a:cubicBezTo>
                    <a:pt x="7999683" y="4484362"/>
                    <a:pt x="7995514" y="4604939"/>
                    <a:pt x="7742676" y="4596805"/>
                  </a:cubicBezTo>
                  <a:cubicBezTo>
                    <a:pt x="7742676" y="4596805"/>
                    <a:pt x="7366203" y="4576506"/>
                    <a:pt x="6540600" y="4584105"/>
                  </a:cubicBezTo>
                  <a:cubicBezTo>
                    <a:pt x="2034498" y="4592239"/>
                    <a:pt x="304023" y="4604939"/>
                    <a:pt x="304023" y="4604939"/>
                  </a:cubicBezTo>
                  <a:cubicBezTo>
                    <a:pt x="132548" y="4604939"/>
                    <a:pt x="4213" y="4503870"/>
                    <a:pt x="8532" y="4301323"/>
                  </a:cubicBezTo>
                  <a:cubicBezTo>
                    <a:pt x="8532" y="4301323"/>
                    <a:pt x="9630" y="3802782"/>
                    <a:pt x="4815" y="131659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CF5F3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12558" y="3034647"/>
            <a:ext cx="396110" cy="5703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17761267" y="5787801"/>
            <a:ext cx="272588" cy="28883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066020">
            <a:off x="864658" y="477487"/>
            <a:ext cx="149944" cy="1588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723900"/>
            <a:ext cx="1828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52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tranh tĩnh vật nổi tiếng trên thế giới và Việt Nam</a:t>
            </a:r>
            <a:endParaRPr lang="en-US" sz="5200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0613" y="8594058"/>
            <a:ext cx="9287310" cy="79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(1890) - Van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365605" y="8594058"/>
            <a:ext cx="8217783" cy="79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(1863) -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endParaRPr lang="fr-FR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12" y="2408139"/>
            <a:ext cx="4742033" cy="585956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12" y="2408139"/>
            <a:ext cx="4823013" cy="585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6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ABB2F50-DC8B-AFEB-AF3D-598CC090F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654275"/>
            <a:ext cx="13963650" cy="779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93072">
            <a:off x="13958147" y="566132"/>
            <a:ext cx="3388060" cy="233999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28950" y="3056784"/>
            <a:ext cx="122301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xmlns="" id="{65DF7566-BF95-49C9-C3A9-9541C09B846D}"/>
              </a:ext>
            </a:extLst>
          </p:cNvPr>
          <p:cNvSpPr txBox="1"/>
          <p:nvPr/>
        </p:nvSpPr>
        <p:spPr>
          <a:xfrm>
            <a:off x="0" y="320900"/>
            <a:ext cx="18288000" cy="116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500" b="1" dirty="0" err="1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500" b="1" dirty="0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>
                <a:solidFill>
                  <a:srgbClr val="803D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6500" b="1" dirty="0">
              <a:solidFill>
                <a:srgbClr val="803D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281887">
            <a:off x="12153087" y="6932675"/>
            <a:ext cx="1933767" cy="2790764"/>
          </a:xfrm>
          <a:prstGeom prst="rect">
            <a:avLst/>
          </a:prstGeom>
        </p:spPr>
      </p:pic>
      <p:pic>
        <p:nvPicPr>
          <p:cNvPr id="3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94298">
            <a:off x="2026053" y="1356812"/>
            <a:ext cx="805091" cy="396691"/>
          </a:xfrm>
          <a:prstGeom prst="rect">
            <a:avLst/>
          </a:prstGeom>
        </p:spPr>
      </p:pic>
      <p:pic>
        <p:nvPicPr>
          <p:cNvPr id="38" name="Picture 18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61447" y="328842"/>
            <a:ext cx="272588" cy="288835"/>
          </a:xfrm>
          <a:prstGeom prst="rect">
            <a:avLst/>
          </a:prstGeom>
        </p:spPr>
      </p:pic>
      <p:pic>
        <p:nvPicPr>
          <p:cNvPr id="3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32590" y="617677"/>
            <a:ext cx="396110" cy="570315"/>
          </a:xfrm>
          <a:prstGeom prst="rect">
            <a:avLst/>
          </a:prstGeom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007532" y="8868566"/>
            <a:ext cx="272588" cy="288835"/>
          </a:xfrm>
          <a:prstGeom prst="rect">
            <a:avLst/>
          </a:prstGeom>
        </p:spPr>
      </p:pic>
      <p:pic>
        <p:nvPicPr>
          <p:cNvPr id="41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93552" y="9451410"/>
            <a:ext cx="396110" cy="570315"/>
          </a:xfrm>
          <a:prstGeom prst="rect">
            <a:avLst/>
          </a:prstGeom>
        </p:spPr>
      </p:pic>
      <p:pic>
        <p:nvPicPr>
          <p:cNvPr id="42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88371" y="8761413"/>
            <a:ext cx="272588" cy="28883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</TotalTime>
  <Words>477</Words>
  <Application>Microsoft Office PowerPoint</Application>
  <PresentationFormat>Custom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Wingdings</vt:lpstr>
      <vt:lpstr>DengXian Light</vt:lpstr>
      <vt:lpstr>Arial</vt:lpstr>
      <vt:lpstr>Trebuchet MS</vt:lpstr>
      <vt:lpstr>Wingdings 3</vt:lpstr>
      <vt:lpstr>Calibri</vt:lpstr>
      <vt:lpstr>华文新魏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69</cp:revision>
  <dcterms:created xsi:type="dcterms:W3CDTF">2006-08-16T00:00:00Z</dcterms:created>
  <dcterms:modified xsi:type="dcterms:W3CDTF">2024-12-28T13:35:50Z</dcterms:modified>
  <dc:identifier>DAFBeTMhYhg</dc:identifier>
</cp:coreProperties>
</file>