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41" r:id="rId2"/>
    <p:sldMasterId id="2147483748" r:id="rId3"/>
    <p:sldMasterId id="2147483761" r:id="rId4"/>
    <p:sldMasterId id="2147483765" r:id="rId5"/>
    <p:sldMasterId id="2147483769" r:id="rId6"/>
    <p:sldMasterId id="2147483773" r:id="rId7"/>
    <p:sldMasterId id="2147483785" r:id="rId8"/>
    <p:sldMasterId id="2147483789" r:id="rId9"/>
  </p:sldMasterIdLst>
  <p:notesMasterIdLst>
    <p:notesMasterId r:id="rId45"/>
  </p:notesMasterIdLst>
  <p:sldIdLst>
    <p:sldId id="460" r:id="rId10"/>
    <p:sldId id="418" r:id="rId11"/>
    <p:sldId id="431" r:id="rId12"/>
    <p:sldId id="463" r:id="rId13"/>
    <p:sldId id="464" r:id="rId14"/>
    <p:sldId id="465" r:id="rId15"/>
    <p:sldId id="466" r:id="rId16"/>
    <p:sldId id="467" r:id="rId17"/>
    <p:sldId id="468" r:id="rId18"/>
    <p:sldId id="469" r:id="rId19"/>
    <p:sldId id="470" r:id="rId20"/>
    <p:sldId id="426" r:id="rId21"/>
    <p:sldId id="320" r:id="rId22"/>
    <p:sldId id="351" r:id="rId23"/>
    <p:sldId id="471" r:id="rId24"/>
    <p:sldId id="305" r:id="rId25"/>
    <p:sldId id="461" r:id="rId26"/>
    <p:sldId id="427" r:id="rId27"/>
    <p:sldId id="447" r:id="rId28"/>
    <p:sldId id="449" r:id="rId29"/>
    <p:sldId id="450" r:id="rId30"/>
    <p:sldId id="455" r:id="rId31"/>
    <p:sldId id="445" r:id="rId32"/>
    <p:sldId id="444" r:id="rId33"/>
    <p:sldId id="456" r:id="rId34"/>
    <p:sldId id="316" r:id="rId35"/>
    <p:sldId id="451" r:id="rId36"/>
    <p:sldId id="457" r:id="rId37"/>
    <p:sldId id="462" r:id="rId38"/>
    <p:sldId id="317" r:id="rId39"/>
    <p:sldId id="459" r:id="rId40"/>
    <p:sldId id="458" r:id="rId41"/>
    <p:sldId id="281" r:id="rId42"/>
    <p:sldId id="428" r:id="rId43"/>
    <p:sldId id="442" r:id="rId44"/>
  </p:sldIdLst>
  <p:sldSz cx="12192000" cy="6858000"/>
  <p:notesSz cx="6858000" cy="9144000"/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F6ADFF"/>
    <a:srgbClr val="00FF00"/>
    <a:srgbClr val="FF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4660"/>
  </p:normalViewPr>
  <p:slideViewPr>
    <p:cSldViewPr snapToGrid="0">
      <p:cViewPr>
        <p:scale>
          <a:sx n="71" d="100"/>
          <a:sy n="71" d="100"/>
        </p:scale>
        <p:origin x="-68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customschemas.google.com/relationships/presentationmetadata" Target="meta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9510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cs typeface="DengXian"/>
            </a:endParaRP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D3CBA162-0582-4224-A11A-A15391DF9435}" type="slidenum">
              <a:rPr lang="zh-CN" altLang="en-US" smtClean="0">
                <a:solidFill>
                  <a:srgbClr val="000000"/>
                </a:solidFill>
                <a:cs typeface="DengXian"/>
              </a:rPr>
              <a:pPr/>
              <a:t>1</a:t>
            </a:fld>
            <a:endParaRPr lang="zh-CN" altLang="en-US" smtClean="0">
              <a:solidFill>
                <a:srgbClr val="000000"/>
              </a:solidFill>
              <a:cs typeface="DengXi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pPr/>
              <a:t>3</a:t>
            </a:fld>
            <a:endParaRPr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383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596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3C442-EB2C-4B2D-AAC1-869267C9A4E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95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11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6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80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DF2B-194E-4A02-96BE-4B0145BEC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7367-F920-4C38-87A6-5A14B0DBA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45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DF2B-194E-4A02-96BE-4B0145BEC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7367-F920-4C38-87A6-5A14B0DBA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3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DF2B-194E-4A02-96BE-4B0145BEC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7367-F920-4C38-87A6-5A14B0DBA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DF2B-194E-4A02-96BE-4B0145BEC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7367-F920-4C38-87A6-5A14B0DBA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89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DF2B-194E-4A02-96BE-4B0145BEC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7367-F920-4C38-87A6-5A14B0DBA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90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DF2B-194E-4A02-96BE-4B0145BEC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7367-F920-4C38-87A6-5A14B0DBA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17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DF2B-194E-4A02-96BE-4B0145BEC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7367-F920-4C38-87A6-5A14B0DBA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22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DF2B-194E-4A02-96BE-4B0145BEC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7367-F920-4C38-87A6-5A14B0DBA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8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DF2B-194E-4A02-96BE-4B0145BEC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7367-F920-4C38-87A6-5A14B0DBA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6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57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DF2B-194E-4A02-96BE-4B0145BEC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7367-F920-4C38-87A6-5A14B0DBA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92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DF2B-194E-4A02-96BE-4B0145BEC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7367-F920-4C38-87A6-5A14B0DBA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54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/>
              <a:t>‹#›</a:t>
            </a:fld>
            <a:endParaRPr lang="en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30529227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1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EFD9DF3D-D601-4B99-8E1D-0C7D6D6BE0FA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10/8/2024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D91D898C-C652-48DD-8E29-A0E7DD0AE485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229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EFD9DF3D-D601-4B99-8E1D-0C7D6D6BE0FA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10/8/2024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D91D898C-C652-48DD-8E29-A0E7DD0AE485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25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2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EFD9DF3D-D601-4B99-8E1D-0C7D6D6BE0FA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10/8/2024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D91D898C-C652-48DD-8E29-A0E7DD0AE485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50976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EFD9DF3D-D601-4B99-8E1D-0C7D6D6BE0FA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10/8/2024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D91D898C-C652-48DD-8E29-A0E7DD0AE485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8443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50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6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23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EFD9DF3D-D601-4B99-8E1D-0C7D6D6BE0FA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10/8/2024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D91D898C-C652-48DD-8E29-A0E7DD0AE485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2914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EFD9DF3D-D601-4B99-8E1D-0C7D6D6BE0FA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10/8/2024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D91D898C-C652-48DD-8E29-A0E7DD0AE485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538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BD92-FF6A-4330-B60A-505AF69EFA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692-FA01-447A-BDC8-49A46FB8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14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BD92-FF6A-4330-B60A-505AF69EFA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692-FA01-447A-BDC8-49A46FB8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6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BD92-FF6A-4330-B60A-505AF69EFA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692-FA01-447A-BDC8-49A46FB8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62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BD92-FF6A-4330-B60A-505AF69EFA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692-FA01-447A-BDC8-49A46FB8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36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BD92-FF6A-4330-B60A-505AF69EFA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692-FA01-447A-BDC8-49A46FB8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21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BD92-FF6A-4330-B60A-505AF69EFA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692-FA01-447A-BDC8-49A46FB8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92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BD92-FF6A-4330-B60A-505AF69EFA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692-FA01-447A-BDC8-49A46FB8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72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BD92-FF6A-4330-B60A-505AF69EFA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692-FA01-447A-BDC8-49A46FB8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2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BD92-FF6A-4330-B60A-505AF69EFA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692-FA01-447A-BDC8-49A46FB8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226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BD92-FF6A-4330-B60A-505AF69EFA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692-FA01-447A-BDC8-49A46FB8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82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BD92-FF6A-4330-B60A-505AF69EFA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692-FA01-447A-BDC8-49A46FB8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42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1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EFD9DF3D-D601-4B99-8E1D-0C7D6D6BE0FA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10/8/2024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D91D898C-C652-48DD-8E29-A0E7DD0AE485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8551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EFD9DF3D-D601-4B99-8E1D-0C7D6D6BE0FA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10/8/2024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  <a:buFontTx/>
              <a:buNone/>
            </a:pPr>
            <a:fld id="{D91D898C-C652-48DD-8E29-A0E7DD0AE485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10067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4488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781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220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8237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6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9" y="13653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75299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11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7083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3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6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98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6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22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6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9" y="13653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2155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662" r:id="rId4"/>
    <p:sldLayoutId id="214748373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909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buFontTx/>
              <a:buNone/>
            </a:pPr>
            <a:fld id="{5AAADF2B-194E-4A02-96BE-4B0145BEC7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7">
                <a:buClrTx/>
                <a:buFontTx/>
                <a:buNone/>
              </a:pPr>
              <a:t>10/8/2024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buFontTx/>
              <a:buNone/>
            </a:pPr>
            <a:fld id="{DAD37367-F920-4C38-87A6-5A14B0DBABD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7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28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8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09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730BD92-FF6A-4330-B60A-505AF69EFAD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10/8/2024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A53E692-FA01-447A-BDC8-49A46FB8D56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72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18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620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gif"/><Relationship Id="rId5" Type="http://schemas.openxmlformats.org/officeDocument/2006/relationships/image" Target="../media/image18.gif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49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4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47.png"/><Relationship Id="rId5" Type="http://schemas.openxmlformats.org/officeDocument/2006/relationships/control" Target="../activeX/activeX4.xml"/><Relationship Id="rId10" Type="http://schemas.openxmlformats.org/officeDocument/2006/relationships/image" Target="../media/image46.png"/><Relationship Id="rId4" Type="http://schemas.openxmlformats.org/officeDocument/2006/relationships/control" Target="../activeX/activeX3.xml"/><Relationship Id="rId9" Type="http://schemas.openxmlformats.org/officeDocument/2006/relationships/image" Target="../media/image45.png"/><Relationship Id="rId14" Type="http://schemas.openxmlformats.org/officeDocument/2006/relationships/image" Target="../media/image5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gif"/><Relationship Id="rId7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17.gif"/><Relationship Id="rId4" Type="http://schemas.openxmlformats.org/officeDocument/2006/relationships/audio" Target="../media/audio3.wav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17.gif"/><Relationship Id="rId4" Type="http://schemas.openxmlformats.org/officeDocument/2006/relationships/audio" Target="../media/audio3.wav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7.gif"/><Relationship Id="rId4" Type="http://schemas.openxmlformats.org/officeDocument/2006/relationships/audio" Target="../media/audio3.wav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7.gif"/><Relationship Id="rId4" Type="http://schemas.openxmlformats.org/officeDocument/2006/relationships/audio" Target="../media/audio5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7.gif"/><Relationship Id="rId5" Type="http://schemas.openxmlformats.org/officeDocument/2006/relationships/audio" Target="../media/audio4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315396"/>
            <a:ext cx="125318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91" y="504825"/>
            <a:ext cx="5006975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83025"/>
            <a:ext cx="7486651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组合 19"/>
          <p:cNvGrpSpPr>
            <a:grpSpLocks/>
          </p:cNvGrpSpPr>
          <p:nvPr/>
        </p:nvGrpSpPr>
        <p:grpSpPr bwMode="auto">
          <a:xfrm>
            <a:off x="-31751" y="4894267"/>
            <a:ext cx="12192000" cy="2008187"/>
            <a:chOff x="0" y="3163016"/>
            <a:chExt cx="9144000" cy="2008136"/>
          </a:xfrm>
        </p:grpSpPr>
        <p:pic>
          <p:nvPicPr>
            <p:cNvPr id="2057" name="图片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图片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图片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4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2" y="4649792"/>
            <a:ext cx="4613275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图片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5200"/>
            <a:ext cx="2041525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12800" y="2507738"/>
            <a:ext cx="113792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endParaRPr lang="en-US" sz="24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  <a:defRPr/>
            </a:pPr>
            <a:endParaRPr lang="en-US" sz="405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THỰC HIỆN</a:t>
            </a:r>
            <a:r>
              <a:rPr lang="en-US" sz="4050" b="1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 THỊ PHƯƠNG.</a:t>
            </a:r>
          </a:p>
          <a:p>
            <a:pPr algn="ctr">
              <a:buClrTx/>
              <a:buFontTx/>
              <a:buNone/>
              <a:defRPr/>
            </a:pPr>
            <a:endParaRPr lang="en-US" sz="33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508000" y="504825"/>
            <a:ext cx="11252200" cy="3200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ea typeface="+mn-ea"/>
                <a:cs typeface="Times New Roman"/>
              </a:rPr>
              <a:t>TRƯỜNG TIỂU HỌC 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ea typeface="+mn-ea"/>
                <a:cs typeface="Times New Roman"/>
              </a:rPr>
              <a:t> TÂN LẬP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23925" y="1820863"/>
            <a:ext cx="107696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sz="4800" b="1" kern="1200" dirty="0">
                <a:solidFill>
                  <a:srgbClr val="CC00CC"/>
                </a:solidFill>
                <a:latin typeface="Times New Roman" pitchFamily="18" charset="0"/>
                <a:ea typeface="+mn-ea"/>
                <a:cs typeface="+mn-cs"/>
              </a:rPr>
              <a:t>CHÀO MỪNG QUÝ THẦY CÔ VỀ DỰ GIỜ LỚP </a:t>
            </a:r>
            <a:r>
              <a:rPr lang="en-US" sz="4800" b="1" kern="1200" dirty="0" smtClean="0">
                <a:solidFill>
                  <a:srgbClr val="CC00CC"/>
                </a:solidFill>
                <a:latin typeface="Times New Roman" pitchFamily="18" charset="0"/>
                <a:ea typeface="+mn-ea"/>
                <a:cs typeface="+mn-cs"/>
              </a:rPr>
              <a:t>2E</a:t>
            </a:r>
            <a:endParaRPr lang="en-US" sz="4800" b="1" kern="1200" dirty="0">
              <a:solidFill>
                <a:srgbClr val="CC00CC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AC32358-4840-4B76-95DD-C9413CC52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46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896" y="3227813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113" y="5137916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713918" y="4931092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474" y="5290316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085056" y="5247654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76725" y="4217792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345317" y="1209169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6600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6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lang="en-US" sz="6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6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6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995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7172c07ddeba16e44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9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1980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7" y="0"/>
            <a:ext cx="12185651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41063" y="2128212"/>
            <a:ext cx="760703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6903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4DF744A-91FC-4C5E-97DF-00F919A4EE87}"/>
              </a:ext>
            </a:extLst>
          </p:cNvPr>
          <p:cNvGrpSpPr/>
          <p:nvPr/>
        </p:nvGrpSpPr>
        <p:grpSpPr>
          <a:xfrm>
            <a:off x="2206757" y="202951"/>
            <a:ext cx="7667625" cy="605818"/>
            <a:chOff x="5462827" y="4985129"/>
            <a:chExt cx="8020050" cy="6058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A92929A8-B0FB-4513-AD67-B3C6BCEB9EFA}"/>
                </a:ext>
              </a:extLst>
            </p:cNvPr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Google Shape;248;p5">
              <a:extLst>
                <a:ext uri="{FF2B5EF4-FFF2-40B4-BE49-F238E27FC236}">
                  <a16:creationId xmlns="" xmlns:a16="http://schemas.microsoft.com/office/drawing/2014/main" id="{E3FCE5CE-FB5E-4515-BD0C-32623FD0F2D9}"/>
                </a:ext>
              </a:extLst>
            </p:cNvPr>
            <p:cNvSpPr txBox="1"/>
            <p:nvPr/>
          </p:nvSpPr>
          <p:spPr>
            <a:xfrm>
              <a:off x="5462827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Nêu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phép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tính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phù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hợp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với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tranh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sau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:</a:t>
              </a:r>
              <a:endParaRPr sz="28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E139AA3-26CE-46F0-8B6A-42BFFEC0D5D5}"/>
              </a:ext>
            </a:extLst>
          </p:cNvPr>
          <p:cNvGrpSpPr/>
          <p:nvPr/>
        </p:nvGrpSpPr>
        <p:grpSpPr>
          <a:xfrm>
            <a:off x="4623409" y="5463461"/>
            <a:ext cx="2945193" cy="954224"/>
            <a:chOff x="5857016" y="4985128"/>
            <a:chExt cx="2945193" cy="954224"/>
          </a:xfrm>
          <a:solidFill>
            <a:srgbClr val="FFFF00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0E617C2-2254-421A-B0B8-D65CF1347F6D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grp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7" name="Google Shape;248;p5">
              <a:extLst>
                <a:ext uri="{FF2B5EF4-FFF2-40B4-BE49-F238E27FC236}">
                  <a16:creationId xmlns="" xmlns:a16="http://schemas.microsoft.com/office/drawing/2014/main" id="{A4380612-F354-4C06-88A4-6256BC66322D}"/>
                </a:ext>
              </a:extLst>
            </p:cNvPr>
            <p:cNvSpPr txBox="1"/>
            <p:nvPr/>
          </p:nvSpPr>
          <p:spPr>
            <a:xfrm>
              <a:off x="5857016" y="5108317"/>
              <a:ext cx="294519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0000FF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13 – 4 </a:t>
              </a:r>
              <a:r>
                <a:rPr lang="en-US" sz="4000" b="1" i="0" u="none" strike="noStrike" cap="none" dirty="0">
                  <a:solidFill>
                    <a:srgbClr val="0000FF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= ? </a:t>
              </a:r>
              <a:endParaRPr sz="40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35FFE5-3A0D-4236-B0B3-F459A875C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197" y="1092275"/>
            <a:ext cx="8659611" cy="4175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3779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2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9" name="Table 20">
            <a:extLst>
              <a:ext uri="{FF2B5EF4-FFF2-40B4-BE49-F238E27FC236}">
                <a16:creationId xmlns="" xmlns:a16="http://schemas.microsoft.com/office/drawing/2014/main" id="{E91DCE46-86E0-4524-852C-794E26EAC906}"/>
              </a:ext>
            </a:extLst>
          </p:cNvPr>
          <p:cNvGraphicFramePr>
            <a:graphicFrameLocks noGrp="1"/>
          </p:cNvGraphicFramePr>
          <p:nvPr/>
        </p:nvGraphicFramePr>
        <p:xfrm>
          <a:off x="2033160" y="2067011"/>
          <a:ext cx="4225405" cy="1543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>
                  <a:extLst>
                    <a:ext uri="{9D8B030D-6E8A-4147-A177-3AD203B41FA5}">
                      <a16:colId xmlns="" xmlns:a16="http://schemas.microsoft.com/office/drawing/2014/main" val="758258588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3977181874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739628348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2110871725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3466245594"/>
                    </a:ext>
                  </a:extLst>
                </a:gridCol>
              </a:tblGrid>
              <a:tr h="802526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6171935"/>
                  </a:ext>
                </a:extLst>
              </a:tr>
              <a:tr h="741353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4309801"/>
                  </a:ext>
                </a:extLst>
              </a:tr>
            </a:tbl>
          </a:graphicData>
        </a:graphic>
      </p:graphicFrame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8D65049A-B8F9-4734-8104-11B1150640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22799" y="2168810"/>
            <a:ext cx="813136" cy="64240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8C3A31B1-46FE-4DB9-8EF7-B40D16A89A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58307" y="2160087"/>
            <a:ext cx="819236" cy="64722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6764C8EA-6FBE-4F36-852E-D8AD381880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86979" y="2160087"/>
            <a:ext cx="819236" cy="6472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02C8C116-445F-48E1-8A9B-093ECAA17E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15655" y="2160087"/>
            <a:ext cx="819236" cy="64722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91E925B0-C60A-4D00-B17D-8E7DFC55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20531" y="2160087"/>
            <a:ext cx="819236" cy="64722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F25DD2F9-2BE9-45C2-88D5-AC55703FAB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29631" y="2932026"/>
            <a:ext cx="819236" cy="64722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B5E0723F-B6DF-41FE-B3B7-0FAAE2F445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58307" y="2932026"/>
            <a:ext cx="819236" cy="64722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717A23EB-1C1C-46E4-9FA3-E9A6868E74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86979" y="2932026"/>
            <a:ext cx="819236" cy="64722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4F04422F-1C8B-4EC5-BC6A-B68EC4695E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15655" y="2932026"/>
            <a:ext cx="819236" cy="64722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A085D69F-9928-45E2-B198-BC0D8B6096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20531" y="2932026"/>
            <a:ext cx="819236" cy="647226"/>
          </a:xfrm>
          <a:prstGeom prst="rect">
            <a:avLst/>
          </a:prstGeom>
        </p:spPr>
      </p:pic>
      <p:graphicFrame>
        <p:nvGraphicFramePr>
          <p:cNvPr id="17" name="Table 28">
            <a:extLst>
              <a:ext uri="{FF2B5EF4-FFF2-40B4-BE49-F238E27FC236}">
                <a16:creationId xmlns="" xmlns:a16="http://schemas.microsoft.com/office/drawing/2014/main" id="{81F04224-A84E-4D65-A465-7DF49AA39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934636"/>
              </p:ext>
            </p:extLst>
          </p:nvPr>
        </p:nvGraphicFramePr>
        <p:xfrm>
          <a:off x="6258565" y="2067003"/>
          <a:ext cx="2535243" cy="800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>
                  <a:extLst>
                    <a:ext uri="{9D8B030D-6E8A-4147-A177-3AD203B41FA5}">
                      <a16:colId xmlns="" xmlns:a16="http://schemas.microsoft.com/office/drawing/2014/main" val="4209126246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213610277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195336995"/>
                    </a:ext>
                  </a:extLst>
                </a:gridCol>
              </a:tblGrid>
              <a:tr h="800514">
                <a:tc>
                  <a:txBody>
                    <a:bodyPr/>
                    <a:lstStyle/>
                    <a:p>
                      <a:r>
                        <a:rPr lang="en-US" dirty="0">
                          <a:latin typeface="UTM Avo" panose="02040603050506020204" pitchFamily="18" charset="0"/>
                        </a:rPr>
                        <a:t>\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80873195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560F282-14E4-43DC-8AC2-5D9CA4CAC940}"/>
              </a:ext>
            </a:extLst>
          </p:cNvPr>
          <p:cNvGrpSpPr/>
          <p:nvPr/>
        </p:nvGrpSpPr>
        <p:grpSpPr>
          <a:xfrm>
            <a:off x="6269619" y="2148801"/>
            <a:ext cx="2526345" cy="685784"/>
            <a:chOff x="6067484" y="1246361"/>
            <a:chExt cx="2526345" cy="685784"/>
          </a:xfrm>
        </p:grpSpPr>
        <p:pic>
          <p:nvPicPr>
            <p:cNvPr id="81" name="Picture 80">
              <a:extLst>
                <a:ext uri="{FF2B5EF4-FFF2-40B4-BE49-F238E27FC236}">
                  <a16:creationId xmlns="" xmlns:a16="http://schemas.microsoft.com/office/drawing/2014/main" id="{7BCD6A3A-9622-49B8-A79E-99C158522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067484" y="1266370"/>
              <a:ext cx="842716" cy="665775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="" xmlns:a16="http://schemas.microsoft.com/office/drawing/2014/main" id="{EDEDAB9D-D78D-432F-8D99-3176BB91E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934073" y="1266370"/>
              <a:ext cx="842716" cy="665775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="" xmlns:a16="http://schemas.microsoft.com/office/drawing/2014/main" id="{0A2A396E-588F-4CA9-89F2-7A18B9B0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751113" y="1246361"/>
              <a:ext cx="842716" cy="665775"/>
            </a:xfrm>
            <a:prstGeom prst="rect">
              <a:avLst/>
            </a:prstGeom>
          </p:spPr>
        </p:pic>
      </p:grp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586E7342-F692-4807-92FD-5287A33E97C5}"/>
              </a:ext>
            </a:extLst>
          </p:cNvPr>
          <p:cNvSpPr/>
          <p:nvPr/>
        </p:nvSpPr>
        <p:spPr>
          <a:xfrm>
            <a:off x="3789414" y="4678883"/>
            <a:ext cx="3908119" cy="1377722"/>
          </a:xfrm>
          <a:prstGeom prst="roundRect">
            <a:avLst/>
          </a:prstGeom>
          <a:solidFill>
            <a:srgbClr val="F6A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CB4A72A-2B66-436D-99C7-1F3260AF1BFB}"/>
              </a:ext>
            </a:extLst>
          </p:cNvPr>
          <p:cNvSpPr txBox="1"/>
          <p:nvPr/>
        </p:nvSpPr>
        <p:spPr>
          <a:xfrm>
            <a:off x="4222799" y="4820346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13 – 3 = 10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FCEACEFA-0B9E-4562-8471-EEC09F10D89D}"/>
              </a:ext>
            </a:extLst>
          </p:cNvPr>
          <p:cNvCxnSpPr>
            <a:cxnSpLocks/>
          </p:cNvCxnSpPr>
          <p:nvPr/>
        </p:nvCxnSpPr>
        <p:spPr>
          <a:xfrm>
            <a:off x="2022689" y="2071193"/>
            <a:ext cx="4221943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B79B3F8F-89ED-40E2-8D74-17D794E97012}"/>
              </a:ext>
            </a:extLst>
          </p:cNvPr>
          <p:cNvCxnSpPr>
            <a:cxnSpLocks/>
          </p:cNvCxnSpPr>
          <p:nvPr/>
        </p:nvCxnSpPr>
        <p:spPr>
          <a:xfrm>
            <a:off x="2041983" y="360568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="" xmlns:a16="http://schemas.microsoft.com/office/drawing/2014/main" id="{FBB0E7A0-B90F-4A75-AECB-675A2935DBBF}"/>
              </a:ext>
            </a:extLst>
          </p:cNvPr>
          <p:cNvCxnSpPr>
            <a:cxnSpLocks/>
          </p:cNvCxnSpPr>
          <p:nvPr/>
        </p:nvCxnSpPr>
        <p:spPr>
          <a:xfrm>
            <a:off x="6251598" y="2079112"/>
            <a:ext cx="7847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15F336C8-3170-42AE-ACC5-D9B93AE0C289}"/>
              </a:ext>
            </a:extLst>
          </p:cNvPr>
          <p:cNvCxnSpPr>
            <a:cxnSpLocks/>
          </p:cNvCxnSpPr>
          <p:nvPr/>
        </p:nvCxnSpPr>
        <p:spPr>
          <a:xfrm>
            <a:off x="2034384" y="2079112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7E80EB45-2186-4CFB-8785-44EB3B4DC5F5}"/>
              </a:ext>
            </a:extLst>
          </p:cNvPr>
          <p:cNvSpPr txBox="1"/>
          <p:nvPr/>
        </p:nvSpPr>
        <p:spPr>
          <a:xfrm>
            <a:off x="4237439" y="5326697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10 – 1 = 9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="" xmlns:a16="http://schemas.microsoft.com/office/drawing/2014/main" id="{46F055EE-CCB8-4DBE-A3C3-82B3F68AB589}"/>
              </a:ext>
            </a:extLst>
          </p:cNvPr>
          <p:cNvSpPr/>
          <p:nvPr/>
        </p:nvSpPr>
        <p:spPr>
          <a:xfrm>
            <a:off x="8130919" y="4846965"/>
            <a:ext cx="3693360" cy="91550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Vậy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 13 – 4 = 9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="" xmlns:a16="http://schemas.microsoft.com/office/drawing/2014/main" id="{B1C40C6C-F7FD-4003-B984-DE8DC441526F}"/>
              </a:ext>
            </a:extLst>
          </p:cNvPr>
          <p:cNvCxnSpPr>
            <a:cxnSpLocks/>
          </p:cNvCxnSpPr>
          <p:nvPr/>
        </p:nvCxnSpPr>
        <p:spPr>
          <a:xfrm>
            <a:off x="2022689" y="2080718"/>
            <a:ext cx="4221943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="" xmlns:a16="http://schemas.microsoft.com/office/drawing/2014/main" id="{2413DE5D-8E00-4B01-9A32-C06FB92F0896}"/>
              </a:ext>
            </a:extLst>
          </p:cNvPr>
          <p:cNvCxnSpPr>
            <a:cxnSpLocks/>
          </p:cNvCxnSpPr>
          <p:nvPr/>
        </p:nvCxnSpPr>
        <p:spPr>
          <a:xfrm>
            <a:off x="5420534" y="2867525"/>
            <a:ext cx="856631" cy="767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="" xmlns:a16="http://schemas.microsoft.com/office/drawing/2014/main" id="{7D95A73E-2673-46A9-93E3-70A909A2DB84}"/>
              </a:ext>
            </a:extLst>
          </p:cNvPr>
          <p:cNvCxnSpPr>
            <a:cxnSpLocks/>
            <a:endCxn id="69" idx="3"/>
          </p:cNvCxnSpPr>
          <p:nvPr/>
        </p:nvCxnSpPr>
        <p:spPr>
          <a:xfrm>
            <a:off x="6251598" y="2088645"/>
            <a:ext cx="6969" cy="75030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5C8F1862-9BF3-441E-88D5-3687A2463049}"/>
              </a:ext>
            </a:extLst>
          </p:cNvPr>
          <p:cNvCxnSpPr>
            <a:cxnSpLocks/>
          </p:cNvCxnSpPr>
          <p:nvPr/>
        </p:nvCxnSpPr>
        <p:spPr>
          <a:xfrm>
            <a:off x="2034384" y="2088637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="" xmlns:a16="http://schemas.microsoft.com/office/drawing/2014/main" id="{4B2DB04F-1FD3-4E98-8596-8F8E9D6BA46D}"/>
              </a:ext>
            </a:extLst>
          </p:cNvPr>
          <p:cNvCxnSpPr>
            <a:cxnSpLocks/>
          </p:cNvCxnSpPr>
          <p:nvPr/>
        </p:nvCxnSpPr>
        <p:spPr>
          <a:xfrm flipH="1">
            <a:off x="5412760" y="2862208"/>
            <a:ext cx="7949" cy="756492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="" xmlns:a16="http://schemas.microsoft.com/office/drawing/2014/main" id="{89063479-1A9E-4834-9DF7-1F89F5D47713}"/>
              </a:ext>
            </a:extLst>
          </p:cNvPr>
          <p:cNvCxnSpPr>
            <a:cxnSpLocks/>
          </p:cNvCxnSpPr>
          <p:nvPr/>
        </p:nvCxnSpPr>
        <p:spPr>
          <a:xfrm>
            <a:off x="2022684" y="3628226"/>
            <a:ext cx="3390453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="" xmlns:a16="http://schemas.microsoft.com/office/drawing/2014/main" id="{1A3D041B-777A-4B57-918A-CDBEE4E81832}"/>
              </a:ext>
            </a:extLst>
          </p:cNvPr>
          <p:cNvCxnSpPr>
            <a:cxnSpLocks/>
          </p:cNvCxnSpPr>
          <p:nvPr/>
        </p:nvCxnSpPr>
        <p:spPr>
          <a:xfrm>
            <a:off x="2030991" y="362822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="" xmlns:a16="http://schemas.microsoft.com/office/drawing/2014/main" id="{4245DC3A-27A1-40D9-B5B9-9E76BF465C10}"/>
              </a:ext>
            </a:extLst>
          </p:cNvPr>
          <p:cNvCxnSpPr>
            <a:cxnSpLocks/>
          </p:cNvCxnSpPr>
          <p:nvPr/>
        </p:nvCxnSpPr>
        <p:spPr>
          <a:xfrm>
            <a:off x="6251596" y="2086931"/>
            <a:ext cx="7847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33DEFD1D-AD65-4873-8857-2CAFF1236201}"/>
              </a:ext>
            </a:extLst>
          </p:cNvPr>
          <p:cNvCxnSpPr>
            <a:cxnSpLocks/>
          </p:cNvCxnSpPr>
          <p:nvPr/>
        </p:nvCxnSpPr>
        <p:spPr>
          <a:xfrm>
            <a:off x="2022687" y="2088537"/>
            <a:ext cx="4221943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="" xmlns:a16="http://schemas.microsoft.com/office/drawing/2014/main" id="{1F21F812-71CC-495D-9E7F-79975CD3F71D}"/>
              </a:ext>
            </a:extLst>
          </p:cNvPr>
          <p:cNvCxnSpPr>
            <a:cxnSpLocks/>
          </p:cNvCxnSpPr>
          <p:nvPr/>
        </p:nvCxnSpPr>
        <p:spPr>
          <a:xfrm>
            <a:off x="2034382" y="2096456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A7CDA09F-D8A9-41EA-A627-35FFF45C6234}"/>
              </a:ext>
            </a:extLst>
          </p:cNvPr>
          <p:cNvCxnSpPr>
            <a:cxnSpLocks/>
          </p:cNvCxnSpPr>
          <p:nvPr/>
        </p:nvCxnSpPr>
        <p:spPr>
          <a:xfrm flipV="1">
            <a:off x="6251592" y="2867525"/>
            <a:ext cx="2542213" cy="767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="" xmlns:a16="http://schemas.microsoft.com/office/drawing/2014/main" id="{8AAC46B2-5D9E-4B84-91BF-BD444105ADF5}"/>
              </a:ext>
            </a:extLst>
          </p:cNvPr>
          <p:cNvCxnSpPr>
            <a:cxnSpLocks/>
          </p:cNvCxnSpPr>
          <p:nvPr/>
        </p:nvCxnSpPr>
        <p:spPr>
          <a:xfrm>
            <a:off x="8793805" y="2078168"/>
            <a:ext cx="0" cy="796076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="" xmlns:a16="http://schemas.microsoft.com/office/drawing/2014/main" id="{88AD1DCF-A3F1-4C51-877B-17E421C1C9CE}"/>
              </a:ext>
            </a:extLst>
          </p:cNvPr>
          <p:cNvCxnSpPr>
            <a:cxnSpLocks/>
          </p:cNvCxnSpPr>
          <p:nvPr/>
        </p:nvCxnSpPr>
        <p:spPr>
          <a:xfrm flipV="1">
            <a:off x="6270125" y="2067004"/>
            <a:ext cx="2523683" cy="1371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="" xmlns:a16="http://schemas.microsoft.com/office/drawing/2014/main" id="{9DCF359A-41DD-4750-A694-F5E0D0C449C8}"/>
              </a:ext>
            </a:extLst>
          </p:cNvPr>
          <p:cNvCxnSpPr>
            <a:cxnSpLocks/>
          </p:cNvCxnSpPr>
          <p:nvPr/>
        </p:nvCxnSpPr>
        <p:spPr>
          <a:xfrm>
            <a:off x="6281820" y="2088645"/>
            <a:ext cx="7829" cy="79360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D4AD2D40-E978-4A37-9344-5C7160471906}"/>
              </a:ext>
            </a:extLst>
          </p:cNvPr>
          <p:cNvGrpSpPr/>
          <p:nvPr/>
        </p:nvGrpSpPr>
        <p:grpSpPr>
          <a:xfrm>
            <a:off x="1161303" y="80478"/>
            <a:ext cx="10893327" cy="1390707"/>
            <a:chOff x="1765005" y="168333"/>
            <a:chExt cx="8527311" cy="1390707"/>
          </a:xfrm>
        </p:grpSpPr>
        <p:pic>
          <p:nvPicPr>
            <p:cNvPr id="138" name="Picture 137">
              <a:extLst>
                <a:ext uri="{FF2B5EF4-FFF2-40B4-BE49-F238E27FC236}">
                  <a16:creationId xmlns="" xmlns:a16="http://schemas.microsoft.com/office/drawing/2014/main" id="{8BFACA9C-3D89-4946-9D6F-87D839B5F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139" name="Rectangle 138">
              <a:extLst>
                <a:ext uri="{FF2B5EF4-FFF2-40B4-BE49-F238E27FC236}">
                  <a16:creationId xmlns="" xmlns:a16="http://schemas.microsoft.com/office/drawing/2014/main" id="{BF458720-A010-4554-BCCB-E4A09BD757B5}"/>
                </a:ext>
              </a:extLst>
            </p:cNvPr>
            <p:cNvSpPr/>
            <p:nvPr/>
          </p:nvSpPr>
          <p:spPr>
            <a:xfrm>
              <a:off x="2861984" y="453933"/>
              <a:ext cx="712299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TRỪ BẰNG CÁCH 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LÀM CHO TRÒN 10</a:t>
              </a:r>
              <a:endPara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89532B99-F71F-4A85-ABCF-34FE70701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9566" y="2269282"/>
            <a:ext cx="897735" cy="1161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66538B4-552C-49AB-ADC8-81713D023C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20" b="89744" l="9453" r="95025">
                        <a14:foregroundMark x1="56219" y1="11111" x2="56219" y2="11111"/>
                        <a14:foregroundMark x1="54229" y1="29915" x2="54229" y2="29915"/>
                        <a14:foregroundMark x1="91542" y1="37179" x2="91542" y2="37179"/>
                        <a14:foregroundMark x1="95522" y1="40171" x2="95522" y2="40171"/>
                        <a14:foregroundMark x1="47761" y1="30769" x2="47761" y2="30769"/>
                        <a14:foregroundMark x1="53234" y1="32051" x2="53234" y2="32051"/>
                        <a14:foregroundMark x1="49751" y1="12393" x2="49751" y2="12393"/>
                        <a14:foregroundMark x1="32836" y1="8974" x2="32836" y2="8974"/>
                        <a14:foregroundMark x1="55224" y1="8120" x2="55224" y2="8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70799" y="4285074"/>
            <a:ext cx="1998356" cy="263341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A74AAEEA-5E2A-4238-B2EC-8A705FEED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7519" y="2967058"/>
            <a:ext cx="897735" cy="11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181 0.00371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85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11797 0.00277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12018 -0.00093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9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17748 -0.00301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62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18867 0.00717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7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9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114" grpId="0"/>
      <p:bldP spid="1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2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9" name="Table 20">
            <a:extLst>
              <a:ext uri="{FF2B5EF4-FFF2-40B4-BE49-F238E27FC236}">
                <a16:creationId xmlns="" xmlns:a16="http://schemas.microsoft.com/office/drawing/2014/main" id="{E91DCE46-86E0-4524-852C-794E26EAC906}"/>
              </a:ext>
            </a:extLst>
          </p:cNvPr>
          <p:cNvGraphicFramePr>
            <a:graphicFrameLocks noGrp="1"/>
          </p:cNvGraphicFramePr>
          <p:nvPr/>
        </p:nvGraphicFramePr>
        <p:xfrm>
          <a:off x="2033160" y="2067011"/>
          <a:ext cx="4225405" cy="1543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>
                  <a:extLst>
                    <a:ext uri="{9D8B030D-6E8A-4147-A177-3AD203B41FA5}">
                      <a16:colId xmlns="" xmlns:a16="http://schemas.microsoft.com/office/drawing/2014/main" val="758258588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3977181874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739628348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2110871725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3466245594"/>
                    </a:ext>
                  </a:extLst>
                </a:gridCol>
              </a:tblGrid>
              <a:tr h="802526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6171935"/>
                  </a:ext>
                </a:extLst>
              </a:tr>
              <a:tr h="741353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4309801"/>
                  </a:ext>
                </a:extLst>
              </a:tr>
            </a:tbl>
          </a:graphicData>
        </a:graphic>
      </p:graphicFrame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8D65049A-B8F9-4734-8104-11B1150640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22799" y="2168810"/>
            <a:ext cx="813136" cy="64240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8C3A31B1-46FE-4DB9-8EF7-B40D16A89A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58307" y="2160087"/>
            <a:ext cx="819236" cy="64722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6764C8EA-6FBE-4F36-852E-D8AD381880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86979" y="2160087"/>
            <a:ext cx="819236" cy="6472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02C8C116-445F-48E1-8A9B-093ECAA17E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15655" y="2160087"/>
            <a:ext cx="819236" cy="64722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91E925B0-C60A-4D00-B17D-8E7DFC55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20531" y="2160087"/>
            <a:ext cx="819236" cy="64722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F25DD2F9-2BE9-45C2-88D5-AC55703FAB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29631" y="2932026"/>
            <a:ext cx="819236" cy="64722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B5E0723F-B6DF-41FE-B3B7-0FAAE2F445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58307" y="2932026"/>
            <a:ext cx="819236" cy="64722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717A23EB-1C1C-46E4-9FA3-E9A6868E74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86979" y="2932026"/>
            <a:ext cx="819236" cy="64722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4F04422F-1C8B-4EC5-BC6A-B68EC4695E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15655" y="2932026"/>
            <a:ext cx="819236" cy="64722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A085D69F-9928-45E2-B198-BC0D8B6096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20531" y="2932026"/>
            <a:ext cx="819236" cy="647226"/>
          </a:xfrm>
          <a:prstGeom prst="rect">
            <a:avLst/>
          </a:prstGeom>
        </p:spPr>
      </p:pic>
      <p:graphicFrame>
        <p:nvGraphicFramePr>
          <p:cNvPr id="17" name="Table 28">
            <a:extLst>
              <a:ext uri="{FF2B5EF4-FFF2-40B4-BE49-F238E27FC236}">
                <a16:creationId xmlns="" xmlns:a16="http://schemas.microsoft.com/office/drawing/2014/main" id="{81F04224-A84E-4D65-A465-7DF49AA39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610458"/>
              </p:ext>
            </p:extLst>
          </p:nvPr>
        </p:nvGraphicFramePr>
        <p:xfrm>
          <a:off x="6258565" y="2067003"/>
          <a:ext cx="2535243" cy="800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>
                  <a:extLst>
                    <a:ext uri="{9D8B030D-6E8A-4147-A177-3AD203B41FA5}">
                      <a16:colId xmlns="" xmlns:a16="http://schemas.microsoft.com/office/drawing/2014/main" val="4209126246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213610277"/>
                    </a:ext>
                  </a:extLst>
                </a:gridCol>
                <a:gridCol w="845081">
                  <a:extLst>
                    <a:ext uri="{9D8B030D-6E8A-4147-A177-3AD203B41FA5}">
                      <a16:colId xmlns="" xmlns:a16="http://schemas.microsoft.com/office/drawing/2014/main" val="1195336995"/>
                    </a:ext>
                  </a:extLst>
                </a:gridCol>
              </a:tblGrid>
              <a:tr h="800514">
                <a:tc>
                  <a:txBody>
                    <a:bodyPr/>
                    <a:lstStyle/>
                    <a:p>
                      <a:r>
                        <a:rPr lang="en-US" dirty="0">
                          <a:latin typeface="UTM Avo" panose="02040603050506020204" pitchFamily="18" charset="0"/>
                        </a:rPr>
                        <a:t>\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80873195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560F282-14E4-43DC-8AC2-5D9CA4CAC940}"/>
              </a:ext>
            </a:extLst>
          </p:cNvPr>
          <p:cNvGrpSpPr/>
          <p:nvPr/>
        </p:nvGrpSpPr>
        <p:grpSpPr>
          <a:xfrm>
            <a:off x="6269619" y="2148801"/>
            <a:ext cx="2526345" cy="685784"/>
            <a:chOff x="6067484" y="1246361"/>
            <a:chExt cx="2526345" cy="685784"/>
          </a:xfrm>
        </p:grpSpPr>
        <p:pic>
          <p:nvPicPr>
            <p:cNvPr id="81" name="Picture 80">
              <a:extLst>
                <a:ext uri="{FF2B5EF4-FFF2-40B4-BE49-F238E27FC236}">
                  <a16:creationId xmlns="" xmlns:a16="http://schemas.microsoft.com/office/drawing/2014/main" id="{7BCD6A3A-9622-49B8-A79E-99C158522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067484" y="1266370"/>
              <a:ext cx="842716" cy="665775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="" xmlns:a16="http://schemas.microsoft.com/office/drawing/2014/main" id="{EDEDAB9D-D78D-432F-8D99-3176BB91E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934073" y="1266370"/>
              <a:ext cx="842716" cy="665775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="" xmlns:a16="http://schemas.microsoft.com/office/drawing/2014/main" id="{0A2A396E-588F-4CA9-89F2-7A18B9B0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751113" y="1246361"/>
              <a:ext cx="842716" cy="665775"/>
            </a:xfrm>
            <a:prstGeom prst="rect">
              <a:avLst/>
            </a:prstGeom>
          </p:spPr>
        </p:pic>
      </p:grp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586E7342-F692-4807-92FD-5287A33E97C5}"/>
              </a:ext>
            </a:extLst>
          </p:cNvPr>
          <p:cNvSpPr/>
          <p:nvPr/>
        </p:nvSpPr>
        <p:spPr>
          <a:xfrm>
            <a:off x="3789414" y="4678883"/>
            <a:ext cx="3908119" cy="1377722"/>
          </a:xfrm>
          <a:prstGeom prst="roundRect">
            <a:avLst/>
          </a:prstGeom>
          <a:solidFill>
            <a:srgbClr val="F6A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CB4A72A-2B66-436D-99C7-1F3260AF1BFB}"/>
              </a:ext>
            </a:extLst>
          </p:cNvPr>
          <p:cNvSpPr txBox="1"/>
          <p:nvPr/>
        </p:nvSpPr>
        <p:spPr>
          <a:xfrm>
            <a:off x="4222799" y="4820346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13 – 3 = 10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FCEACEFA-0B9E-4562-8471-EEC09F10D89D}"/>
              </a:ext>
            </a:extLst>
          </p:cNvPr>
          <p:cNvCxnSpPr>
            <a:cxnSpLocks/>
          </p:cNvCxnSpPr>
          <p:nvPr/>
        </p:nvCxnSpPr>
        <p:spPr>
          <a:xfrm>
            <a:off x="2022689" y="2071193"/>
            <a:ext cx="4221943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B79B3F8F-89ED-40E2-8D74-17D794E97012}"/>
              </a:ext>
            </a:extLst>
          </p:cNvPr>
          <p:cNvCxnSpPr>
            <a:cxnSpLocks/>
          </p:cNvCxnSpPr>
          <p:nvPr/>
        </p:nvCxnSpPr>
        <p:spPr>
          <a:xfrm>
            <a:off x="2041983" y="360568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="" xmlns:a16="http://schemas.microsoft.com/office/drawing/2014/main" id="{FBB0E7A0-B90F-4A75-AECB-675A2935DBBF}"/>
              </a:ext>
            </a:extLst>
          </p:cNvPr>
          <p:cNvCxnSpPr>
            <a:cxnSpLocks/>
          </p:cNvCxnSpPr>
          <p:nvPr/>
        </p:nvCxnSpPr>
        <p:spPr>
          <a:xfrm>
            <a:off x="6251598" y="2079112"/>
            <a:ext cx="7847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15F336C8-3170-42AE-ACC5-D9B93AE0C289}"/>
              </a:ext>
            </a:extLst>
          </p:cNvPr>
          <p:cNvCxnSpPr>
            <a:cxnSpLocks/>
          </p:cNvCxnSpPr>
          <p:nvPr/>
        </p:nvCxnSpPr>
        <p:spPr>
          <a:xfrm>
            <a:off x="2034384" y="2079112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" name="Rectangle: Rounded Corners 112">
            <a:extLst>
              <a:ext uri="{FF2B5EF4-FFF2-40B4-BE49-F238E27FC236}">
                <a16:creationId xmlns="" xmlns:a16="http://schemas.microsoft.com/office/drawing/2014/main" id="{519695FB-564A-41F3-B8EB-F2A17C89F153}"/>
              </a:ext>
            </a:extLst>
          </p:cNvPr>
          <p:cNvSpPr/>
          <p:nvPr/>
        </p:nvSpPr>
        <p:spPr>
          <a:xfrm>
            <a:off x="4720379" y="1404444"/>
            <a:ext cx="2832948" cy="52956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13  –  4  =  ?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7E80EB45-2186-4CFB-8785-44EB3B4DC5F5}"/>
              </a:ext>
            </a:extLst>
          </p:cNvPr>
          <p:cNvSpPr txBox="1"/>
          <p:nvPr/>
        </p:nvSpPr>
        <p:spPr>
          <a:xfrm>
            <a:off x="4237439" y="5326697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10 – 1 = 9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="" xmlns:a16="http://schemas.microsoft.com/office/drawing/2014/main" id="{46F055EE-CCB8-4DBE-A3C3-82B3F68AB589}"/>
              </a:ext>
            </a:extLst>
          </p:cNvPr>
          <p:cNvSpPr/>
          <p:nvPr/>
        </p:nvSpPr>
        <p:spPr>
          <a:xfrm>
            <a:off x="8130919" y="4846965"/>
            <a:ext cx="3693360" cy="91550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Vậy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 13 – 4 = 9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="" xmlns:a16="http://schemas.microsoft.com/office/drawing/2014/main" id="{B1C40C6C-F7FD-4003-B984-DE8DC441526F}"/>
              </a:ext>
            </a:extLst>
          </p:cNvPr>
          <p:cNvCxnSpPr>
            <a:cxnSpLocks/>
          </p:cNvCxnSpPr>
          <p:nvPr/>
        </p:nvCxnSpPr>
        <p:spPr>
          <a:xfrm>
            <a:off x="2022689" y="2080718"/>
            <a:ext cx="4221943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="" xmlns:a16="http://schemas.microsoft.com/office/drawing/2014/main" id="{2413DE5D-8E00-4B01-9A32-C06FB92F0896}"/>
              </a:ext>
            </a:extLst>
          </p:cNvPr>
          <p:cNvCxnSpPr>
            <a:cxnSpLocks/>
          </p:cNvCxnSpPr>
          <p:nvPr/>
        </p:nvCxnSpPr>
        <p:spPr>
          <a:xfrm>
            <a:off x="5420534" y="2867525"/>
            <a:ext cx="856631" cy="767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="" xmlns:a16="http://schemas.microsoft.com/office/drawing/2014/main" id="{7D95A73E-2673-46A9-93E3-70A909A2DB84}"/>
              </a:ext>
            </a:extLst>
          </p:cNvPr>
          <p:cNvCxnSpPr>
            <a:cxnSpLocks/>
            <a:endCxn id="69" idx="3"/>
          </p:cNvCxnSpPr>
          <p:nvPr/>
        </p:nvCxnSpPr>
        <p:spPr>
          <a:xfrm>
            <a:off x="6251598" y="2088645"/>
            <a:ext cx="6969" cy="75030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5C8F1862-9BF3-441E-88D5-3687A2463049}"/>
              </a:ext>
            </a:extLst>
          </p:cNvPr>
          <p:cNvCxnSpPr>
            <a:cxnSpLocks/>
          </p:cNvCxnSpPr>
          <p:nvPr/>
        </p:nvCxnSpPr>
        <p:spPr>
          <a:xfrm>
            <a:off x="2034384" y="2088637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="" xmlns:a16="http://schemas.microsoft.com/office/drawing/2014/main" id="{4B2DB04F-1FD3-4E98-8596-8F8E9D6BA46D}"/>
              </a:ext>
            </a:extLst>
          </p:cNvPr>
          <p:cNvCxnSpPr>
            <a:cxnSpLocks/>
          </p:cNvCxnSpPr>
          <p:nvPr/>
        </p:nvCxnSpPr>
        <p:spPr>
          <a:xfrm flipH="1">
            <a:off x="5412760" y="2862208"/>
            <a:ext cx="7949" cy="756492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="" xmlns:a16="http://schemas.microsoft.com/office/drawing/2014/main" id="{89063479-1A9E-4834-9DF7-1F89F5D47713}"/>
              </a:ext>
            </a:extLst>
          </p:cNvPr>
          <p:cNvCxnSpPr>
            <a:cxnSpLocks/>
          </p:cNvCxnSpPr>
          <p:nvPr/>
        </p:nvCxnSpPr>
        <p:spPr>
          <a:xfrm>
            <a:off x="2022684" y="3628226"/>
            <a:ext cx="3390453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="" xmlns:a16="http://schemas.microsoft.com/office/drawing/2014/main" id="{1A3D041B-777A-4B57-918A-CDBEE4E81832}"/>
              </a:ext>
            </a:extLst>
          </p:cNvPr>
          <p:cNvCxnSpPr>
            <a:cxnSpLocks/>
          </p:cNvCxnSpPr>
          <p:nvPr/>
        </p:nvCxnSpPr>
        <p:spPr>
          <a:xfrm>
            <a:off x="2030991" y="362822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="" xmlns:a16="http://schemas.microsoft.com/office/drawing/2014/main" id="{4245DC3A-27A1-40D9-B5B9-9E76BF465C10}"/>
              </a:ext>
            </a:extLst>
          </p:cNvPr>
          <p:cNvCxnSpPr>
            <a:cxnSpLocks/>
          </p:cNvCxnSpPr>
          <p:nvPr/>
        </p:nvCxnSpPr>
        <p:spPr>
          <a:xfrm>
            <a:off x="6251596" y="2086931"/>
            <a:ext cx="7847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33DEFD1D-AD65-4873-8857-2CAFF1236201}"/>
              </a:ext>
            </a:extLst>
          </p:cNvPr>
          <p:cNvCxnSpPr>
            <a:cxnSpLocks/>
          </p:cNvCxnSpPr>
          <p:nvPr/>
        </p:nvCxnSpPr>
        <p:spPr>
          <a:xfrm>
            <a:off x="2022687" y="2088537"/>
            <a:ext cx="4221943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="" xmlns:a16="http://schemas.microsoft.com/office/drawing/2014/main" id="{1F21F812-71CC-495D-9E7F-79975CD3F71D}"/>
              </a:ext>
            </a:extLst>
          </p:cNvPr>
          <p:cNvCxnSpPr>
            <a:cxnSpLocks/>
          </p:cNvCxnSpPr>
          <p:nvPr/>
        </p:nvCxnSpPr>
        <p:spPr>
          <a:xfrm>
            <a:off x="2034382" y="2096456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A7CDA09F-D8A9-41EA-A627-35FFF45C6234}"/>
              </a:ext>
            </a:extLst>
          </p:cNvPr>
          <p:cNvCxnSpPr>
            <a:cxnSpLocks/>
          </p:cNvCxnSpPr>
          <p:nvPr/>
        </p:nvCxnSpPr>
        <p:spPr>
          <a:xfrm flipV="1">
            <a:off x="6251592" y="2867525"/>
            <a:ext cx="2542213" cy="767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="" xmlns:a16="http://schemas.microsoft.com/office/drawing/2014/main" id="{8AAC46B2-5D9E-4B84-91BF-BD444105ADF5}"/>
              </a:ext>
            </a:extLst>
          </p:cNvPr>
          <p:cNvCxnSpPr>
            <a:cxnSpLocks/>
          </p:cNvCxnSpPr>
          <p:nvPr/>
        </p:nvCxnSpPr>
        <p:spPr>
          <a:xfrm>
            <a:off x="8793805" y="2078168"/>
            <a:ext cx="0" cy="796076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="" xmlns:a16="http://schemas.microsoft.com/office/drawing/2014/main" id="{88AD1DCF-A3F1-4C51-877B-17E421C1C9CE}"/>
              </a:ext>
            </a:extLst>
          </p:cNvPr>
          <p:cNvCxnSpPr>
            <a:cxnSpLocks/>
          </p:cNvCxnSpPr>
          <p:nvPr/>
        </p:nvCxnSpPr>
        <p:spPr>
          <a:xfrm flipV="1">
            <a:off x="6270125" y="2067004"/>
            <a:ext cx="2523683" cy="1371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="" xmlns:a16="http://schemas.microsoft.com/office/drawing/2014/main" id="{9DCF359A-41DD-4750-A694-F5E0D0C449C8}"/>
              </a:ext>
            </a:extLst>
          </p:cNvPr>
          <p:cNvCxnSpPr>
            <a:cxnSpLocks/>
          </p:cNvCxnSpPr>
          <p:nvPr/>
        </p:nvCxnSpPr>
        <p:spPr>
          <a:xfrm>
            <a:off x="6281820" y="2088645"/>
            <a:ext cx="7829" cy="79360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D4AD2D40-E978-4A37-9344-5C7160471906}"/>
              </a:ext>
            </a:extLst>
          </p:cNvPr>
          <p:cNvGrpSpPr/>
          <p:nvPr/>
        </p:nvGrpSpPr>
        <p:grpSpPr>
          <a:xfrm>
            <a:off x="1161303" y="80478"/>
            <a:ext cx="10893327" cy="1390707"/>
            <a:chOff x="1765005" y="168333"/>
            <a:chExt cx="8527311" cy="1390707"/>
          </a:xfrm>
        </p:grpSpPr>
        <p:pic>
          <p:nvPicPr>
            <p:cNvPr id="138" name="Picture 137">
              <a:extLst>
                <a:ext uri="{FF2B5EF4-FFF2-40B4-BE49-F238E27FC236}">
                  <a16:creationId xmlns="" xmlns:a16="http://schemas.microsoft.com/office/drawing/2014/main" id="{8BFACA9C-3D89-4946-9D6F-87D839B5F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139" name="Rectangle 138">
              <a:extLst>
                <a:ext uri="{FF2B5EF4-FFF2-40B4-BE49-F238E27FC236}">
                  <a16:creationId xmlns="" xmlns:a16="http://schemas.microsoft.com/office/drawing/2014/main" id="{BF458720-A010-4554-BCCB-E4A09BD757B5}"/>
                </a:ext>
              </a:extLst>
            </p:cNvPr>
            <p:cNvSpPr/>
            <p:nvPr/>
          </p:nvSpPr>
          <p:spPr>
            <a:xfrm>
              <a:off x="2861984" y="453933"/>
              <a:ext cx="712299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</a:rPr>
                <a:t>TRỪ BẰNG CÁCH LÀM CHO TRÒN 10</a:t>
              </a:r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89532B99-F71F-4A85-ABCF-34FE70701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9566" y="2269282"/>
            <a:ext cx="897735" cy="1161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66538B4-552C-49AB-ADC8-81713D023C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20" b="89744" l="9453" r="95025">
                        <a14:foregroundMark x1="56219" y1="11111" x2="56219" y2="11111"/>
                        <a14:foregroundMark x1="54229" y1="29915" x2="54229" y2="29915"/>
                        <a14:foregroundMark x1="91542" y1="37179" x2="91542" y2="37179"/>
                        <a14:foregroundMark x1="95522" y1="40171" x2="95522" y2="40171"/>
                        <a14:foregroundMark x1="47761" y1="30769" x2="47761" y2="30769"/>
                        <a14:foregroundMark x1="53234" y1="32051" x2="53234" y2="32051"/>
                        <a14:foregroundMark x1="49751" y1="12393" x2="49751" y2="12393"/>
                        <a14:foregroundMark x1="32836" y1="8974" x2="32836" y2="8974"/>
                        <a14:foregroundMark x1="55224" y1="8120" x2="55224" y2="8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70799" y="4285074"/>
            <a:ext cx="1998356" cy="263341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1CCC64A2-9816-4E61-9399-1284D70DE10B}"/>
              </a:ext>
            </a:extLst>
          </p:cNvPr>
          <p:cNvSpPr/>
          <p:nvPr/>
        </p:nvSpPr>
        <p:spPr>
          <a:xfrm>
            <a:off x="6008173" y="1404730"/>
            <a:ext cx="463187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0BFC4924-2DCD-4751-A300-3F175B03F3C3}"/>
              </a:ext>
            </a:extLst>
          </p:cNvPr>
          <p:cNvSpPr/>
          <p:nvPr/>
        </p:nvSpPr>
        <p:spPr>
          <a:xfrm>
            <a:off x="5293057" y="4886435"/>
            <a:ext cx="463187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A74AAEEA-5E2A-4238-B2EC-8A705FEED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7519" y="2967058"/>
            <a:ext cx="897735" cy="11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181 0.00371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85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11797 0.00277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12018 -0.00093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6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17748 -0.00301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62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18867 0.00717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0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0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2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113" grpId="0" animBg="1"/>
      <p:bldP spid="114" grpId="0"/>
      <p:bldP spid="115" grpId="0" animBg="1"/>
      <p:bldP spid="10" grpId="0" animBg="1"/>
      <p:bldP spid="10" grpId="1" animBg="1"/>
      <p:bldP spid="10" grpId="2" animBg="1"/>
      <p:bldP spid="59" grpId="0" animBg="1"/>
      <p:bldP spid="59" grpId="1" animBg="1"/>
      <p:bldP spid="59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0" y="0"/>
            <a:ext cx="12192000" cy="6429676"/>
          </a:xfrm>
          <a:prstGeom prst="rect">
            <a:avLst/>
          </a:prstGeom>
        </p:spPr>
      </p:pic>
      <p:pic>
        <p:nvPicPr>
          <p:cNvPr id="2" name="Toán 2 - Trừ bằng cách làm tròn mười">
            <a:hlinkClick r:id="" action="ppaction://media"/>
            <a:extLst>
              <a:ext uri="{FF2B5EF4-FFF2-40B4-BE49-F238E27FC236}">
                <a16:creationId xmlns="" xmlns:a16="http://schemas.microsoft.com/office/drawing/2014/main" id="{5844F054-9881-43EC-BC35-E7A2C17099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3965" y="688482"/>
            <a:ext cx="9744075" cy="54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7172c07ddeba16e44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9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1156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7" y="0"/>
            <a:ext cx="12185651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72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6922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7" y="53749"/>
            <a:ext cx="12102353" cy="680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0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7" y="8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56614" y="2814638"/>
            <a:ext cx="13234988" cy="246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20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22" y="634297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99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6" y="140547"/>
            <a:ext cx="11837893" cy="67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58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918"/>
            <a:ext cx="12192000" cy="671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14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7172c07ddeba16e44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9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886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7" y="149418"/>
            <a:ext cx="11852089" cy="634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3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94129"/>
            <a:ext cx="13011151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3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7172c07ddeba16e44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9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6373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"/>
          <a:stretch/>
        </p:blipFill>
        <p:spPr>
          <a:xfrm>
            <a:off x="134475" y="6358"/>
            <a:ext cx="12203311" cy="6432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533C40-9F63-4040-8A42-B654B032B7F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5599" b="33708"/>
          <a:stretch/>
        </p:blipFill>
        <p:spPr>
          <a:xfrm>
            <a:off x="4270417" y="2237703"/>
            <a:ext cx="3648471" cy="2180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97959DC-71A0-42BA-BCF6-4424094CA2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65647"/>
          <a:stretch/>
        </p:blipFill>
        <p:spPr>
          <a:xfrm>
            <a:off x="625184" y="2088083"/>
            <a:ext cx="3435069" cy="2366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E3718B-624E-4C89-A831-846131A1C8D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7537"/>
          <a:stretch/>
        </p:blipFill>
        <p:spPr>
          <a:xfrm>
            <a:off x="8113580" y="2192791"/>
            <a:ext cx="3435069" cy="21805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1166621" y="358153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=""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="" xmlns:a16="http://schemas.microsoft.com/office/drawing/2014/main" id="{69EBF55D-D7DF-4D9A-96FC-C58D1B440A8D}"/>
              </a:ext>
            </a:extLst>
          </p:cNvPr>
          <p:cNvSpPr txBox="1"/>
          <p:nvPr/>
        </p:nvSpPr>
        <p:spPr>
          <a:xfrm>
            <a:off x="8378708" y="2607276"/>
            <a:ext cx="2600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15 – 8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15 – 6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="" xmlns:a16="http://schemas.microsoft.com/office/drawing/2014/main" id="{48FCFB55-380A-4CC4-9AE0-337E40671013}"/>
              </a:ext>
            </a:extLst>
          </p:cNvPr>
          <p:cNvSpPr txBox="1"/>
          <p:nvPr/>
        </p:nvSpPr>
        <p:spPr>
          <a:xfrm>
            <a:off x="1028142" y="2655902"/>
            <a:ext cx="21779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13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13 – 7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="" xmlns:a16="http://schemas.microsoft.com/office/drawing/2014/main" id="{71BB10A3-A128-435A-91AC-44F02BFFD0B0}"/>
              </a:ext>
            </a:extLst>
          </p:cNvPr>
          <p:cNvSpPr txBox="1"/>
          <p:nvPr/>
        </p:nvSpPr>
        <p:spPr>
          <a:xfrm>
            <a:off x="4990621" y="2635102"/>
            <a:ext cx="19714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14 – 6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14 – 9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344" name="TextBox4" r:id="rId2" imgW="542880" imgH="457200"/>
        </mc:Choice>
        <mc:Fallback>
          <p:control name="TextBox4" r:id="rId2" imgW="542880" imgH="4572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20988" y="2686050"/>
                  <a:ext cx="531812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45" name="TextBox1" r:id="rId3" imgW="542880" imgH="457200"/>
        </mc:Choice>
        <mc:Fallback>
          <p:control name="TextBox1" r:id="rId3" imgW="54288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20988" y="3355975"/>
                  <a:ext cx="531812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46" name="TextBox2" r:id="rId4" imgW="476280" imgH="457200"/>
        </mc:Choice>
        <mc:Fallback>
          <p:control name="TextBox2" r:id="rId4" imgW="47628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24663" y="2662238"/>
                  <a:ext cx="485775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47" name="TextBox3" r:id="rId5" imgW="476280" imgH="457200"/>
        </mc:Choice>
        <mc:Fallback>
          <p:control name="TextBox3" r:id="rId5" imgW="47628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24663" y="3324225"/>
                  <a:ext cx="485775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48" name="TextBox5" r:id="rId6" imgW="514440" imgH="457200"/>
        </mc:Choice>
        <mc:Fallback>
          <p:control name="TextBox5" r:id="rId6" imgW="514440" imgH="457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7800" y="2686050"/>
                  <a:ext cx="522288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349" name="TextBox6" r:id="rId7" imgW="514440" imgH="457200"/>
        </mc:Choice>
        <mc:Fallback>
          <p:control name="TextBox6" r:id="rId7" imgW="514440" imgH="45720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7800" y="3355975"/>
                  <a:ext cx="522288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533C40-9F63-4040-8A42-B654B032B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99" b="33708"/>
          <a:stretch/>
        </p:blipFill>
        <p:spPr>
          <a:xfrm>
            <a:off x="3975581" y="995082"/>
            <a:ext cx="4134287" cy="5002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97959DC-71A0-42BA-BCF6-4424094CA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647"/>
          <a:stretch/>
        </p:blipFill>
        <p:spPr>
          <a:xfrm>
            <a:off x="-121024" y="342376"/>
            <a:ext cx="4370295" cy="5802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E3718B-624E-4C89-A831-846131A1C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537"/>
          <a:stretch/>
        </p:blipFill>
        <p:spPr>
          <a:xfrm>
            <a:off x="8083974" y="1252359"/>
            <a:ext cx="4108031" cy="5000523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="" xmlns:a16="http://schemas.microsoft.com/office/drawing/2014/main" id="{69EBF55D-D7DF-4D9A-96FC-C58D1B440A8D}"/>
              </a:ext>
            </a:extLst>
          </p:cNvPr>
          <p:cNvSpPr txBox="1"/>
          <p:nvPr/>
        </p:nvSpPr>
        <p:spPr>
          <a:xfrm>
            <a:off x="8378708" y="2607276"/>
            <a:ext cx="26009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15 – 8 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  <a:p>
            <a:pPr>
              <a:spcAft>
                <a:spcPts val="1200"/>
              </a:spcAft>
            </a:pP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15 – 6 =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="" xmlns:a16="http://schemas.microsoft.com/office/drawing/2014/main" id="{48FCFB55-380A-4CC4-9AE0-337E40671013}"/>
              </a:ext>
            </a:extLst>
          </p:cNvPr>
          <p:cNvSpPr txBox="1"/>
          <p:nvPr/>
        </p:nvSpPr>
        <p:spPr>
          <a:xfrm>
            <a:off x="1028142" y="2500637"/>
            <a:ext cx="21779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13 – 5 =</a:t>
            </a:r>
          </a:p>
          <a:p>
            <a:pPr>
              <a:spcAft>
                <a:spcPts val="1200"/>
              </a:spcAft>
            </a:pPr>
            <a:endParaRPr lang="en-US" sz="3600" b="1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13 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– 7 =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="" xmlns:a16="http://schemas.microsoft.com/office/drawing/2014/main" id="{71BB10A3-A128-435A-91AC-44F02BFFD0B0}"/>
              </a:ext>
            </a:extLst>
          </p:cNvPr>
          <p:cNvSpPr txBox="1"/>
          <p:nvPr/>
        </p:nvSpPr>
        <p:spPr>
          <a:xfrm>
            <a:off x="4990621" y="2635107"/>
            <a:ext cx="19714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14 – 6 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  <a:p>
            <a:pPr>
              <a:spcAft>
                <a:spcPts val="1200"/>
              </a:spcAft>
            </a:pP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14 – 9 =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038011" y="2500629"/>
            <a:ext cx="646484" cy="6405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16" y="3819367"/>
            <a:ext cx="6588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080" y="2568116"/>
            <a:ext cx="6588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962079" y="3896812"/>
            <a:ext cx="646484" cy="6405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0774551" y="3976561"/>
            <a:ext cx="646484" cy="6405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0656391" y="2580061"/>
            <a:ext cx="646484" cy="6405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78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7172c07ddeba16e44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9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5285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42D4E3-DF97-45D5-88DC-63A29E48A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7" y="94128"/>
            <a:ext cx="11964015" cy="6607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96" y="5420320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3380">
            <a:off x="319801" y="5420317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88591">
            <a:off x="105320" y="5428219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7997" y="4892861"/>
            <a:ext cx="1006935" cy="839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1781" y="337795"/>
            <a:ext cx="1841996" cy="156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96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30" y="3258779"/>
            <a:ext cx="5052503" cy="8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5211" b="1" dirty="0">
                <a:latin typeface="UTM Avo" panose="02040603050506020204" pitchFamily="18" charset="0"/>
              </a:rPr>
              <a:t>KHỞI ĐỘNG</a:t>
            </a:r>
            <a:endParaRPr sz="5211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3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7936">
            <a:off x="10379150" y="5196941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3234">
            <a:off x="11300147" y="5264323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6740" y="4941433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97841" y="5900127"/>
            <a:ext cx="1582886" cy="13152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827" y="-200090"/>
            <a:ext cx="1841996" cy="1565697"/>
          </a:xfrm>
          <a:prstGeom prst="rect">
            <a:avLst/>
          </a:prstGeom>
        </p:spPr>
      </p:pic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-1" y="-200089"/>
            <a:ext cx="4128247" cy="156569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 smtClean="0">
                <a:solidFill>
                  <a:srgbClr val="0000FF"/>
                </a:solidFill>
              </a:rPr>
              <a:t>Phiếu</a:t>
            </a:r>
            <a:r>
              <a:rPr lang="en-US" sz="4800" b="1" noProof="0" dirty="0" smtClean="0">
                <a:solidFill>
                  <a:srgbClr val="0000FF"/>
                </a:solidFill>
              </a:rPr>
              <a:t> </a:t>
            </a:r>
            <a:r>
              <a:rPr lang="en-US" sz="4800" b="1" noProof="0" dirty="0" err="1" smtClean="0">
                <a:solidFill>
                  <a:srgbClr val="0000FF"/>
                </a:solidFill>
              </a:rPr>
              <a:t>bài</a:t>
            </a:r>
            <a:r>
              <a:rPr lang="en-US" sz="4800" b="1" noProof="0" dirty="0" smtClean="0">
                <a:solidFill>
                  <a:srgbClr val="0000FF"/>
                </a:solidFill>
              </a:rPr>
              <a:t> </a:t>
            </a:r>
            <a:r>
              <a:rPr lang="en-US" sz="4800" b="1" noProof="0" dirty="0" err="1" smtClean="0">
                <a:solidFill>
                  <a:srgbClr val="0000FF"/>
                </a:solidFill>
              </a:rPr>
              <a:t>tập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5" y="1122164"/>
            <a:ext cx="11645289" cy="110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71" y="2235386"/>
            <a:ext cx="54387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48" y="5136631"/>
            <a:ext cx="9429750" cy="172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2115" y="6314636"/>
            <a:ext cx="1582886" cy="65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42D4E3-DF97-45D5-88DC-63A29E48A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7" y="162296"/>
            <a:ext cx="11702290" cy="65395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720" y="5420320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3380">
            <a:off x="-297236" y="5337367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88591">
            <a:off x="-310588" y="5312192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7997" y="4892861"/>
            <a:ext cx="1006935" cy="839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663" y="-231779"/>
            <a:ext cx="1841996" cy="1565697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07123" y="5074163"/>
            <a:ext cx="8202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034118" y="5014546"/>
            <a:ext cx="833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53701" y="5074163"/>
            <a:ext cx="8878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FF0000"/>
                </a:solidFill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903755" y="5108670"/>
            <a:ext cx="45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FF0000"/>
                </a:solidFill>
              </a:rPr>
              <a:t>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373094" y="5692026"/>
            <a:ext cx="5244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</a:rPr>
              <a:t>8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06377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7172c07ddeba16e44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496800" cy="69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9217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88638" y="3583572"/>
            <a:ext cx="6530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8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505" y="265135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466736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800" y="33950"/>
            <a:ext cx="10337800" cy="10064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7">
              <a:lnSpc>
                <a:spcPct val="135000"/>
              </a:lnSpc>
              <a:buClrTx/>
              <a:buFontTx/>
              <a:buNone/>
            </a:pPr>
            <a:r>
              <a:rPr lang="en-US" sz="4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NGHỊ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" y="33946"/>
            <a:ext cx="6574767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7">
              <a:lnSpc>
                <a:spcPct val="150000"/>
              </a:lnSpc>
              <a:buClrTx/>
              <a:buFontTx/>
              <a:buNone/>
            </a:pPr>
            <a:r>
              <a:rPr lang="en-US" sz="4000" b="1" kern="12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35665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/>
          <a:stretch/>
        </p:blipFill>
        <p:spPr>
          <a:xfrm>
            <a:off x="0" y="423512"/>
            <a:ext cx="12192000" cy="64344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6600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lang="en-US" sz="6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lang="en-US" sz="6600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lang="en-US" sz="6600" b="1" kern="120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699504" y="1660701"/>
            <a:ext cx="9655433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7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 smtClean="0">
                  <a:latin typeface="UTM Avo" panose="02040603050506020204" pitchFamily="18" charset="0"/>
                </a:rPr>
                <a:t>-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Các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Con non </a:t>
              </a:r>
              <a:r>
                <a:rPr lang="en-US" sz="2400" dirty="0" err="1">
                  <a:latin typeface="UTM Avo" panose="02040603050506020204" pitchFamily="18" charset="0"/>
                </a:rPr>
                <a:t>nớt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chiếc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latin typeface="UTM Avo" panose="02040603050506020204" pitchFamily="18" charset="0"/>
                </a:rPr>
                <a:t>. </a:t>
              </a:r>
              <a:r>
                <a:rPr lang="en-US" sz="2400" dirty="0" err="1">
                  <a:latin typeface="UTM Avo" panose="02040603050506020204" pitchFamily="18" charset="0"/>
                </a:rPr>
                <a:t>Mặc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động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viên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cổ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nhưng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bạn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vẫn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dám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bước</a:t>
              </a:r>
              <a:r>
                <a:rPr lang="en-US" sz="2400" dirty="0">
                  <a:latin typeface="UTM Avo" panose="02040603050506020204" pitchFamily="18" charset="0"/>
                </a:rPr>
                <a:t> qua</a:t>
              </a:r>
              <a:r>
                <a:rPr lang="en-US" sz="2400" dirty="0" smtClean="0">
                  <a:latin typeface="UTM Avo" panose="020406030505060202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</a:endParaRPr>
            </a:p>
            <a:p>
              <a:pPr algn="just"/>
              <a:r>
                <a:rPr lang="en-US" sz="2400" dirty="0">
                  <a:latin typeface="UTM Avo" panose="02040603050506020204" pitchFamily="18" charset="0"/>
                </a:rPr>
                <a:t>-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hãy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giúp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những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con </a:t>
              </a:r>
              <a:r>
                <a:rPr lang="en-US" sz="2400" dirty="0" err="1"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latin typeface="UTM Avo" panose="02040603050506020204" pitchFamily="18" charset="0"/>
                </a:rPr>
                <a:t> thêm </a:t>
              </a:r>
              <a:r>
                <a:rPr lang="en-US" sz="2400" dirty="0" err="1">
                  <a:latin typeface="UTM Avo" panose="02040603050506020204" pitchFamily="18" charset="0"/>
                </a:rPr>
                <a:t>lòng</a:t>
              </a:r>
              <a:r>
                <a:rPr lang="en-US" sz="2400" dirty="0">
                  <a:latin typeface="UTM Avo" panose="02040603050506020204" pitchFamily="18" charset="0"/>
                </a:rPr>
                <a:t> can </a:t>
              </a:r>
              <a:r>
                <a:rPr lang="en-US" sz="2400" dirty="0" err="1">
                  <a:latin typeface="UTM Avo" panose="02040603050506020204" pitchFamily="18" charset="0"/>
                </a:rPr>
                <a:t>đảm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bước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chiếc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cùng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kiếm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ăn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với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đúng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câu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nhé</a:t>
              </a:r>
              <a:r>
                <a:rPr lang="en-US" sz="2400" dirty="0" smtClean="0">
                  <a:latin typeface="UTM Avo" panose="020406030505060202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0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/>
          <a:stretch/>
        </p:blipFill>
        <p:spPr>
          <a:xfrm>
            <a:off x="0" y="423512"/>
            <a:ext cx="12192000" cy="643448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kern="12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kern="12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kern="12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  <a:endParaRPr lang="en-US" sz="3600" b="1" kern="12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885" y="138791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4727" y="-103429"/>
            <a:ext cx="2913670" cy="268786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20553" y="1459171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400" b="1" kern="12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12 - </a:t>
            </a:r>
            <a:r>
              <a:rPr lang="en-US" sz="44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 =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/>
          <a:stretch/>
        </p:blipFill>
        <p:spPr>
          <a:xfrm>
            <a:off x="0" y="423512"/>
            <a:ext cx="12192000" cy="643448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kern="12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kern="12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kern="12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kern="1200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8</a:t>
            </a:r>
            <a:endParaRPr lang="en-US" sz="3600" b="1" kern="12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20582" y="1387915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300" b="1" kern="12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lang="en-US" sz="4300" b="1" kern="1200" dirty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4300" b="1" kern="12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5 = ?</a:t>
            </a:r>
            <a:endParaRPr lang="en-US" sz="4300" b="1" kern="1200" dirty="0">
              <a:ln w="0"/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/>
          <a:stretch/>
        </p:blipFill>
        <p:spPr>
          <a:xfrm>
            <a:off x="0" y="423512"/>
            <a:ext cx="12192000" cy="643448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326095" y="231134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8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sp>
        <p:nvSpPr>
          <p:cNvPr id="24" name="Google Shape;271;p6"/>
          <p:cNvSpPr txBox="1"/>
          <p:nvPr/>
        </p:nvSpPr>
        <p:spPr>
          <a:xfrm>
            <a:off x="3973724" y="730392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12 - 4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= ?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8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/>
          <a:stretch/>
        </p:blipFill>
        <p:spPr>
          <a:xfrm>
            <a:off x="0" y="423512"/>
            <a:ext cx="12192000" cy="643448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4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354492" y="349705"/>
            <a:ext cx="3265120" cy="2238383"/>
            <a:chOff x="4354492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354492" y="1560130"/>
              <a:ext cx="3265120" cy="73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sz="4200" b="1" kern="1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13 - 6 </a:t>
              </a:r>
              <a:r>
                <a:rPr lang="en-US" sz="4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= 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/>
          <a:stretch/>
        </p:blipFill>
        <p:spPr>
          <a:xfrm>
            <a:off x="0" y="423512"/>
            <a:ext cx="12192000" cy="643448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73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sz="4200" b="1" kern="1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14 - </a:t>
              </a:r>
              <a:r>
                <a:rPr lang="en-US" sz="4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7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508" y="1388772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6483394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3517</TotalTime>
  <Words>369</Words>
  <Application>Microsoft Office PowerPoint</Application>
  <PresentationFormat>Custom</PresentationFormat>
  <Paragraphs>85</Paragraphs>
  <Slides>35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1_Office Theme</vt:lpstr>
      <vt:lpstr>2_Office Theme</vt:lpstr>
      <vt:lpstr>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Tiết 24: Phép trừ (có nhớ) trong phạm vi 20 - Tiếp theo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21AK22</cp:lastModifiedBy>
  <cp:revision>401</cp:revision>
  <dcterms:created xsi:type="dcterms:W3CDTF">2021-02-20T02:56:00Z</dcterms:created>
  <dcterms:modified xsi:type="dcterms:W3CDTF">2024-10-08T05:24:00Z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