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2"/>
  </p:notesMasterIdLst>
  <p:sldIdLst>
    <p:sldId id="388" r:id="rId3"/>
    <p:sldId id="266" r:id="rId4"/>
    <p:sldId id="392" r:id="rId5"/>
    <p:sldId id="262" r:id="rId6"/>
    <p:sldId id="393" r:id="rId7"/>
    <p:sldId id="389" r:id="rId8"/>
    <p:sldId id="401" r:id="rId9"/>
    <p:sldId id="390" r:id="rId10"/>
    <p:sldId id="409" r:id="rId11"/>
    <p:sldId id="403" r:id="rId12"/>
    <p:sldId id="405" r:id="rId13"/>
    <p:sldId id="404" r:id="rId14"/>
    <p:sldId id="414" r:id="rId15"/>
    <p:sldId id="411" r:id="rId16"/>
    <p:sldId id="412" r:id="rId17"/>
    <p:sldId id="413" r:id="rId18"/>
    <p:sldId id="416" r:id="rId19"/>
    <p:sldId id="282" r:id="rId20"/>
    <p:sldId id="28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8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6FCD7-EFBD-4423-A572-392E990DAE12}" type="datetimeFigureOut">
              <a:rPr lang="en-US" smtClean="0"/>
              <a:t>30/08/2023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7FF0D-3108-4406-A6C2-4DB64F82457E}" type="slidenum">
              <a:rPr lang="en-US" smtClean="0"/>
              <a:t>‹#›</a:t>
            </a:fld>
            <a:endParaRPr lang="en-US"/>
          </a:p>
        </p:txBody>
      </p:sp>
    </p:spTree>
    <p:extLst>
      <p:ext uri="{BB962C8B-B14F-4D97-AF65-F5344CB8AC3E}">
        <p14:creationId xmlns:p14="http://schemas.microsoft.com/office/powerpoint/2010/main" val="2667416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30/08/2023</a:t>
            </a:fld>
            <a:endParaRPr lang="en-US"/>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411398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6A8D6-8773-47F2-B37A-8E0E3DEB91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DD80F6-1881-4E46-91CF-00CA3FCDDF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360777-F38E-4CA0-AE52-BCAD86D9ED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82D241-6FC2-4676-9A13-420AA9F4CFC2}"/>
              </a:ext>
            </a:extLst>
          </p:cNvPr>
          <p:cNvSpPr>
            <a:spLocks noGrp="1"/>
          </p:cNvSpPr>
          <p:nvPr>
            <p:ph type="dt" sz="half" idx="10"/>
          </p:nvPr>
        </p:nvSpPr>
        <p:spPr/>
        <p:txBody>
          <a:bodyPr/>
          <a:lstStyle/>
          <a:p>
            <a:fld id="{B5AE9FF7-F5C4-4B75-B312-7A2B0AADEC3E}" type="datetime1">
              <a:rPr lang="en-US" smtClean="0"/>
              <a:t>30/08/2023</a:t>
            </a:fld>
            <a:endParaRPr lang="en-US"/>
          </a:p>
        </p:txBody>
      </p:sp>
      <p:sp>
        <p:nvSpPr>
          <p:cNvPr id="6" name="Footer Placeholder 5">
            <a:extLst>
              <a:ext uri="{FF2B5EF4-FFF2-40B4-BE49-F238E27FC236}">
                <a16:creationId xmlns:a16="http://schemas.microsoft.com/office/drawing/2014/main" id="{698356D7-FCE6-410D-A92A-7A8BA8D355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912A7-36BF-4DAA-9399-2C862647D8D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1866496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BF543-A3BD-421F-876C-1939A42B43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271A23-C041-417C-B519-802BAB593E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8CAB0E-1AB2-4697-981E-9CEED76251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5138EE-6D9B-40CE-B2B6-0DD6C0C13C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79275C-1CF9-411C-96FC-5311F90B42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A8D47A-3338-4966-B6BC-8183D68CFBFF}"/>
              </a:ext>
            </a:extLst>
          </p:cNvPr>
          <p:cNvSpPr>
            <a:spLocks noGrp="1"/>
          </p:cNvSpPr>
          <p:nvPr>
            <p:ph type="dt" sz="half" idx="10"/>
          </p:nvPr>
        </p:nvSpPr>
        <p:spPr/>
        <p:txBody>
          <a:bodyPr/>
          <a:lstStyle/>
          <a:p>
            <a:fld id="{0D1B56F3-24BB-45BE-BD1E-E26A863B0966}" type="datetime1">
              <a:rPr lang="en-US" smtClean="0"/>
              <a:t>30/08/2023</a:t>
            </a:fld>
            <a:endParaRPr lang="en-US"/>
          </a:p>
        </p:txBody>
      </p:sp>
      <p:sp>
        <p:nvSpPr>
          <p:cNvPr id="8" name="Footer Placeholder 7">
            <a:extLst>
              <a:ext uri="{FF2B5EF4-FFF2-40B4-BE49-F238E27FC236}">
                <a16:creationId xmlns:a16="http://schemas.microsoft.com/office/drawing/2014/main" id="{8103E1FD-424A-46E2-9E37-ABFAC57999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0C57F2-5518-4AB7-93EC-ECC2866F5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039994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EAA2E-4234-4746-A9C1-1FB5273A94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6E4BCC-92FE-44F8-B6CB-0B6F70878837}"/>
              </a:ext>
            </a:extLst>
          </p:cNvPr>
          <p:cNvSpPr>
            <a:spLocks noGrp="1"/>
          </p:cNvSpPr>
          <p:nvPr>
            <p:ph type="dt" sz="half" idx="10"/>
          </p:nvPr>
        </p:nvSpPr>
        <p:spPr/>
        <p:txBody>
          <a:bodyPr/>
          <a:lstStyle/>
          <a:p>
            <a:fld id="{B99138A9-B139-4FBA-BD61-A63595AC75F4}" type="datetime1">
              <a:rPr lang="en-US" smtClean="0"/>
              <a:t>30/08/2023</a:t>
            </a:fld>
            <a:endParaRPr lang="en-US"/>
          </a:p>
        </p:txBody>
      </p:sp>
      <p:sp>
        <p:nvSpPr>
          <p:cNvPr id="4" name="Footer Placeholder 3">
            <a:extLst>
              <a:ext uri="{FF2B5EF4-FFF2-40B4-BE49-F238E27FC236}">
                <a16:creationId xmlns:a16="http://schemas.microsoft.com/office/drawing/2014/main" id="{A56070D3-D412-4D85-AA7D-3B8C3B5585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117B22-0243-4B1B-AA4A-C69D3D124EF6}"/>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545644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9989D4-ED90-4AF6-8BE4-E14F8E560CC1}"/>
              </a:ext>
            </a:extLst>
          </p:cNvPr>
          <p:cNvSpPr>
            <a:spLocks noGrp="1"/>
          </p:cNvSpPr>
          <p:nvPr>
            <p:ph type="dt" sz="half" idx="10"/>
          </p:nvPr>
        </p:nvSpPr>
        <p:spPr/>
        <p:txBody>
          <a:bodyPr/>
          <a:lstStyle/>
          <a:p>
            <a:fld id="{33219DCA-20B6-4A7F-9287-D29CBE4F4E3E}" type="datetime1">
              <a:rPr lang="en-US" smtClean="0"/>
              <a:t>30/08/2023</a:t>
            </a:fld>
            <a:endParaRPr lang="en-US"/>
          </a:p>
        </p:txBody>
      </p:sp>
      <p:sp>
        <p:nvSpPr>
          <p:cNvPr id="3" name="Footer Placeholder 2">
            <a:extLst>
              <a:ext uri="{FF2B5EF4-FFF2-40B4-BE49-F238E27FC236}">
                <a16:creationId xmlns:a16="http://schemas.microsoft.com/office/drawing/2014/main" id="{F40A95EC-3B27-4D55-A125-91BD6E2B81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DDB516-8449-4C02-B990-64373DB5E667}"/>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56541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9EFE9-AE5E-4846-8F3F-561341D3EF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F5DA9F-72BE-453E-9BA1-B1B6EEF906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C3E682-CEF3-4B89-941A-29ADEB8BF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35A87F-90AF-4464-A736-52D1CADA2883}"/>
              </a:ext>
            </a:extLst>
          </p:cNvPr>
          <p:cNvSpPr>
            <a:spLocks noGrp="1"/>
          </p:cNvSpPr>
          <p:nvPr>
            <p:ph type="dt" sz="half" idx="10"/>
          </p:nvPr>
        </p:nvSpPr>
        <p:spPr/>
        <p:txBody>
          <a:bodyPr/>
          <a:lstStyle/>
          <a:p>
            <a:fld id="{19E4CC13-3719-4BC0-9941-BCD22F2E39BB}" type="datetime1">
              <a:rPr lang="en-US" smtClean="0"/>
              <a:t>30/08/2023</a:t>
            </a:fld>
            <a:endParaRPr lang="en-US"/>
          </a:p>
        </p:txBody>
      </p:sp>
      <p:sp>
        <p:nvSpPr>
          <p:cNvPr id="6" name="Footer Placeholder 5">
            <a:extLst>
              <a:ext uri="{FF2B5EF4-FFF2-40B4-BE49-F238E27FC236}">
                <a16:creationId xmlns:a16="http://schemas.microsoft.com/office/drawing/2014/main" id="{374EBDCA-0095-4A53-94F3-518715A4FE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FE2551-6974-4065-A0C0-CB1CA6E2E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6928036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5C63D-F4C2-42EB-AB85-4385DC8EB3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9BF71D-974F-427F-88EF-05F2879D11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E09DA1-225C-43B3-B889-B760CD46C9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F0C8C3-A384-4E63-8E44-19B65F56A139}"/>
              </a:ext>
            </a:extLst>
          </p:cNvPr>
          <p:cNvSpPr>
            <a:spLocks noGrp="1"/>
          </p:cNvSpPr>
          <p:nvPr>
            <p:ph type="dt" sz="half" idx="10"/>
          </p:nvPr>
        </p:nvSpPr>
        <p:spPr/>
        <p:txBody>
          <a:bodyPr/>
          <a:lstStyle/>
          <a:p>
            <a:fld id="{339C473A-74A1-46F3-8D2E-10C923B7E154}" type="datetime1">
              <a:rPr lang="en-US" smtClean="0"/>
              <a:t>30/08/2023</a:t>
            </a:fld>
            <a:endParaRPr lang="en-US"/>
          </a:p>
        </p:txBody>
      </p:sp>
      <p:sp>
        <p:nvSpPr>
          <p:cNvPr id="6" name="Footer Placeholder 5">
            <a:extLst>
              <a:ext uri="{FF2B5EF4-FFF2-40B4-BE49-F238E27FC236}">
                <a16:creationId xmlns:a16="http://schemas.microsoft.com/office/drawing/2014/main" id="{FD4CA027-00E7-494D-8C76-AD52846B38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015811-59EC-4D1D-959F-17DBEBBA4BB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176582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DCB1E-B8B3-4099-9998-B1DEAD5CDF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C9C89E-B954-4BBD-8FC6-63D9712106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413943-8E2C-479E-A890-4082F72A6BB9}"/>
              </a:ext>
            </a:extLst>
          </p:cNvPr>
          <p:cNvSpPr>
            <a:spLocks noGrp="1"/>
          </p:cNvSpPr>
          <p:nvPr>
            <p:ph type="dt" sz="half" idx="10"/>
          </p:nvPr>
        </p:nvSpPr>
        <p:spPr/>
        <p:txBody>
          <a:bodyPr/>
          <a:lstStyle/>
          <a:p>
            <a:fld id="{03A4B6EE-3F1C-40A8-BAA7-D8D1D25FA34D}" type="datetime1">
              <a:rPr lang="en-US" smtClean="0"/>
              <a:t>30/08/2023</a:t>
            </a:fld>
            <a:endParaRPr lang="en-US"/>
          </a:p>
        </p:txBody>
      </p:sp>
      <p:sp>
        <p:nvSpPr>
          <p:cNvPr id="5" name="Footer Placeholder 4">
            <a:extLst>
              <a:ext uri="{FF2B5EF4-FFF2-40B4-BE49-F238E27FC236}">
                <a16:creationId xmlns:a16="http://schemas.microsoft.com/office/drawing/2014/main" id="{55B604B0-3DBA-4D52-ADB2-DC5CEF4419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661FA0-D26F-4FFC-8850-74922A33894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41432173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F595F7-9D7D-4C85-9C99-BE194AFE63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49E8BE-C4BA-4237-B360-FC4943A313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70A49F-B64E-4D0D-BB32-EA3E8F26407C}"/>
              </a:ext>
            </a:extLst>
          </p:cNvPr>
          <p:cNvSpPr>
            <a:spLocks noGrp="1"/>
          </p:cNvSpPr>
          <p:nvPr>
            <p:ph type="dt" sz="half" idx="10"/>
          </p:nvPr>
        </p:nvSpPr>
        <p:spPr/>
        <p:txBody>
          <a:bodyPr/>
          <a:lstStyle/>
          <a:p>
            <a:fld id="{22B49DCD-488C-48E6-B562-9E2144C6FF46}" type="datetime1">
              <a:rPr lang="en-US" smtClean="0"/>
              <a:t>30/08/2023</a:t>
            </a:fld>
            <a:endParaRPr lang="en-US"/>
          </a:p>
        </p:txBody>
      </p:sp>
      <p:sp>
        <p:nvSpPr>
          <p:cNvPr id="5" name="Footer Placeholder 4">
            <a:extLst>
              <a:ext uri="{FF2B5EF4-FFF2-40B4-BE49-F238E27FC236}">
                <a16:creationId xmlns:a16="http://schemas.microsoft.com/office/drawing/2014/main" id="{38FDC6AD-EC63-4D87-9E40-7B7D6340B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3CB9E5-01A1-4ED1-B801-129D0CB7524C}"/>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344722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30/08/2023</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618376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454484-8038-40A1-A8F6-6E672B55E9E3}"/>
              </a:ext>
            </a:extLst>
          </p:cNvPr>
          <p:cNvSpPr>
            <a:spLocks noGrp="1"/>
          </p:cNvSpPr>
          <p:nvPr>
            <p:ph type="dt" sz="half" idx="10"/>
          </p:nvPr>
        </p:nvSpPr>
        <p:spPr/>
        <p:txBody>
          <a:bodyPr/>
          <a:lstStyle/>
          <a:p>
            <a:fld id="{0A829C2E-4D1E-4F59-91D1-95B83ABEEBF7}" type="datetime1">
              <a:rPr lang="en-US" smtClean="0"/>
              <a:t>30/08/2023</a:t>
            </a:fld>
            <a:endParaRPr lang="en-US"/>
          </a:p>
        </p:txBody>
      </p:sp>
      <p:sp>
        <p:nvSpPr>
          <p:cNvPr id="3" name="Footer Placeholder 2">
            <a:extLst>
              <a:ext uri="{FF2B5EF4-FFF2-40B4-BE49-F238E27FC236}">
                <a16:creationId xmlns:a16="http://schemas.microsoft.com/office/drawing/2014/main" id="{80FC74CE-79B6-4B2B-9C3C-FB9E11250D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DF9EEF-DFF9-4634-AC52-6B7FC573CB9D}"/>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859765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0CB401-6D82-4712-B9E2-C59E35209B0B}"/>
              </a:ext>
            </a:extLst>
          </p:cNvPr>
          <p:cNvSpPr>
            <a:spLocks noGrp="1"/>
          </p:cNvSpPr>
          <p:nvPr>
            <p:ph type="dt" sz="half" idx="10"/>
          </p:nvPr>
        </p:nvSpPr>
        <p:spPr/>
        <p:txBody>
          <a:bodyPr/>
          <a:lstStyle/>
          <a:p>
            <a:fld id="{2E746A1F-9E99-4E72-9D09-5F6A6C41B36D}" type="datetime1">
              <a:rPr lang="en-US" smtClean="0"/>
              <a:t>30/08/2023</a:t>
            </a:fld>
            <a:endParaRPr lang="en-US"/>
          </a:p>
        </p:txBody>
      </p:sp>
      <p:sp>
        <p:nvSpPr>
          <p:cNvPr id="3" name="Footer Placeholder 2">
            <a:extLst>
              <a:ext uri="{FF2B5EF4-FFF2-40B4-BE49-F238E27FC236}">
                <a16:creationId xmlns:a16="http://schemas.microsoft.com/office/drawing/2014/main" id="{7B04DB14-2C5A-43F3-8064-E7F713324E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52E516-77F2-401D-B9B5-9210EF442DC4}"/>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2071896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39E17-5C6E-4A2B-BB0E-4DAE9E5CDF08}"/>
              </a:ext>
            </a:extLst>
          </p:cNvPr>
          <p:cNvSpPr>
            <a:spLocks noGrp="1"/>
          </p:cNvSpPr>
          <p:nvPr>
            <p:ph type="dt" sz="half" idx="10"/>
          </p:nvPr>
        </p:nvSpPr>
        <p:spPr/>
        <p:txBody>
          <a:bodyPr/>
          <a:lstStyle/>
          <a:p>
            <a:fld id="{2D83F7B2-BB06-4C2C-A0BF-C3C4D1F4133B}" type="datetime1">
              <a:rPr lang="en-US" smtClean="0"/>
              <a:t>30/08/2023</a:t>
            </a:fld>
            <a:endParaRPr lang="en-US"/>
          </a:p>
        </p:txBody>
      </p:sp>
      <p:sp>
        <p:nvSpPr>
          <p:cNvPr id="3" name="Footer Placeholder 2">
            <a:extLst>
              <a:ext uri="{FF2B5EF4-FFF2-40B4-BE49-F238E27FC236}">
                <a16:creationId xmlns:a16="http://schemas.microsoft.com/office/drawing/2014/main" id="{4B4A3704-8A44-465E-8FF3-26CB1F40A6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A5BFB1-52BA-4AC8-85AB-F8756C77D7B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429405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6D94F5-CFF9-40EA-9987-8B1A63E884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 y="2004"/>
            <a:ext cx="12184879" cy="6853995"/>
          </a:xfrm>
          <a:prstGeom prst="rect">
            <a:avLst/>
          </a:prstGeom>
        </p:spPr>
      </p:pic>
      <p:sp>
        <p:nvSpPr>
          <p:cNvPr id="2" name="Date Placeholder 1">
            <a:extLst>
              <a:ext uri="{FF2B5EF4-FFF2-40B4-BE49-F238E27FC236}">
                <a16:creationId xmlns:a16="http://schemas.microsoft.com/office/drawing/2014/main" id="{9EE6104B-2458-498C-ABBA-C0DED10B7317}"/>
              </a:ext>
            </a:extLst>
          </p:cNvPr>
          <p:cNvSpPr>
            <a:spLocks noGrp="1"/>
          </p:cNvSpPr>
          <p:nvPr>
            <p:ph type="dt" sz="half" idx="10"/>
          </p:nvPr>
        </p:nvSpPr>
        <p:spPr/>
        <p:txBody>
          <a:bodyPr/>
          <a:lstStyle/>
          <a:p>
            <a:fld id="{FE1C8935-5503-46B3-AA64-FDD06962785D}" type="datetimeFigureOut">
              <a:rPr lang="en-US" smtClean="0"/>
              <a:t>30/08/2023</a:t>
            </a:fld>
            <a:endParaRPr lang="en-US"/>
          </a:p>
        </p:txBody>
      </p:sp>
      <p:sp>
        <p:nvSpPr>
          <p:cNvPr id="3" name="Footer Placeholder 2">
            <a:extLst>
              <a:ext uri="{FF2B5EF4-FFF2-40B4-BE49-F238E27FC236}">
                <a16:creationId xmlns:a16="http://schemas.microsoft.com/office/drawing/2014/main" id="{77C4E4CF-1B85-4D09-81A8-6864E71AE7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8E9558-AFB0-4D59-A785-A2FDA35555E4}"/>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2093968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8B41A-B8E0-4D65-9AD5-CAC9AA4101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0DCD7B-49F3-41C3-A3E5-03BD917896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E90928-7051-4176-AF43-FB46B448AF65}"/>
              </a:ext>
            </a:extLst>
          </p:cNvPr>
          <p:cNvSpPr>
            <a:spLocks noGrp="1"/>
          </p:cNvSpPr>
          <p:nvPr>
            <p:ph type="dt" sz="half" idx="10"/>
          </p:nvPr>
        </p:nvSpPr>
        <p:spPr/>
        <p:txBody>
          <a:bodyPr/>
          <a:lstStyle/>
          <a:p>
            <a:fld id="{FD2470B8-96F8-42D0-9FB1-FD414F8B4E30}" type="datetime1">
              <a:rPr lang="en-US" smtClean="0"/>
              <a:t>30/08/2023</a:t>
            </a:fld>
            <a:endParaRPr lang="en-US"/>
          </a:p>
        </p:txBody>
      </p:sp>
      <p:sp>
        <p:nvSpPr>
          <p:cNvPr id="5" name="Footer Placeholder 4">
            <a:extLst>
              <a:ext uri="{FF2B5EF4-FFF2-40B4-BE49-F238E27FC236}">
                <a16:creationId xmlns:a16="http://schemas.microsoft.com/office/drawing/2014/main" id="{09C6C36D-9F2D-4132-AB2A-99D6F38ED6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3FC725-0F22-43D9-B218-40E06E243499}"/>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887785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35215-4EEE-4E5B-A968-79EEC7C781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03A29C-F7DB-4788-8BFD-3796BE902E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B1FF36-8A8A-49C7-B10C-E9298B9F86C1}"/>
              </a:ext>
            </a:extLst>
          </p:cNvPr>
          <p:cNvSpPr>
            <a:spLocks noGrp="1"/>
          </p:cNvSpPr>
          <p:nvPr>
            <p:ph type="dt" sz="half" idx="10"/>
          </p:nvPr>
        </p:nvSpPr>
        <p:spPr/>
        <p:txBody>
          <a:bodyPr/>
          <a:lstStyle/>
          <a:p>
            <a:fld id="{7848F3F0-BBE0-4656-ADE2-E0CA7BB6F2D1}" type="datetime1">
              <a:rPr lang="en-US" smtClean="0"/>
              <a:t>30/08/2023</a:t>
            </a:fld>
            <a:endParaRPr lang="en-US"/>
          </a:p>
        </p:txBody>
      </p:sp>
      <p:sp>
        <p:nvSpPr>
          <p:cNvPr id="5" name="Footer Placeholder 4">
            <a:extLst>
              <a:ext uri="{FF2B5EF4-FFF2-40B4-BE49-F238E27FC236}">
                <a16:creationId xmlns:a16="http://schemas.microsoft.com/office/drawing/2014/main" id="{E8AE83C5-6936-478A-8D83-F825DE29EA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DB84EC-5F9A-4E4C-8B42-FC4F667B91B5}"/>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780089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4D7F6-D75A-44EA-A35D-0A6458C354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6560A9-2DB3-411B-B47C-0D03D57970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983081-7714-467D-8131-EC28D3DB550A}"/>
              </a:ext>
            </a:extLst>
          </p:cNvPr>
          <p:cNvSpPr>
            <a:spLocks noGrp="1"/>
          </p:cNvSpPr>
          <p:nvPr>
            <p:ph type="dt" sz="half" idx="10"/>
          </p:nvPr>
        </p:nvSpPr>
        <p:spPr/>
        <p:txBody>
          <a:bodyPr/>
          <a:lstStyle/>
          <a:p>
            <a:fld id="{2F3ED7EF-0440-4F9E-A644-D13ECD56D55F}" type="datetime1">
              <a:rPr lang="en-US" smtClean="0"/>
              <a:t>30/08/2023</a:t>
            </a:fld>
            <a:endParaRPr lang="en-US"/>
          </a:p>
        </p:txBody>
      </p:sp>
      <p:sp>
        <p:nvSpPr>
          <p:cNvPr id="5" name="Footer Placeholder 4">
            <a:extLst>
              <a:ext uri="{FF2B5EF4-FFF2-40B4-BE49-F238E27FC236}">
                <a16:creationId xmlns:a16="http://schemas.microsoft.com/office/drawing/2014/main" id="{8C76F7C4-14FF-4DDF-8AAB-8F35F22198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5BBDED-11BF-46B1-929F-41D6C52E5A9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983530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1.jp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D17E59-F326-4EAB-9A75-5C024FF768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E682C1-B5B6-47C4-AB88-E170BB98FA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4B4C99-2FF9-45BC-82B2-7B0E0F9BFE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6E9974-F0DC-4DB8-9A38-2F8F55216D11}" type="datetime1">
              <a:rPr lang="en-US" smtClean="0"/>
              <a:t>30/08/2023</a:t>
            </a:fld>
            <a:endParaRPr lang="en-US"/>
          </a:p>
        </p:txBody>
      </p:sp>
      <p:sp>
        <p:nvSpPr>
          <p:cNvPr id="5" name="Footer Placeholder 4">
            <a:extLst>
              <a:ext uri="{FF2B5EF4-FFF2-40B4-BE49-F238E27FC236}">
                <a16:creationId xmlns:a16="http://schemas.microsoft.com/office/drawing/2014/main" id="{2AAE8F89-1436-48C4-AAF8-D8D1255553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EE6940-2BBF-4D0B-8591-39778A5380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C20B1D-C678-4C69-9E65-5611E138EDCC}" type="slidenum">
              <a:rPr lang="en-US" smtClean="0"/>
              <a:t>‹#›</a:t>
            </a:fld>
            <a:endParaRPr lang="en-US"/>
          </a:p>
        </p:txBody>
      </p:sp>
    </p:spTree>
    <p:extLst>
      <p:ext uri="{BB962C8B-B14F-4D97-AF65-F5344CB8AC3E}">
        <p14:creationId xmlns:p14="http://schemas.microsoft.com/office/powerpoint/2010/main" val="304628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8" r:id="rId5"/>
    <p:sldLayoutId id="2147483673" r:id="rId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F7A23B-7F37-4255-B1AA-6F4081D054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939551-9BB0-410A-86D9-5F41F65ED6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47D216-8D82-4854-8FCC-50474F3940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0DC4E-CFE1-4DE4-BA6A-B2F2775B3CE8}" type="datetime1">
              <a:rPr lang="en-US" smtClean="0"/>
              <a:t>30/08/2023</a:t>
            </a:fld>
            <a:endParaRPr lang="en-US"/>
          </a:p>
        </p:txBody>
      </p:sp>
      <p:sp>
        <p:nvSpPr>
          <p:cNvPr id="5" name="Footer Placeholder 4">
            <a:extLst>
              <a:ext uri="{FF2B5EF4-FFF2-40B4-BE49-F238E27FC236}">
                <a16:creationId xmlns:a16="http://schemas.microsoft.com/office/drawing/2014/main" id="{83ACE85E-C533-43BA-A8ED-7511E82A3D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04C941-975F-4FB1-8A2A-DB7E54D44D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6DA37A-0C24-43CE-ACA7-57CFE4C03F76}" type="slidenum">
              <a:rPr lang="en-US" smtClean="0"/>
              <a:t>‹#›</a:t>
            </a:fld>
            <a:endParaRPr lang="en-US"/>
          </a:p>
        </p:txBody>
      </p:sp>
    </p:spTree>
    <p:extLst>
      <p:ext uri="{BB962C8B-B14F-4D97-AF65-F5344CB8AC3E}">
        <p14:creationId xmlns:p14="http://schemas.microsoft.com/office/powerpoint/2010/main" val="33019047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563708-0776-4076-A940-BF5C7287EF01}"/>
              </a:ext>
            </a:extLst>
          </p:cNvPr>
          <p:cNvSpPr txBox="1"/>
          <p:nvPr/>
        </p:nvSpPr>
        <p:spPr>
          <a:xfrm>
            <a:off x="1157288" y="1009947"/>
            <a:ext cx="10201275" cy="4099327"/>
          </a:xfrm>
          <a:prstGeom prst="rect">
            <a:avLst/>
          </a:prstGeom>
          <a:noFill/>
        </p:spPr>
        <p:txBody>
          <a:bodyPr wrap="square">
            <a:spAutoFit/>
          </a:bodyPr>
          <a:lstStyle/>
          <a:p>
            <a:pPr marL="180340" marR="0" algn="ctr">
              <a:lnSpc>
                <a:spcPct val="150000"/>
              </a:lnSpc>
              <a:spcBef>
                <a:spcPts val="0"/>
              </a:spcBef>
              <a:spcAft>
                <a:spcPts val="0"/>
              </a:spcAft>
              <a:tabLst>
                <a:tab pos="270510" algn="l"/>
              </a:tabLst>
            </a:pPr>
            <a:r>
              <a:rPr lang="nl-NL" sz="60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TUẦN 7</a:t>
            </a:r>
            <a:endParaRPr lang="en-US" sz="60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180340" marR="0" algn="ctr">
              <a:lnSpc>
                <a:spcPct val="150000"/>
              </a:lnSpc>
              <a:spcBef>
                <a:spcPts val="0"/>
              </a:spcBef>
              <a:spcAft>
                <a:spcPts val="0"/>
              </a:spcAft>
              <a:tabLst>
                <a:tab pos="270510" algn="l"/>
              </a:tabLst>
            </a:pPr>
            <a:r>
              <a:rPr lang="en-US" sz="60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Luyện</a:t>
            </a:r>
            <a:r>
              <a:rPr lang="en-US" sz="6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6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6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6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Dấu</a:t>
            </a:r>
            <a:r>
              <a:rPr lang="en-US" sz="6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ngoặc</a:t>
            </a:r>
            <a:r>
              <a:rPr lang="en-US" sz="6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kép</a:t>
            </a:r>
            <a:r>
              <a:rPr lang="en-US" sz="6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60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tiết</a:t>
            </a:r>
            <a:r>
              <a:rPr lang="en-US" sz="6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60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864530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83E11C-F33D-493F-8EDD-9CAA4153DE4F}"/>
              </a:ext>
            </a:extLst>
          </p:cNvPr>
          <p:cNvSpPr txBox="1"/>
          <p:nvPr/>
        </p:nvSpPr>
        <p:spPr>
          <a:xfrm>
            <a:off x="0" y="99314"/>
            <a:ext cx="12192000" cy="1754326"/>
          </a:xfrm>
          <a:prstGeom prst="rect">
            <a:avLst/>
          </a:prstGeom>
          <a:noFill/>
        </p:spPr>
        <p:txBody>
          <a:bodyPr wrap="square">
            <a:spAutoFit/>
          </a:bodyPr>
          <a:lstStyle/>
          <a:p>
            <a:pPr marL="180340" marR="0">
              <a:spcBef>
                <a:spcPts val="0"/>
              </a:spcBef>
              <a:spcAft>
                <a:spcPts val="0"/>
              </a:spcAft>
              <a:tabLst>
                <a:tab pos="270510" algn="l"/>
              </a:tabLst>
            </a:pP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1.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Chép</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lại</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một</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câu</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kể</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tên</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các</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tập</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truyện</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tập</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thơ</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hoặc</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bài</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thơ</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trong</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đoạn</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văn</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sau</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dung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dấu</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ngoặc</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kép</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để</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đánh</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dấu</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lên</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các</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tác</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phẩm</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ấy</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US" sz="36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60B689E3-9E70-406F-8079-AFA984B798EF}"/>
              </a:ext>
            </a:extLst>
          </p:cNvPr>
          <p:cNvSpPr txBox="1"/>
          <p:nvPr/>
        </p:nvSpPr>
        <p:spPr>
          <a:xfrm>
            <a:off x="266133" y="2200692"/>
            <a:ext cx="11905397" cy="3539430"/>
          </a:xfrm>
          <a:prstGeom prst="rect">
            <a:avLst/>
          </a:prstGeom>
          <a:noFill/>
        </p:spPr>
        <p:txBody>
          <a:bodyPr wrap="square">
            <a:spAutoFit/>
          </a:bodyPr>
          <a:lstStyle/>
          <a:p>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	</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Phạm Hổ thành công hơn cả trong lĩnh vực viết cho thiếu nhi, đặc biệt là lứa tuổi nhi đồng. Các tập truyện chính của ông: Bê vò Sáo, Chuyện hoa chuyện quả, Lửa vàng lửa trắng,... Các tập thơ: Em thích em yêu, Những người bạn nhỏ, Bạn trong vườn,... Nhiều bài thơ thiếu nhi của Phạm Hổ có được sắc thái của đồng dao, vui tươi ngộ nghĩnh, dễ hiểu dễ nhớ, giàu tưởng tượng, có nhạc điệu, phù hợp với tâm lí trẻ thơ: Ngủ rồi, Xe chữa cháy, Chú bò tìm bạn,...</a:t>
            </a:r>
            <a:endParaRPr lang="en-US" sz="3200" dirty="0">
              <a:solidFill>
                <a:schemeClr val="bg2">
                  <a:lumMod val="10000"/>
                </a:schemeClr>
              </a:solidFill>
            </a:endParaRPr>
          </a:p>
        </p:txBody>
      </p:sp>
    </p:spTree>
    <p:extLst>
      <p:ext uri="{BB962C8B-B14F-4D97-AF65-F5344CB8AC3E}">
        <p14:creationId xmlns:p14="http://schemas.microsoft.com/office/powerpoint/2010/main" val="1899686221"/>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a:extLst>
              <a:ext uri="{FF2B5EF4-FFF2-40B4-BE49-F238E27FC236}">
                <a16:creationId xmlns:a16="http://schemas.microsoft.com/office/drawing/2014/main" id="{4850284A-FEA6-41AF-8DE3-412221E596D2}"/>
              </a:ext>
            </a:extLst>
          </p:cNvPr>
          <p:cNvPicPr>
            <a:picLocks noChangeAspect="1"/>
          </p:cNvPicPr>
          <p:nvPr/>
        </p:nvPicPr>
        <p:blipFill rotWithShape="1">
          <a:blip r:embed="rId2"/>
          <a:srcRect t="10040" b="7020"/>
          <a:stretch/>
        </p:blipFill>
        <p:spPr>
          <a:xfrm>
            <a:off x="0" y="0"/>
            <a:ext cx="12306773" cy="6858000"/>
          </a:xfrm>
          <a:prstGeom prst="rect">
            <a:avLst/>
          </a:prstGeom>
        </p:spPr>
      </p:pic>
      <p:sp>
        <p:nvSpPr>
          <p:cNvPr id="4" name="TextBox 3">
            <a:extLst>
              <a:ext uri="{FF2B5EF4-FFF2-40B4-BE49-F238E27FC236}">
                <a16:creationId xmlns:a16="http://schemas.microsoft.com/office/drawing/2014/main" id="{6F7AB981-34C3-46EA-8410-43DD6C45035C}"/>
              </a:ext>
            </a:extLst>
          </p:cNvPr>
          <p:cNvSpPr txBox="1"/>
          <p:nvPr/>
        </p:nvSpPr>
        <p:spPr>
          <a:xfrm>
            <a:off x="2559354" y="1278041"/>
            <a:ext cx="7503977" cy="1107996"/>
          </a:xfrm>
          <a:prstGeom prst="rect">
            <a:avLst/>
          </a:prstGeom>
          <a:noFill/>
        </p:spPr>
        <p:txBody>
          <a:bodyPr wrap="none" rtlCol="0">
            <a:spAutoFit/>
          </a:bodyPr>
          <a:lstStyle/>
          <a:p>
            <a:pPr algn="l"/>
            <a:r>
              <a:rPr lang="en-US" sz="6600" b="1" dirty="0" err="1">
                <a:solidFill>
                  <a:srgbClr val="FF0000"/>
                </a:solidFill>
                <a:latin typeface="Times New Roman" panose="02020603050405020304" pitchFamily="18" charset="0"/>
                <a:cs typeface="Times New Roman" panose="02020603050405020304" pitchFamily="18" charset="0"/>
              </a:rPr>
              <a:t>Thảo</a:t>
            </a:r>
            <a:r>
              <a:rPr lang="en-US" sz="6600" b="1" dirty="0">
                <a:solidFill>
                  <a:srgbClr val="FF0000"/>
                </a:solidFill>
                <a:latin typeface="Times New Roman" panose="02020603050405020304" pitchFamily="18" charset="0"/>
                <a:cs typeface="Times New Roman" panose="02020603050405020304" pitchFamily="18" charset="0"/>
              </a:rPr>
              <a:t> </a:t>
            </a:r>
            <a:r>
              <a:rPr lang="en-US" sz="6600" b="1" dirty="0" err="1">
                <a:solidFill>
                  <a:srgbClr val="FF0000"/>
                </a:solidFill>
                <a:latin typeface="Times New Roman" panose="02020603050405020304" pitchFamily="18" charset="0"/>
                <a:cs typeface="Times New Roman" panose="02020603050405020304" pitchFamily="18" charset="0"/>
              </a:rPr>
              <a:t>luận</a:t>
            </a:r>
            <a:r>
              <a:rPr lang="en-US" sz="6600" b="1" dirty="0">
                <a:solidFill>
                  <a:srgbClr val="FF0000"/>
                </a:solidFill>
                <a:latin typeface="Times New Roman" panose="02020603050405020304" pitchFamily="18" charset="0"/>
                <a:cs typeface="Times New Roman" panose="02020603050405020304" pitchFamily="18" charset="0"/>
              </a:rPr>
              <a:t> </a:t>
            </a:r>
            <a:r>
              <a:rPr lang="en-US" sz="6600" b="1" dirty="0" err="1">
                <a:solidFill>
                  <a:srgbClr val="FF0000"/>
                </a:solidFill>
                <a:latin typeface="Times New Roman" panose="02020603050405020304" pitchFamily="18" charset="0"/>
                <a:cs typeface="Times New Roman" panose="02020603050405020304" pitchFamily="18" charset="0"/>
              </a:rPr>
              <a:t>nhóm</a:t>
            </a:r>
            <a:r>
              <a:rPr lang="en-US" sz="6600" b="1" dirty="0">
                <a:solidFill>
                  <a:srgbClr val="FF0000"/>
                </a:solidFill>
                <a:latin typeface="Times New Roman" panose="02020603050405020304" pitchFamily="18" charset="0"/>
                <a:cs typeface="Times New Roman" panose="02020603050405020304" pitchFamily="18" charset="0"/>
              </a:rPr>
              <a:t> </a:t>
            </a:r>
            <a:r>
              <a:rPr lang="en-US" sz="6600" b="1" dirty="0" err="1">
                <a:solidFill>
                  <a:srgbClr val="FF0000"/>
                </a:solidFill>
                <a:latin typeface="Times New Roman" panose="02020603050405020304" pitchFamily="18" charset="0"/>
                <a:cs typeface="Times New Roman" panose="02020603050405020304" pitchFamily="18" charset="0"/>
              </a:rPr>
              <a:t>đôi</a:t>
            </a:r>
            <a:endParaRPr lang="en-US" sz="6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9530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83E11C-F33D-493F-8EDD-9CAA4153DE4F}"/>
              </a:ext>
            </a:extLst>
          </p:cNvPr>
          <p:cNvSpPr txBox="1"/>
          <p:nvPr/>
        </p:nvSpPr>
        <p:spPr>
          <a:xfrm>
            <a:off x="0" y="99314"/>
            <a:ext cx="12192000" cy="1754326"/>
          </a:xfrm>
          <a:prstGeom prst="rect">
            <a:avLst/>
          </a:prstGeom>
          <a:noFill/>
        </p:spPr>
        <p:txBody>
          <a:bodyPr wrap="square">
            <a:spAutoFit/>
          </a:bodyPr>
          <a:lstStyle/>
          <a:p>
            <a:pPr marL="180340" marR="0">
              <a:spcBef>
                <a:spcPts val="0"/>
              </a:spcBef>
              <a:spcAft>
                <a:spcPts val="0"/>
              </a:spcAft>
              <a:tabLst>
                <a:tab pos="270510" algn="l"/>
              </a:tabLst>
            </a:pP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1.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Chép</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lại</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một</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câu</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kể</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tên</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các</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tập</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truyện</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tập</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thơ</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hoặc</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bài</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thơ</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trong</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đoạn</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văn</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sau</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dung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dấu</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ngoặc</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kép</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để</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đánh</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dấu</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lên</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các</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tác</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phẩm</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ấy</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US" sz="36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60B689E3-9E70-406F-8079-AFA984B798EF}"/>
              </a:ext>
            </a:extLst>
          </p:cNvPr>
          <p:cNvSpPr txBox="1"/>
          <p:nvPr/>
        </p:nvSpPr>
        <p:spPr>
          <a:xfrm>
            <a:off x="266133" y="1968677"/>
            <a:ext cx="11905397" cy="1077218"/>
          </a:xfrm>
          <a:prstGeom prst="rect">
            <a:avLst/>
          </a:prstGeom>
          <a:noFill/>
        </p:spPr>
        <p:txBody>
          <a:bodyPr wrap="square">
            <a:spAutoFit/>
          </a:bodyPr>
          <a:lstStyle/>
          <a:p>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	</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Các tập truyện chính của ông: </a:t>
            </a:r>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Bê vò Sáo</a:t>
            </a:r>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Chuyện hoa chuyện quả</a:t>
            </a:r>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Lửa vàng lửa trắng</a:t>
            </a:r>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 </a:t>
            </a:r>
            <a:endParaRPr lang="en-US" sz="3200" dirty="0">
              <a:solidFill>
                <a:schemeClr val="bg2">
                  <a:lumMod val="10000"/>
                </a:schemeClr>
              </a:solidFill>
            </a:endParaRPr>
          </a:p>
        </p:txBody>
      </p:sp>
      <p:sp>
        <p:nvSpPr>
          <p:cNvPr id="5" name="TextBox 4">
            <a:extLst>
              <a:ext uri="{FF2B5EF4-FFF2-40B4-BE49-F238E27FC236}">
                <a16:creationId xmlns:a16="http://schemas.microsoft.com/office/drawing/2014/main" id="{D349026B-85E6-4116-A76A-C6A357845B4B}"/>
              </a:ext>
            </a:extLst>
          </p:cNvPr>
          <p:cNvSpPr txBox="1"/>
          <p:nvPr/>
        </p:nvSpPr>
        <p:spPr>
          <a:xfrm>
            <a:off x="350293" y="3199253"/>
            <a:ext cx="11905397" cy="1077218"/>
          </a:xfrm>
          <a:prstGeom prst="rect">
            <a:avLst/>
          </a:prstGeom>
          <a:noFill/>
        </p:spPr>
        <p:txBody>
          <a:bodyPr wrap="square">
            <a:spAutoFit/>
          </a:bodyPr>
          <a:lstStyle/>
          <a:p>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	</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Các tập thơ: </a:t>
            </a:r>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Em thích em yêu</a:t>
            </a:r>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Những người bạn nhỏ</a:t>
            </a:r>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Bạn trong vườn</a:t>
            </a:r>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 </a:t>
            </a:r>
            <a:endParaRPr lang="en-US" sz="3200" dirty="0">
              <a:solidFill>
                <a:schemeClr val="bg2">
                  <a:lumMod val="10000"/>
                </a:schemeClr>
              </a:solidFill>
            </a:endParaRPr>
          </a:p>
        </p:txBody>
      </p:sp>
      <p:sp>
        <p:nvSpPr>
          <p:cNvPr id="6" name="TextBox 5">
            <a:extLst>
              <a:ext uri="{FF2B5EF4-FFF2-40B4-BE49-F238E27FC236}">
                <a16:creationId xmlns:a16="http://schemas.microsoft.com/office/drawing/2014/main" id="{E1C33022-20AE-4D22-8417-65462C483D7A}"/>
              </a:ext>
            </a:extLst>
          </p:cNvPr>
          <p:cNvSpPr txBox="1"/>
          <p:nvPr/>
        </p:nvSpPr>
        <p:spPr>
          <a:xfrm>
            <a:off x="448101" y="4498063"/>
            <a:ext cx="11905397" cy="2062103"/>
          </a:xfrm>
          <a:prstGeom prst="rect">
            <a:avLst/>
          </a:prstGeom>
          <a:noFill/>
        </p:spPr>
        <p:txBody>
          <a:bodyPr wrap="square">
            <a:spAutoFit/>
          </a:bodyPr>
          <a:lstStyle/>
          <a:p>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	</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Nhiều bài thơ thiếu nhi của Phạm Hổ có được sắc thái của đồng dao, vui tươi ngộ nghĩnh, dễ hiểu dễ nhớ, giàu tưởng tượng, có nhạc điệu, phù hợp với tâm lí trẻ thơ: </a:t>
            </a:r>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Ngủ rồi</a:t>
            </a:r>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Xe chữa cháy</a:t>
            </a:r>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Chú bò tìm bạn</a:t>
            </a:r>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a:t>
            </a:r>
            <a:endParaRPr lang="en-US" sz="3200" dirty="0">
              <a:solidFill>
                <a:schemeClr val="bg2">
                  <a:lumMod val="10000"/>
                </a:schemeClr>
              </a:solidFill>
            </a:endParaRPr>
          </a:p>
        </p:txBody>
      </p:sp>
    </p:spTree>
    <p:extLst>
      <p:ext uri="{BB962C8B-B14F-4D97-AF65-F5344CB8AC3E}">
        <p14:creationId xmlns:p14="http://schemas.microsoft.com/office/powerpoint/2010/main" val="338222541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83E11C-F33D-493F-8EDD-9CAA4153DE4F}"/>
              </a:ext>
            </a:extLst>
          </p:cNvPr>
          <p:cNvSpPr txBox="1"/>
          <p:nvPr/>
        </p:nvSpPr>
        <p:spPr>
          <a:xfrm>
            <a:off x="0" y="317675"/>
            <a:ext cx="12192000" cy="1077218"/>
          </a:xfrm>
          <a:prstGeom prst="rect">
            <a:avLst/>
          </a:prstGeom>
          <a:noFill/>
        </p:spPr>
        <p:txBody>
          <a:bodyPr wrap="square">
            <a:spAutoFit/>
          </a:bodyPr>
          <a:lstStyle/>
          <a:p>
            <a:pPr marL="180340" marR="0">
              <a:spcBef>
                <a:spcPts val="0"/>
              </a:spcBef>
              <a:spcAft>
                <a:spcPts val="0"/>
              </a:spcAft>
              <a:tabLst>
                <a:tab pos="270510" algn="l"/>
              </a:tabLst>
            </a:pPr>
            <a:r>
              <a:rPr lang="en-US" sz="32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vi-VN" sz="32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Hãy chép lại một câu có chữ in nghiêng dưới đây, dùng dấu ngoặc kép để đánh dấu tên các bứ</a:t>
            </a:r>
            <a:r>
              <a:rPr lang="en-US" sz="32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c </a:t>
            </a:r>
            <a:r>
              <a:rPr lang="en-US" sz="32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tranh</a:t>
            </a:r>
            <a:r>
              <a:rPr lang="en-US" sz="32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907892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09DB59-C8DD-4712-858C-0EC85EFFCA56}"/>
              </a:ext>
            </a:extLst>
          </p:cNvPr>
          <p:cNvSpPr txBox="1"/>
          <p:nvPr/>
        </p:nvSpPr>
        <p:spPr>
          <a:xfrm>
            <a:off x="2538469" y="-17383"/>
            <a:ext cx="6050532" cy="2062103"/>
          </a:xfrm>
          <a:prstGeom prst="rect">
            <a:avLst/>
          </a:prstGeom>
          <a:solidFill>
            <a:schemeClr val="bg1"/>
          </a:solidFill>
        </p:spPr>
        <p:txBody>
          <a:bodyPr wrap="square">
            <a:spAutoFit/>
          </a:bodyPr>
          <a:lstStyle/>
          <a:p>
            <a:r>
              <a:rPr lang="vi-VN" sz="3200" b="1" i="1" dirty="0">
                <a:solidFill>
                  <a:schemeClr val="bg2">
                    <a:lumMod val="10000"/>
                  </a:schemeClr>
                </a:solidFill>
                <a:effectLst/>
                <a:latin typeface="Times New Roman" panose="02020603050405020304" pitchFamily="18" charset="0"/>
                <a:cs typeface="Times New Roman" panose="02020603050405020304" pitchFamily="18" charset="0"/>
              </a:rPr>
              <a:t>Cá chép trông trăng (còn có tên </a:t>
            </a:r>
            <a:endParaRPr lang="en-US" sz="3200" b="1" i="1" dirty="0">
              <a:solidFill>
                <a:schemeClr val="bg2">
                  <a:lumMod val="10000"/>
                </a:schemeClr>
              </a:solidFill>
              <a:effectLst/>
              <a:latin typeface="Times New Roman" panose="02020603050405020304" pitchFamily="18" charset="0"/>
              <a:cs typeface="Times New Roman" panose="02020603050405020304" pitchFamily="18" charset="0"/>
            </a:endParaRPr>
          </a:p>
          <a:p>
            <a:r>
              <a:rPr lang="vi-VN" sz="3200" b="1" i="1" dirty="0">
                <a:solidFill>
                  <a:schemeClr val="bg2">
                    <a:lumMod val="10000"/>
                  </a:schemeClr>
                </a:solidFill>
                <a:effectLst/>
                <a:latin typeface="Times New Roman" panose="02020603050405020304" pitchFamily="18" charset="0"/>
                <a:cs typeface="Times New Roman" panose="02020603050405020304" pitchFamily="18" charset="0"/>
              </a:rPr>
              <a:t>Lí ngư vọng nguyệt) </a:t>
            </a:r>
            <a:r>
              <a:rPr lang="vi-VN" sz="3200" b="1" i="0" dirty="0">
                <a:solidFill>
                  <a:schemeClr val="bg2">
                    <a:lumMod val="10000"/>
                  </a:schemeClr>
                </a:solidFill>
                <a:effectLst/>
                <a:latin typeface="Times New Roman" panose="02020603050405020304" pitchFamily="18" charset="0"/>
                <a:cs typeface="Times New Roman" panose="02020603050405020304" pitchFamily="18" charset="0"/>
              </a:rPr>
              <a:t>là một trong những bức tranh tiêu biểu của tranh dân gian Hàng Trống</a:t>
            </a:r>
            <a:r>
              <a:rPr lang="en-US" sz="3200" b="1" i="0" dirty="0">
                <a:solidFill>
                  <a:schemeClr val="bg2">
                    <a:lumMod val="10000"/>
                  </a:schemeClr>
                </a:solidFill>
                <a:effectLst/>
                <a:latin typeface="Times New Roman" panose="02020603050405020304" pitchFamily="18" charset="0"/>
                <a:cs typeface="Times New Roman" panose="02020603050405020304" pitchFamily="18" charset="0"/>
              </a:rPr>
              <a:t>.</a:t>
            </a:r>
            <a:endParaRPr lang="en-US" sz="3200" b="1" dirty="0">
              <a:solidFill>
                <a:schemeClr val="bg2">
                  <a:lumMod val="10000"/>
                </a:schemeClr>
              </a:solidFill>
            </a:endParaRPr>
          </a:p>
        </p:txBody>
      </p:sp>
      <p:pic>
        <p:nvPicPr>
          <p:cNvPr id="3" name="Picture 2">
            <a:extLst>
              <a:ext uri="{FF2B5EF4-FFF2-40B4-BE49-F238E27FC236}">
                <a16:creationId xmlns:a16="http://schemas.microsoft.com/office/drawing/2014/main" id="{99F2AE76-7214-4A06-A1DF-2F441CAC76C6}"/>
              </a:ext>
            </a:extLst>
          </p:cNvPr>
          <p:cNvPicPr>
            <a:picLocks noChangeAspect="1"/>
          </p:cNvPicPr>
          <p:nvPr/>
        </p:nvPicPr>
        <p:blipFill rotWithShape="1">
          <a:blip r:embed="rId2">
            <a:extLst>
              <a:ext uri="{28A0092B-C50C-407E-A947-70E740481C1C}">
                <a14:useLocalDpi xmlns:a14="http://schemas.microsoft.com/office/drawing/2010/main" val="0"/>
              </a:ext>
            </a:extLst>
          </a:blip>
          <a:srcRect l="22502" t="16065" r="61320" b="39702"/>
          <a:stretch/>
        </p:blipFill>
        <p:spPr>
          <a:xfrm>
            <a:off x="-50058" y="-19241"/>
            <a:ext cx="2570342" cy="5147006"/>
          </a:xfrm>
          <a:prstGeom prst="rect">
            <a:avLst/>
          </a:prstGeom>
        </p:spPr>
      </p:pic>
      <p:pic>
        <p:nvPicPr>
          <p:cNvPr id="4" name="Picture 3">
            <a:extLst>
              <a:ext uri="{FF2B5EF4-FFF2-40B4-BE49-F238E27FC236}">
                <a16:creationId xmlns:a16="http://schemas.microsoft.com/office/drawing/2014/main" id="{262F05F7-6B37-4983-8E96-EC874E0CEC18}"/>
              </a:ext>
            </a:extLst>
          </p:cNvPr>
          <p:cNvPicPr>
            <a:picLocks noChangeAspect="1"/>
          </p:cNvPicPr>
          <p:nvPr/>
        </p:nvPicPr>
        <p:blipFill rotWithShape="1">
          <a:blip r:embed="rId2">
            <a:extLst>
              <a:ext uri="{28A0092B-C50C-407E-A947-70E740481C1C}">
                <a14:useLocalDpi xmlns:a14="http://schemas.microsoft.com/office/drawing/2010/main" val="0"/>
              </a:ext>
            </a:extLst>
          </a:blip>
          <a:srcRect l="61320" t="50000" r="21968" b="6070"/>
          <a:stretch/>
        </p:blipFill>
        <p:spPr>
          <a:xfrm>
            <a:off x="8589001" y="1477358"/>
            <a:ext cx="2806879" cy="5403655"/>
          </a:xfrm>
          <a:prstGeom prst="rect">
            <a:avLst/>
          </a:prstGeom>
        </p:spPr>
      </p:pic>
      <p:sp>
        <p:nvSpPr>
          <p:cNvPr id="5" name="TextBox 4">
            <a:extLst>
              <a:ext uri="{FF2B5EF4-FFF2-40B4-BE49-F238E27FC236}">
                <a16:creationId xmlns:a16="http://schemas.microsoft.com/office/drawing/2014/main" id="{1AD866BF-D6E6-4C6C-A38D-1F496CA0616C}"/>
              </a:ext>
            </a:extLst>
          </p:cNvPr>
          <p:cNvSpPr txBox="1"/>
          <p:nvPr/>
        </p:nvSpPr>
        <p:spPr>
          <a:xfrm>
            <a:off x="2868293" y="3956404"/>
            <a:ext cx="5572836" cy="2554545"/>
          </a:xfrm>
          <a:prstGeom prst="rect">
            <a:avLst/>
          </a:prstGeom>
          <a:noFill/>
        </p:spPr>
        <p:txBody>
          <a:bodyPr wrap="square">
            <a:spAutoFit/>
          </a:bodyPr>
          <a:lstStyle/>
          <a:p>
            <a:r>
              <a:rPr lang="en-US" sz="32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vi-VN" sz="3200" b="1" i="1" dirty="0">
                <a:solidFill>
                  <a:schemeClr val="bg2">
                    <a:lumMod val="10000"/>
                  </a:schemeClr>
                </a:solidFill>
                <a:effectLst/>
                <a:latin typeface="Times New Roman" panose="02020603050405020304" pitchFamily="18" charset="0"/>
                <a:cs typeface="Times New Roman" panose="02020603050405020304" pitchFamily="18" charset="0"/>
              </a:rPr>
              <a:t>Công múa </a:t>
            </a:r>
            <a:r>
              <a:rPr lang="vi-VN" sz="3200" b="1" i="0" dirty="0">
                <a:solidFill>
                  <a:schemeClr val="bg2">
                    <a:lumMod val="10000"/>
                  </a:schemeClr>
                </a:solidFill>
                <a:effectLst/>
                <a:latin typeface="Times New Roman" panose="02020603050405020304" pitchFamily="18" charset="0"/>
                <a:cs typeface="Times New Roman" panose="02020603050405020304" pitchFamily="18" charset="0"/>
              </a:rPr>
              <a:t>là bức tranh cặp đôi với </a:t>
            </a:r>
            <a:r>
              <a:rPr lang="vi-VN" sz="3200" b="1" i="1" dirty="0">
                <a:solidFill>
                  <a:schemeClr val="bg2">
                    <a:lumMod val="10000"/>
                  </a:schemeClr>
                </a:solidFill>
                <a:effectLst/>
                <a:latin typeface="Times New Roman" panose="02020603050405020304" pitchFamily="18" charset="0"/>
                <a:cs typeface="Times New Roman" panose="02020603050405020304" pitchFamily="18" charset="0"/>
              </a:rPr>
              <a:t>Lí ngư vọng nguyệt</a:t>
            </a:r>
            <a:r>
              <a:rPr lang="vi-VN" sz="3200" b="1" i="0" dirty="0">
                <a:solidFill>
                  <a:schemeClr val="bg2">
                    <a:lumMod val="10000"/>
                  </a:schemeClr>
                </a:solidFill>
                <a:effectLst/>
                <a:latin typeface="Times New Roman" panose="02020603050405020304" pitchFamily="18" charset="0"/>
                <a:cs typeface="Times New Roman" panose="02020603050405020304" pitchFamily="18" charset="0"/>
              </a:rPr>
              <a:t>. Con công trong văn hóa Việt là biểu tượng của ánh sáng, hòa bình và sự thịnh vượng.</a:t>
            </a:r>
            <a:endParaRPr lang="en-US" sz="3200" b="1" dirty="0">
              <a:solidFill>
                <a:schemeClr val="bg2">
                  <a:lumMod val="10000"/>
                </a:schemeClr>
              </a:solidFill>
            </a:endParaRPr>
          </a:p>
        </p:txBody>
      </p:sp>
    </p:spTree>
    <p:extLst>
      <p:ext uri="{BB962C8B-B14F-4D97-AF65-F5344CB8AC3E}">
        <p14:creationId xmlns:p14="http://schemas.microsoft.com/office/powerpoint/2010/main" val="3705934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out)">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32"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out)">
                                      <p:cBhvr>
                                        <p:cTn id="15" dur="2000"/>
                                        <p:tgtEl>
                                          <p:spTgt spid="5"/>
                                        </p:tgtEl>
                                      </p:cBhvr>
                                    </p:animEffect>
                                  </p:childTnLst>
                                </p:cTn>
                              </p:par>
                              <p:par>
                                <p:cTn id="16" presetID="6" presetClass="entr" presetSubtype="32"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out)">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09DB59-C8DD-4712-858C-0EC85EFFCA56}"/>
              </a:ext>
            </a:extLst>
          </p:cNvPr>
          <p:cNvSpPr txBox="1"/>
          <p:nvPr/>
        </p:nvSpPr>
        <p:spPr>
          <a:xfrm>
            <a:off x="4940479" y="-3735"/>
            <a:ext cx="6050532" cy="2062103"/>
          </a:xfrm>
          <a:prstGeom prst="rect">
            <a:avLst/>
          </a:prstGeom>
          <a:solidFill>
            <a:schemeClr val="bg1"/>
          </a:solidFill>
        </p:spPr>
        <p:txBody>
          <a:bodyPr wrap="square">
            <a:spAutoFit/>
          </a:bodyPr>
          <a:lstStyle/>
          <a:p>
            <a:r>
              <a:rPr lang="vi-VN" sz="3200" b="1" i="1" dirty="0">
                <a:solidFill>
                  <a:schemeClr val="bg2">
                    <a:lumMod val="10000"/>
                  </a:schemeClr>
                </a:solidFill>
                <a:effectLst/>
                <a:latin typeface="Times New Roman" panose="02020603050405020304" pitchFamily="18" charset="0"/>
                <a:cs typeface="Times New Roman" panose="02020603050405020304" pitchFamily="18" charset="0"/>
              </a:rPr>
              <a:t>Cá chép trông trăng (còn có tên </a:t>
            </a:r>
            <a:endParaRPr lang="en-US" sz="3200" b="1" i="1" dirty="0">
              <a:solidFill>
                <a:schemeClr val="bg2">
                  <a:lumMod val="10000"/>
                </a:schemeClr>
              </a:solidFill>
              <a:effectLst/>
              <a:latin typeface="Times New Roman" panose="02020603050405020304" pitchFamily="18" charset="0"/>
              <a:cs typeface="Times New Roman" panose="02020603050405020304" pitchFamily="18" charset="0"/>
            </a:endParaRPr>
          </a:p>
          <a:p>
            <a:r>
              <a:rPr lang="vi-VN" sz="3200" b="1" i="1" dirty="0">
                <a:solidFill>
                  <a:schemeClr val="bg2">
                    <a:lumMod val="10000"/>
                  </a:schemeClr>
                </a:solidFill>
                <a:effectLst/>
                <a:latin typeface="Times New Roman" panose="02020603050405020304" pitchFamily="18" charset="0"/>
                <a:cs typeface="Times New Roman" panose="02020603050405020304" pitchFamily="18" charset="0"/>
              </a:rPr>
              <a:t>Lí ngư vọng nguyệt) </a:t>
            </a:r>
            <a:r>
              <a:rPr lang="vi-VN" sz="3200" b="1" i="0" dirty="0">
                <a:solidFill>
                  <a:schemeClr val="bg2">
                    <a:lumMod val="10000"/>
                  </a:schemeClr>
                </a:solidFill>
                <a:effectLst/>
                <a:latin typeface="Times New Roman" panose="02020603050405020304" pitchFamily="18" charset="0"/>
                <a:cs typeface="Times New Roman" panose="02020603050405020304" pitchFamily="18" charset="0"/>
              </a:rPr>
              <a:t>là một trong những bức tranh tiêu biểu của tranh dân gian Hàng Trống</a:t>
            </a:r>
            <a:r>
              <a:rPr lang="en-US" sz="3200" b="1" i="0" dirty="0">
                <a:solidFill>
                  <a:schemeClr val="bg2">
                    <a:lumMod val="10000"/>
                  </a:schemeClr>
                </a:solidFill>
                <a:effectLst/>
                <a:latin typeface="Times New Roman" panose="02020603050405020304" pitchFamily="18" charset="0"/>
                <a:cs typeface="Times New Roman" panose="02020603050405020304" pitchFamily="18" charset="0"/>
              </a:rPr>
              <a:t>.</a:t>
            </a:r>
            <a:endParaRPr lang="en-US" sz="3200" b="1" dirty="0">
              <a:solidFill>
                <a:schemeClr val="bg2">
                  <a:lumMod val="10000"/>
                </a:schemeClr>
              </a:solidFill>
            </a:endParaRPr>
          </a:p>
        </p:txBody>
      </p:sp>
      <p:pic>
        <p:nvPicPr>
          <p:cNvPr id="3" name="Picture 2">
            <a:extLst>
              <a:ext uri="{FF2B5EF4-FFF2-40B4-BE49-F238E27FC236}">
                <a16:creationId xmlns:a16="http://schemas.microsoft.com/office/drawing/2014/main" id="{99F2AE76-7214-4A06-A1DF-2F441CAC76C6}"/>
              </a:ext>
            </a:extLst>
          </p:cNvPr>
          <p:cNvPicPr>
            <a:picLocks noChangeAspect="1"/>
          </p:cNvPicPr>
          <p:nvPr/>
        </p:nvPicPr>
        <p:blipFill rotWithShape="1">
          <a:blip r:embed="rId2">
            <a:extLst>
              <a:ext uri="{28A0092B-C50C-407E-A947-70E740481C1C}">
                <a14:useLocalDpi xmlns:a14="http://schemas.microsoft.com/office/drawing/2010/main" val="0"/>
              </a:ext>
            </a:extLst>
          </a:blip>
          <a:srcRect l="22502" t="16065" r="61320" b="39702"/>
          <a:stretch/>
        </p:blipFill>
        <p:spPr>
          <a:xfrm>
            <a:off x="-50059" y="-19241"/>
            <a:ext cx="3421055" cy="6850524"/>
          </a:xfrm>
          <a:prstGeom prst="rect">
            <a:avLst/>
          </a:prstGeom>
        </p:spPr>
      </p:pic>
      <p:sp>
        <p:nvSpPr>
          <p:cNvPr id="6" name="TextBox 5">
            <a:extLst>
              <a:ext uri="{FF2B5EF4-FFF2-40B4-BE49-F238E27FC236}">
                <a16:creationId xmlns:a16="http://schemas.microsoft.com/office/drawing/2014/main" id="{E4919A45-B6FC-4C60-9352-971F2AEEC6BC}"/>
              </a:ext>
            </a:extLst>
          </p:cNvPr>
          <p:cNvSpPr txBox="1"/>
          <p:nvPr/>
        </p:nvSpPr>
        <p:spPr>
          <a:xfrm>
            <a:off x="5092879" y="3628851"/>
            <a:ext cx="6050532" cy="2062103"/>
          </a:xfrm>
          <a:prstGeom prst="rect">
            <a:avLst/>
          </a:prstGeom>
          <a:solidFill>
            <a:schemeClr val="bg1"/>
          </a:solidFill>
        </p:spPr>
        <p:txBody>
          <a:bodyPr wrap="square">
            <a:spAutoFit/>
          </a:bodyPr>
          <a:lstStyle/>
          <a:p>
            <a:r>
              <a:rPr lang="en-US" sz="3200" b="1" dirty="0">
                <a:solidFill>
                  <a:schemeClr val="tx2"/>
                </a:solidFill>
                <a:effectLst/>
                <a:latin typeface="Times New Roman" panose="02020603050405020304" pitchFamily="18" charset="0"/>
                <a:cs typeface="Times New Roman" panose="02020603050405020304" pitchFamily="18" charset="0"/>
              </a:rPr>
              <a:t>“</a:t>
            </a:r>
            <a:r>
              <a:rPr lang="vi-VN" sz="3200" b="1" dirty="0">
                <a:solidFill>
                  <a:schemeClr val="tx2"/>
                </a:solidFill>
                <a:effectLst/>
                <a:latin typeface="Times New Roman" panose="02020603050405020304" pitchFamily="18" charset="0"/>
                <a:cs typeface="Times New Roman" panose="02020603050405020304" pitchFamily="18" charset="0"/>
              </a:rPr>
              <a:t>Cá chép trông trăng</a:t>
            </a:r>
            <a:r>
              <a:rPr lang="en-US" sz="3200" b="1" dirty="0">
                <a:solidFill>
                  <a:schemeClr val="tx2"/>
                </a:solidFill>
                <a:effectLst/>
                <a:latin typeface="Times New Roman" panose="02020603050405020304" pitchFamily="18" charset="0"/>
                <a:cs typeface="Times New Roman" panose="02020603050405020304" pitchFamily="18" charset="0"/>
              </a:rPr>
              <a:t>”</a:t>
            </a:r>
            <a:r>
              <a:rPr lang="vi-VN" sz="3200" b="1" dirty="0">
                <a:solidFill>
                  <a:schemeClr val="tx2"/>
                </a:solidFill>
                <a:effectLst/>
                <a:latin typeface="Times New Roman" panose="02020603050405020304" pitchFamily="18" charset="0"/>
                <a:cs typeface="Times New Roman" panose="02020603050405020304" pitchFamily="18" charset="0"/>
              </a:rPr>
              <a:t> (còn có tên </a:t>
            </a:r>
            <a:r>
              <a:rPr lang="en-US" sz="3200" b="1" dirty="0">
                <a:solidFill>
                  <a:schemeClr val="tx2"/>
                </a:solidFill>
                <a:effectLst/>
                <a:latin typeface="Times New Roman" panose="02020603050405020304" pitchFamily="18" charset="0"/>
                <a:cs typeface="Times New Roman" panose="02020603050405020304" pitchFamily="18" charset="0"/>
              </a:rPr>
              <a:t>“</a:t>
            </a:r>
            <a:r>
              <a:rPr lang="vi-VN" sz="3200" b="1" dirty="0">
                <a:solidFill>
                  <a:schemeClr val="tx2"/>
                </a:solidFill>
                <a:effectLst/>
                <a:latin typeface="Times New Roman" panose="02020603050405020304" pitchFamily="18" charset="0"/>
                <a:cs typeface="Times New Roman" panose="02020603050405020304" pitchFamily="18" charset="0"/>
              </a:rPr>
              <a:t>Lí ngư vọng nguyệt</a:t>
            </a:r>
            <a:r>
              <a:rPr lang="en-US" sz="3200" b="1" dirty="0">
                <a:solidFill>
                  <a:schemeClr val="tx2"/>
                </a:solidFill>
                <a:effectLst/>
                <a:latin typeface="Times New Roman" panose="02020603050405020304" pitchFamily="18" charset="0"/>
                <a:cs typeface="Times New Roman" panose="02020603050405020304" pitchFamily="18" charset="0"/>
              </a:rPr>
              <a:t>”</a:t>
            </a:r>
            <a:r>
              <a:rPr lang="vi-VN" sz="3200" b="1" dirty="0">
                <a:solidFill>
                  <a:schemeClr val="tx2"/>
                </a:solidFill>
                <a:effectLst/>
                <a:latin typeface="Times New Roman" panose="02020603050405020304" pitchFamily="18" charset="0"/>
                <a:cs typeface="Times New Roman" panose="02020603050405020304" pitchFamily="18" charset="0"/>
              </a:rPr>
              <a:t>)</a:t>
            </a:r>
            <a:r>
              <a:rPr lang="vi-VN" sz="3200" b="1" i="1" dirty="0">
                <a:solidFill>
                  <a:schemeClr val="tx2"/>
                </a:solidFill>
                <a:effectLst/>
                <a:latin typeface="Times New Roman" panose="02020603050405020304" pitchFamily="18" charset="0"/>
                <a:cs typeface="Times New Roman" panose="02020603050405020304" pitchFamily="18" charset="0"/>
              </a:rPr>
              <a:t> </a:t>
            </a:r>
            <a:r>
              <a:rPr lang="vi-VN" sz="3200" b="1" i="0" dirty="0">
                <a:solidFill>
                  <a:schemeClr val="tx2"/>
                </a:solidFill>
                <a:effectLst/>
                <a:latin typeface="Times New Roman" panose="02020603050405020304" pitchFamily="18" charset="0"/>
                <a:cs typeface="Times New Roman" panose="02020603050405020304" pitchFamily="18" charset="0"/>
              </a:rPr>
              <a:t>là một trong những bức tranh tiêu biểu của tranh dân gian Hàng Trống</a:t>
            </a:r>
            <a:r>
              <a:rPr lang="en-US" sz="3200" b="1" i="0" dirty="0">
                <a:solidFill>
                  <a:schemeClr val="tx2"/>
                </a:solidFill>
                <a:effectLst/>
                <a:latin typeface="Times New Roman" panose="02020603050405020304" pitchFamily="18" charset="0"/>
                <a:cs typeface="Times New Roman" panose="02020603050405020304" pitchFamily="18" charset="0"/>
              </a:rPr>
              <a:t>.</a:t>
            </a:r>
            <a:endParaRPr lang="en-US" sz="3200" b="1" dirty="0">
              <a:solidFill>
                <a:schemeClr val="tx2"/>
              </a:solidFill>
            </a:endParaRPr>
          </a:p>
        </p:txBody>
      </p:sp>
      <p:sp>
        <p:nvSpPr>
          <p:cNvPr id="7" name="Arrow: Down 6">
            <a:extLst>
              <a:ext uri="{FF2B5EF4-FFF2-40B4-BE49-F238E27FC236}">
                <a16:creationId xmlns:a16="http://schemas.microsoft.com/office/drawing/2014/main" id="{40811577-1FF3-45F6-9140-57AD0E1C842E}"/>
              </a:ext>
            </a:extLst>
          </p:cNvPr>
          <p:cNvSpPr/>
          <p:nvPr/>
        </p:nvSpPr>
        <p:spPr>
          <a:xfrm>
            <a:off x="7151427" y="2058368"/>
            <a:ext cx="586854" cy="985083"/>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9538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out)">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2F05F7-6B37-4983-8E96-EC874E0CEC18}"/>
              </a:ext>
            </a:extLst>
          </p:cNvPr>
          <p:cNvPicPr>
            <a:picLocks noChangeAspect="1"/>
          </p:cNvPicPr>
          <p:nvPr/>
        </p:nvPicPr>
        <p:blipFill rotWithShape="1">
          <a:blip r:embed="rId2">
            <a:extLst>
              <a:ext uri="{28A0092B-C50C-407E-A947-70E740481C1C}">
                <a14:useLocalDpi xmlns:a14="http://schemas.microsoft.com/office/drawing/2010/main" val="0"/>
              </a:ext>
            </a:extLst>
          </a:blip>
          <a:srcRect l="61320" t="50000" r="21968" b="6070"/>
          <a:stretch/>
        </p:blipFill>
        <p:spPr>
          <a:xfrm>
            <a:off x="7715541" y="17041"/>
            <a:ext cx="3530214" cy="6796181"/>
          </a:xfrm>
          <a:prstGeom prst="rect">
            <a:avLst/>
          </a:prstGeom>
        </p:spPr>
      </p:pic>
      <p:sp>
        <p:nvSpPr>
          <p:cNvPr id="5" name="TextBox 4">
            <a:extLst>
              <a:ext uri="{FF2B5EF4-FFF2-40B4-BE49-F238E27FC236}">
                <a16:creationId xmlns:a16="http://schemas.microsoft.com/office/drawing/2014/main" id="{1AD866BF-D6E6-4C6C-A38D-1F496CA0616C}"/>
              </a:ext>
            </a:extLst>
          </p:cNvPr>
          <p:cNvSpPr txBox="1"/>
          <p:nvPr/>
        </p:nvSpPr>
        <p:spPr>
          <a:xfrm>
            <a:off x="1803765" y="3888164"/>
            <a:ext cx="5572836" cy="2554545"/>
          </a:xfrm>
          <a:prstGeom prst="rect">
            <a:avLst/>
          </a:prstGeom>
          <a:noFill/>
        </p:spPr>
        <p:txBody>
          <a:bodyPr wrap="square">
            <a:spAutoFit/>
          </a:bodyPr>
          <a:lstStyle/>
          <a:p>
            <a:r>
              <a:rPr lang="en-US" sz="32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vi-VN" sz="3200" b="1" i="1" dirty="0">
                <a:solidFill>
                  <a:schemeClr val="bg2">
                    <a:lumMod val="10000"/>
                  </a:schemeClr>
                </a:solidFill>
                <a:effectLst/>
                <a:latin typeface="Times New Roman" panose="02020603050405020304" pitchFamily="18" charset="0"/>
                <a:cs typeface="Times New Roman" panose="02020603050405020304" pitchFamily="18" charset="0"/>
              </a:rPr>
              <a:t>Công múa </a:t>
            </a:r>
            <a:r>
              <a:rPr lang="vi-VN" sz="3200" b="1" i="0" dirty="0">
                <a:solidFill>
                  <a:schemeClr val="bg2">
                    <a:lumMod val="10000"/>
                  </a:schemeClr>
                </a:solidFill>
                <a:effectLst/>
                <a:latin typeface="Times New Roman" panose="02020603050405020304" pitchFamily="18" charset="0"/>
                <a:cs typeface="Times New Roman" panose="02020603050405020304" pitchFamily="18" charset="0"/>
              </a:rPr>
              <a:t>là bức tranh cặp đôi với </a:t>
            </a:r>
            <a:r>
              <a:rPr lang="vi-VN" sz="3200" b="1" i="1" dirty="0">
                <a:solidFill>
                  <a:schemeClr val="bg2">
                    <a:lumMod val="10000"/>
                  </a:schemeClr>
                </a:solidFill>
                <a:effectLst/>
                <a:latin typeface="Times New Roman" panose="02020603050405020304" pitchFamily="18" charset="0"/>
                <a:cs typeface="Times New Roman" panose="02020603050405020304" pitchFamily="18" charset="0"/>
              </a:rPr>
              <a:t>Lí ngư vọng nguyệt</a:t>
            </a:r>
            <a:r>
              <a:rPr lang="vi-VN" sz="3200" b="1" i="0" dirty="0">
                <a:solidFill>
                  <a:schemeClr val="bg2">
                    <a:lumMod val="10000"/>
                  </a:schemeClr>
                </a:solidFill>
                <a:effectLst/>
                <a:latin typeface="Times New Roman" panose="02020603050405020304" pitchFamily="18" charset="0"/>
                <a:cs typeface="Times New Roman" panose="02020603050405020304" pitchFamily="18" charset="0"/>
              </a:rPr>
              <a:t>. Con công trong văn hóa Việt là biểu tượng của ánh sáng, hòa bình và sự thịnh vượng.</a:t>
            </a:r>
            <a:endParaRPr lang="en-US" sz="3200" b="1" dirty="0">
              <a:solidFill>
                <a:schemeClr val="bg2">
                  <a:lumMod val="10000"/>
                </a:schemeClr>
              </a:solidFill>
            </a:endParaRPr>
          </a:p>
        </p:txBody>
      </p:sp>
      <p:sp>
        <p:nvSpPr>
          <p:cNvPr id="6" name="Arrow: Up 5">
            <a:extLst>
              <a:ext uri="{FF2B5EF4-FFF2-40B4-BE49-F238E27FC236}">
                <a16:creationId xmlns:a16="http://schemas.microsoft.com/office/drawing/2014/main" id="{C0F2FD71-4D40-418A-AEC2-1569373D9C77}"/>
              </a:ext>
            </a:extLst>
          </p:cNvPr>
          <p:cNvSpPr/>
          <p:nvPr/>
        </p:nvSpPr>
        <p:spPr>
          <a:xfrm>
            <a:off x="3753134" y="3070750"/>
            <a:ext cx="559559" cy="682388"/>
          </a:xfrm>
          <a:prstGeom prst="up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12B3C5A-AC62-4F18-86F0-E8F304023D45}"/>
              </a:ext>
            </a:extLst>
          </p:cNvPr>
          <p:cNvSpPr txBox="1"/>
          <p:nvPr/>
        </p:nvSpPr>
        <p:spPr>
          <a:xfrm>
            <a:off x="1956165" y="464846"/>
            <a:ext cx="5572836" cy="2554545"/>
          </a:xfrm>
          <a:prstGeom prst="rect">
            <a:avLst/>
          </a:prstGeom>
          <a:noFill/>
        </p:spPr>
        <p:txBody>
          <a:bodyPr wrap="square">
            <a:spAutoFit/>
          </a:bodyPr>
          <a:lstStyle/>
          <a:p>
            <a:r>
              <a:rPr lang="en-US" sz="32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vi-VN" sz="3200" b="1" dirty="0">
                <a:solidFill>
                  <a:schemeClr val="bg2">
                    <a:lumMod val="10000"/>
                  </a:schemeClr>
                </a:solidFill>
                <a:effectLst/>
                <a:latin typeface="Times New Roman" panose="02020603050405020304" pitchFamily="18" charset="0"/>
                <a:cs typeface="Times New Roman" panose="02020603050405020304" pitchFamily="18" charset="0"/>
              </a:rPr>
              <a:t>Công múa</a:t>
            </a:r>
            <a:r>
              <a:rPr lang="en-US" sz="3200" b="1"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b="1" dirty="0">
                <a:solidFill>
                  <a:schemeClr val="bg2">
                    <a:lumMod val="10000"/>
                  </a:schemeClr>
                </a:solidFill>
                <a:effectLst/>
                <a:latin typeface="Times New Roman" panose="02020603050405020304" pitchFamily="18" charset="0"/>
                <a:cs typeface="Times New Roman" panose="02020603050405020304" pitchFamily="18" charset="0"/>
              </a:rPr>
              <a:t> </a:t>
            </a:r>
            <a:r>
              <a:rPr lang="vi-VN" sz="3200" b="1" i="0" dirty="0">
                <a:solidFill>
                  <a:schemeClr val="bg2">
                    <a:lumMod val="10000"/>
                  </a:schemeClr>
                </a:solidFill>
                <a:effectLst/>
                <a:latin typeface="Times New Roman" panose="02020603050405020304" pitchFamily="18" charset="0"/>
                <a:cs typeface="Times New Roman" panose="02020603050405020304" pitchFamily="18" charset="0"/>
              </a:rPr>
              <a:t>là bức tranh cặp đôi với </a:t>
            </a:r>
            <a:r>
              <a:rPr lang="en-US" sz="3200" b="1" i="0"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b="1" dirty="0">
                <a:solidFill>
                  <a:schemeClr val="bg2">
                    <a:lumMod val="10000"/>
                  </a:schemeClr>
                </a:solidFill>
                <a:effectLst/>
                <a:latin typeface="Times New Roman" panose="02020603050405020304" pitchFamily="18" charset="0"/>
                <a:cs typeface="Times New Roman" panose="02020603050405020304" pitchFamily="18" charset="0"/>
              </a:rPr>
              <a:t>Lí ngư vọng nguyệt</a:t>
            </a:r>
            <a:r>
              <a:rPr lang="en-US" sz="3200" b="1"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b="1" i="0" dirty="0">
                <a:solidFill>
                  <a:schemeClr val="bg2">
                    <a:lumMod val="10000"/>
                  </a:schemeClr>
                </a:solidFill>
                <a:effectLst/>
                <a:latin typeface="Times New Roman" panose="02020603050405020304" pitchFamily="18" charset="0"/>
                <a:cs typeface="Times New Roman" panose="02020603050405020304" pitchFamily="18" charset="0"/>
              </a:rPr>
              <a:t>. Con công trong văn hóa Việt là biểu tượng của ánh sáng, hòa bình và sự thịnh vượng.</a:t>
            </a:r>
            <a:endParaRPr lang="en-US" sz="3200" b="1" dirty="0">
              <a:solidFill>
                <a:schemeClr val="bg2">
                  <a:lumMod val="10000"/>
                </a:schemeClr>
              </a:solidFill>
            </a:endParaRPr>
          </a:p>
        </p:txBody>
      </p:sp>
    </p:spTree>
    <p:extLst>
      <p:ext uri="{BB962C8B-B14F-4D97-AF65-F5344CB8AC3E}">
        <p14:creationId xmlns:p14="http://schemas.microsoft.com/office/powerpoint/2010/main" val="330381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83E11C-F33D-493F-8EDD-9CAA4153DE4F}"/>
              </a:ext>
            </a:extLst>
          </p:cNvPr>
          <p:cNvSpPr txBox="1"/>
          <p:nvPr/>
        </p:nvSpPr>
        <p:spPr>
          <a:xfrm>
            <a:off x="0" y="317675"/>
            <a:ext cx="12192000" cy="3539430"/>
          </a:xfrm>
          <a:prstGeom prst="rect">
            <a:avLst/>
          </a:prstGeom>
          <a:noFill/>
        </p:spPr>
        <p:txBody>
          <a:bodyPr wrap="square">
            <a:spAutoFit/>
          </a:bodyPr>
          <a:lstStyle/>
          <a:p>
            <a:pPr marL="180340" marR="0">
              <a:spcBef>
                <a:spcPts val="0"/>
              </a:spcBef>
              <a:spcAft>
                <a:spcPts val="0"/>
              </a:spcAft>
              <a:tabLst>
                <a:tab pos="270510" algn="l"/>
              </a:tabLst>
            </a:pPr>
            <a:r>
              <a:rPr lang="en-US" sz="32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3. </a:t>
            </a:r>
            <a:r>
              <a:rPr lang="vi-VN" sz="32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Chọn 1 trong 2 đề sau:</a:t>
            </a:r>
          </a:p>
          <a:p>
            <a:pPr marL="180340" marR="0">
              <a:spcBef>
                <a:spcPts val="0"/>
              </a:spcBef>
              <a:spcAft>
                <a:spcPts val="0"/>
              </a:spcAft>
              <a:tabLst>
                <a:tab pos="270510" algn="l"/>
              </a:tabLst>
            </a:pPr>
            <a:endParaRPr lang="vi-VN" sz="32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180340" marR="0">
              <a:spcBef>
                <a:spcPts val="0"/>
              </a:spcBef>
              <a:spcAft>
                <a:spcPts val="0"/>
              </a:spcAft>
              <a:tabLst>
                <a:tab pos="270510" algn="l"/>
              </a:tabLst>
            </a:pPr>
            <a:r>
              <a:rPr lang="vi-VN" sz="32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a) Viết một đoạn văn (khoảng 4-5 câu) nói về một câu chuyện hoặc một bài văn, bài thơ mà em đã đọc trong tháng này.</a:t>
            </a:r>
          </a:p>
          <a:p>
            <a:pPr marL="180340" marR="0">
              <a:spcBef>
                <a:spcPts val="0"/>
              </a:spcBef>
              <a:spcAft>
                <a:spcPts val="0"/>
              </a:spcAft>
              <a:tabLst>
                <a:tab pos="270510" algn="l"/>
              </a:tabLst>
            </a:pPr>
            <a:endParaRPr lang="vi-VN" sz="32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180340" marR="0">
              <a:spcBef>
                <a:spcPts val="0"/>
              </a:spcBef>
              <a:spcAft>
                <a:spcPts val="0"/>
              </a:spcAft>
              <a:tabLst>
                <a:tab pos="270510" algn="l"/>
              </a:tabLst>
            </a:pPr>
            <a:r>
              <a:rPr lang="vi-VN" sz="32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b) Viết một đoạn văn (khoảng 4-5 câu) nói về một bộ phim mà em đã xem trong tháng này.</a:t>
            </a:r>
            <a:endParaRPr lang="en-US" sz="32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5387696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a:extLst>
              <a:ext uri="{FF2B5EF4-FFF2-40B4-BE49-F238E27FC236}">
                <a16:creationId xmlns:a16="http://schemas.microsoft.com/office/drawing/2014/main" id="{4850284A-FEA6-41AF-8DE3-412221E596D2}"/>
              </a:ext>
            </a:extLst>
          </p:cNvPr>
          <p:cNvPicPr>
            <a:picLocks noChangeAspect="1"/>
          </p:cNvPicPr>
          <p:nvPr/>
        </p:nvPicPr>
        <p:blipFill rotWithShape="1">
          <a:blip r:embed="rId2"/>
          <a:srcRect t="10040" b="7020"/>
          <a:stretch/>
        </p:blipFill>
        <p:spPr>
          <a:xfrm>
            <a:off x="0" y="0"/>
            <a:ext cx="12306773" cy="6858000"/>
          </a:xfrm>
          <a:prstGeom prst="rect">
            <a:avLst/>
          </a:prstGeom>
        </p:spPr>
      </p:pic>
      <p:sp>
        <p:nvSpPr>
          <p:cNvPr id="4" name="TextBox 3">
            <a:extLst>
              <a:ext uri="{FF2B5EF4-FFF2-40B4-BE49-F238E27FC236}">
                <a16:creationId xmlns:a16="http://schemas.microsoft.com/office/drawing/2014/main" id="{6F7AB981-34C3-46EA-8410-43DD6C45035C}"/>
              </a:ext>
            </a:extLst>
          </p:cNvPr>
          <p:cNvSpPr txBox="1"/>
          <p:nvPr/>
        </p:nvSpPr>
        <p:spPr>
          <a:xfrm>
            <a:off x="359492" y="1278041"/>
            <a:ext cx="11073031" cy="1107996"/>
          </a:xfrm>
          <a:prstGeom prst="rect">
            <a:avLst/>
          </a:prstGeom>
          <a:noFill/>
        </p:spPr>
        <p:txBody>
          <a:bodyPr wrap="none" rtlCol="0">
            <a:spAutoFit/>
          </a:bodyPr>
          <a:lstStyle/>
          <a:p>
            <a:pPr algn="l"/>
            <a:r>
              <a:rPr lang="en-US" sz="6600" b="1" dirty="0">
                <a:solidFill>
                  <a:srgbClr val="FF0000"/>
                </a:solidFill>
                <a:latin typeface="Times New Roman" panose="02020603050405020304" pitchFamily="18" charset="0"/>
                <a:cs typeface="Times New Roman" panose="02020603050405020304" pitchFamily="18" charset="0"/>
              </a:rPr>
              <a:t>VẬN DỤNG, TRẢI NGHIỆM</a:t>
            </a:r>
          </a:p>
        </p:txBody>
      </p:sp>
    </p:spTree>
    <p:extLst>
      <p:ext uri="{BB962C8B-B14F-4D97-AF65-F5344CB8AC3E}">
        <p14:creationId xmlns:p14="http://schemas.microsoft.com/office/powerpoint/2010/main" val="1348594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6655231-9BC4-42D0-8E53-C64061ABFCA7}"/>
              </a:ext>
            </a:extLst>
          </p:cNvPr>
          <p:cNvSpPr txBox="1"/>
          <p:nvPr/>
        </p:nvSpPr>
        <p:spPr>
          <a:xfrm>
            <a:off x="2060972" y="1639964"/>
            <a:ext cx="8740378" cy="669542"/>
          </a:xfrm>
          <a:prstGeom prst="rect">
            <a:avLst/>
          </a:prstGeom>
          <a:noFill/>
        </p:spPr>
        <p:txBody>
          <a:bodyPr wrap="square">
            <a:spAutoFit/>
          </a:bodyPr>
          <a:lstStyle/>
          <a:p>
            <a:pPr marL="180340" marR="0" algn="just">
              <a:lnSpc>
                <a:spcPct val="150000"/>
              </a:lnSpc>
              <a:spcBef>
                <a:spcPts val="0"/>
              </a:spcBef>
              <a:spcAft>
                <a:spcPts val="0"/>
              </a:spcAft>
              <a:tabLst>
                <a:tab pos="270510" algn="l"/>
              </a:tabLst>
            </a:pPr>
            <a:r>
              <a:rPr lang="vi-VN" sz="2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học tập được điều gì </a:t>
            </a:r>
            <a:r>
              <a:rPr lang="en-US" sz="2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ở </a:t>
            </a:r>
            <a:r>
              <a:rPr lang="en-US" sz="28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2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79B9841-380B-4E91-8AC5-A22FF1BBFCA3}"/>
              </a:ext>
            </a:extLst>
          </p:cNvPr>
          <p:cNvSpPr txBox="1"/>
          <p:nvPr/>
        </p:nvSpPr>
        <p:spPr>
          <a:xfrm>
            <a:off x="2060972" y="2860966"/>
            <a:ext cx="8740378" cy="669542"/>
          </a:xfrm>
          <a:prstGeom prst="rect">
            <a:avLst/>
          </a:prstGeom>
          <a:noFill/>
        </p:spPr>
        <p:txBody>
          <a:bodyPr wrap="square">
            <a:spAutoFit/>
          </a:bodyPr>
          <a:lstStyle/>
          <a:p>
            <a:pPr marL="180340" marR="0" algn="just">
              <a:lnSpc>
                <a:spcPct val="150000"/>
              </a:lnSpc>
              <a:spcBef>
                <a:spcPts val="0"/>
              </a:spcBef>
              <a:spcAft>
                <a:spcPts val="0"/>
              </a:spcAft>
              <a:tabLst>
                <a:tab pos="270510" algn="l"/>
                <a:tab pos="505460" algn="l"/>
              </a:tabLst>
            </a:pP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HS: </a:t>
            </a:r>
            <a:r>
              <a:rPr lang="vi-VN" sz="2800" b="1" kern="0" dirty="0">
                <a:effectLst/>
                <a:latin typeface="Times New Roman" panose="02020603050405020304" pitchFamily="18" charset="0"/>
                <a:ea typeface="Times New Roman" panose="02020603050405020304" pitchFamily="18" charset="0"/>
                <a:cs typeface="Times New Roman" panose="02020603050405020304" pitchFamily="18" charset="0"/>
              </a:rPr>
              <a:t>Có ý thức trong học tập, </a:t>
            </a: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ham </a:t>
            </a:r>
            <a:r>
              <a:rPr lang="en-US" sz="2800" b="1" kern="0" dirty="0" err="1">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effectLst/>
                <a:latin typeface="Times New Roman" panose="02020603050405020304" pitchFamily="18" charset="0"/>
                <a:ea typeface="Times New Roman" panose="02020603050405020304" pitchFamily="18" charset="0"/>
                <a:cs typeface="Times New Roman" panose="02020603050405020304" pitchFamily="18" charset="0"/>
              </a:rPr>
              <a:t>sách</a:t>
            </a:r>
            <a:endParaRPr lang="en-US" sz="2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59336A48-66F1-46B2-A77F-3A8B4C6D2EA8}"/>
              </a:ext>
            </a:extLst>
          </p:cNvPr>
          <p:cNvSpPr txBox="1"/>
          <p:nvPr/>
        </p:nvSpPr>
        <p:spPr>
          <a:xfrm>
            <a:off x="2060972" y="4591358"/>
            <a:ext cx="8740378" cy="523220"/>
          </a:xfrm>
          <a:prstGeom prst="rect">
            <a:avLst/>
          </a:prstGeom>
          <a:noFill/>
        </p:spPr>
        <p:txBody>
          <a:bodyPr wrap="square">
            <a:spAutoFit/>
          </a:bodyPr>
          <a:lstStyle/>
          <a:p>
            <a:r>
              <a:rPr lang="en-US" sz="2800" b="1" dirty="0" err="1">
                <a:solidFill>
                  <a:srgbClr val="000000"/>
                </a:solidFill>
                <a:effectLst/>
                <a:latin typeface="Times New Roman" panose="02020603050405020304" pitchFamily="18" charset="0"/>
                <a:ea typeface="Times New Roman" panose="02020603050405020304" pitchFamily="18" charset="0"/>
              </a:rPr>
              <a:t>Xem</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và</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chuẩn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bị</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bài</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luyện</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từ</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và</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câu</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Dấu</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ngoặc</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a:solidFill>
                  <a:srgbClr val="000000"/>
                </a:solidFill>
                <a:latin typeface="Times New Roman" panose="02020603050405020304" pitchFamily="18" charset="0"/>
                <a:ea typeface="Times New Roman" panose="02020603050405020304" pitchFamily="18" charset="0"/>
              </a:rPr>
              <a:t>kép</a:t>
            </a:r>
            <a:endParaRPr lang="en-US" sz="2800" b="1" dirty="0">
              <a:solidFill>
                <a:srgbClr val="FF0000"/>
              </a:solidFill>
            </a:endParaRPr>
          </a:p>
        </p:txBody>
      </p:sp>
    </p:spTree>
    <p:extLst>
      <p:ext uri="{BB962C8B-B14F-4D97-AF65-F5344CB8AC3E}">
        <p14:creationId xmlns:p14="http://schemas.microsoft.com/office/powerpoint/2010/main" val="3494953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0" y="-211514"/>
            <a:ext cx="11969086" cy="658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872C3D69-7116-4399-8127-972C8784FFB9}"/>
              </a:ext>
            </a:extLst>
          </p:cNvPr>
          <p:cNvSpPr/>
          <p:nvPr/>
        </p:nvSpPr>
        <p:spPr>
          <a:xfrm>
            <a:off x="2994990" y="2121225"/>
            <a:ext cx="4943061" cy="3631763"/>
          </a:xfrm>
          <a:prstGeom prst="rect">
            <a:avLst/>
          </a:prstGeom>
        </p:spPr>
        <p:txBody>
          <a:bodyPr wrap="square">
            <a:spAutoFit/>
          </a:bodyPr>
          <a:lstStyle/>
          <a:p>
            <a:pPr algn="ctr" defTabSz="685800">
              <a:defRPr/>
            </a:pPr>
            <a:r>
              <a:rPr lang="en-US" sz="11500" b="1" dirty="0" err="1">
                <a:solidFill>
                  <a:srgbClr val="002060"/>
                </a:solidFill>
                <a:latin typeface="UTM Thanh Nhac TL" panose="02040603050506020204" pitchFamily="18" charset="0"/>
                <a:cs typeface="Times New Roman" panose="02020603050405020304" pitchFamily="18" charset="0"/>
              </a:rPr>
              <a:t>Nhận</a:t>
            </a:r>
            <a:r>
              <a:rPr lang="en-US" sz="11500" b="1" dirty="0">
                <a:solidFill>
                  <a:srgbClr val="002060"/>
                </a:solidFill>
                <a:latin typeface="UTM Thanh Nhac TL" panose="02040603050506020204" pitchFamily="18" charset="0"/>
                <a:cs typeface="Times New Roman" panose="02020603050405020304" pitchFamily="18" charset="0"/>
              </a:rPr>
              <a:t> </a:t>
            </a:r>
            <a:r>
              <a:rPr lang="en-US" sz="11500" b="1" dirty="0" err="1">
                <a:solidFill>
                  <a:srgbClr val="002060"/>
                </a:solidFill>
                <a:latin typeface="UTM Thanh Nhac TL" panose="02040603050506020204" pitchFamily="18" charset="0"/>
                <a:cs typeface="Times New Roman" panose="02020603050405020304" pitchFamily="18" charset="0"/>
              </a:rPr>
              <a:t>xét</a:t>
            </a:r>
            <a:endParaRPr lang="en-US" sz="11500" b="1" dirty="0">
              <a:solidFill>
                <a:srgbClr val="002060"/>
              </a:solidFill>
              <a:latin typeface="UTM Thanh Nhac TL"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7442725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83E11C-F33D-493F-8EDD-9CAA4153DE4F}"/>
              </a:ext>
            </a:extLst>
          </p:cNvPr>
          <p:cNvSpPr txBox="1"/>
          <p:nvPr/>
        </p:nvSpPr>
        <p:spPr>
          <a:xfrm>
            <a:off x="0" y="2255654"/>
            <a:ext cx="12192000" cy="2696444"/>
          </a:xfrm>
          <a:prstGeom prst="rect">
            <a:avLst/>
          </a:prstGeom>
          <a:noFill/>
        </p:spPr>
        <p:txBody>
          <a:bodyPr wrap="square">
            <a:spAutoFit/>
          </a:bodyPr>
          <a:lstStyle/>
          <a:p>
            <a:pPr marL="180340" marR="0" algn="ctr">
              <a:lnSpc>
                <a:spcPct val="150000"/>
              </a:lnSpc>
              <a:spcBef>
                <a:spcPts val="0"/>
              </a:spcBef>
              <a:spcAft>
                <a:spcPts val="0"/>
              </a:spcAft>
              <a:tabLst>
                <a:tab pos="270510" algn="l"/>
              </a:tabLst>
            </a:pPr>
            <a:r>
              <a:rPr lang="en-US" sz="6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6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6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6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dấu</a:t>
            </a:r>
            <a:r>
              <a:rPr lang="en-US" sz="6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ngoặc</a:t>
            </a:r>
            <a:r>
              <a:rPr lang="en-US" sz="6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kép</a:t>
            </a:r>
            <a:r>
              <a:rPr lang="en-US" sz="6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6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6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6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6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trang</a:t>
            </a:r>
            <a:r>
              <a:rPr lang="en-US" sz="6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sách</a:t>
            </a:r>
            <a:r>
              <a:rPr lang="en-US" sz="6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tuổi</a:t>
            </a:r>
            <a:r>
              <a:rPr lang="en-US" sz="6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6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840277978"/>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id="{F4FC8FAC-3B5B-486E-A95C-C12A3D805A07}"/>
              </a:ext>
            </a:extLst>
          </p:cNvPr>
          <p:cNvSpPr/>
          <p:nvPr/>
        </p:nvSpPr>
        <p:spPr>
          <a:xfrm>
            <a:off x="161925" y="91470"/>
            <a:ext cx="11868149" cy="6595080"/>
          </a:xfrm>
          <a:prstGeom prst="roundRect">
            <a:avLst/>
          </a:prstGeom>
          <a:solidFill>
            <a:schemeClr val="accent2">
              <a:lumMod val="20000"/>
              <a:lumOff val="80000"/>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1867" kern="0" dirty="0">
              <a:solidFill>
                <a:srgbClr val="FFFFFF"/>
              </a:solidFill>
              <a:latin typeface="Arial" panose="020B0604020202020204" pitchFamily="34" charset="0"/>
              <a:sym typeface="Arial"/>
            </a:endParaRPr>
          </a:p>
        </p:txBody>
      </p:sp>
      <p:sp>
        <p:nvSpPr>
          <p:cNvPr id="7" name="TextBox 6">
            <a:extLst>
              <a:ext uri="{FF2B5EF4-FFF2-40B4-BE49-F238E27FC236}">
                <a16:creationId xmlns:a16="http://schemas.microsoft.com/office/drawing/2014/main" id="{ADFF0707-5BB6-4497-88CE-FE25CC748279}"/>
              </a:ext>
            </a:extLst>
          </p:cNvPr>
          <p:cNvSpPr txBox="1"/>
          <p:nvPr/>
        </p:nvSpPr>
        <p:spPr>
          <a:xfrm>
            <a:off x="161926" y="946243"/>
            <a:ext cx="12030074" cy="1200329"/>
          </a:xfrm>
          <a:prstGeom prst="rect">
            <a:avLst/>
          </a:prstGeom>
          <a:noFill/>
        </p:spPr>
        <p:txBody>
          <a:bodyPr wrap="square">
            <a:spAutoFit/>
          </a:bodyPr>
          <a:lstStyle/>
          <a:p>
            <a:r>
              <a:rPr lang="en-US" sz="2400" b="0" i="0" dirty="0">
                <a:solidFill>
                  <a:srgbClr val="000000"/>
                </a:solidFill>
                <a:effectLst/>
                <a:latin typeface="Times New Roman" panose="02020603050405020304" pitchFamily="18" charset="0"/>
                <a:cs typeface="Times New Roman" panose="02020603050405020304" pitchFamily="18" charset="0"/>
              </a:rPr>
              <a:t>	</a:t>
            </a:r>
            <a:r>
              <a:rPr lang="vi-VN" sz="2400" b="0" i="0" dirty="0">
                <a:solidFill>
                  <a:srgbClr val="000000"/>
                </a:solidFill>
                <a:effectLst/>
                <a:latin typeface="Times New Roman" panose="02020603050405020304" pitchFamily="18" charset="0"/>
                <a:cs typeface="Times New Roman" panose="02020603050405020304" pitchFamily="18" charset="0"/>
              </a:rPr>
              <a:t>Ba tôi đi làm xa nên những câu chuyện đầu tiên tôi nghe được là từ bà nội và chú tôi. Bà kể tôi nghe chuyện “Tấm Cám”, “Thạch Sanh”, “Cây tre trăm đốt”, “Đôi hài bảy dặm”,…. Chú tôi lại thích kể chuyện “Tôn Ngộ Không” và một số chuyện trong “Nghìn lẻ một đêm”.</a:t>
            </a:r>
            <a:endParaRPr lang="en-US" sz="24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967B1D8F-ABAD-409F-AF5B-AF2EAF84D227}"/>
              </a:ext>
            </a:extLst>
          </p:cNvPr>
          <p:cNvSpPr txBox="1"/>
          <p:nvPr/>
        </p:nvSpPr>
        <p:spPr>
          <a:xfrm>
            <a:off x="161923" y="3457598"/>
            <a:ext cx="11868147" cy="1200329"/>
          </a:xfrm>
          <a:prstGeom prst="rect">
            <a:avLst/>
          </a:prstGeom>
          <a:noFill/>
        </p:spPr>
        <p:txBody>
          <a:bodyPr wrap="square">
            <a:spAutoFit/>
          </a:bodyPr>
          <a:lstStyle/>
          <a:p>
            <a:r>
              <a:rPr lang="en-US" sz="2400" b="0" i="0" dirty="0">
                <a:solidFill>
                  <a:srgbClr val="000000"/>
                </a:solidFill>
                <a:effectLst/>
                <a:latin typeface="Times New Roman" panose="02020603050405020304" pitchFamily="18" charset="0"/>
                <a:cs typeface="Times New Roman" panose="02020603050405020304" pitchFamily="18" charset="0"/>
              </a:rPr>
              <a:t>	</a:t>
            </a:r>
            <a:r>
              <a:rPr lang="vi-VN" sz="2400" b="0" i="0" dirty="0">
                <a:solidFill>
                  <a:srgbClr val="000000"/>
                </a:solidFill>
                <a:effectLst/>
                <a:latin typeface="Times New Roman" panose="02020603050405020304" pitchFamily="18" charset="0"/>
                <a:cs typeface="Times New Roman" panose="02020603050405020304" pitchFamily="18" charset="0"/>
              </a:rPr>
              <a:t>Bảy tuổi, tôi mê mẩn với những cuốn sách ba tôi mua về. Tám, chín tuổi tôi đã mày mò đọc hết rương truyện Trung Hoa của ông thợ hớt tóc trong làng.  Rồi tôi tìm đến “Không gia đình”, “Những người khốn khổ”,…</a:t>
            </a:r>
            <a:endParaRPr lang="en-US" sz="24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76781D6-1C19-44CD-A79F-15C088827CB4}"/>
              </a:ext>
            </a:extLst>
          </p:cNvPr>
          <p:cNvSpPr txBox="1"/>
          <p:nvPr/>
        </p:nvSpPr>
        <p:spPr>
          <a:xfrm>
            <a:off x="161923" y="4723183"/>
            <a:ext cx="11868147" cy="1569660"/>
          </a:xfrm>
          <a:prstGeom prst="rect">
            <a:avLst/>
          </a:prstGeom>
          <a:noFill/>
        </p:spPr>
        <p:txBody>
          <a:bodyPr wrap="square">
            <a:spAutoFit/>
          </a:bodyPr>
          <a:lstStyle/>
          <a:p>
            <a:r>
              <a:rPr lang="en-US" sz="2400" b="0" i="0" dirty="0">
                <a:solidFill>
                  <a:srgbClr val="000000"/>
                </a:solidFill>
                <a:effectLst/>
                <a:latin typeface="Times New Roman" panose="02020603050405020304" pitchFamily="18" charset="0"/>
                <a:cs typeface="Times New Roman" panose="02020603050405020304" pitchFamily="18" charset="0"/>
              </a:rPr>
              <a:t>	</a:t>
            </a:r>
            <a:r>
              <a:rPr lang="vi-VN" sz="2400" b="0" i="0" dirty="0">
                <a:solidFill>
                  <a:srgbClr val="000000"/>
                </a:solidFill>
                <a:effectLst/>
                <a:latin typeface="Times New Roman" panose="02020603050405020304" pitchFamily="18" charset="0"/>
                <a:cs typeface="Times New Roman" panose="02020603050405020304" pitchFamily="18" charset="0"/>
              </a:rPr>
              <a:t>Tôi khóc cười qua những trang sách, ngạc nhiên thấy mình trải qua những cảm xúc mà trên thực tế tôi chưa đủ lớn để trải nghiệm ngoài đời. Sách đã bồi đắp tâm hồn, làm giàu có và làm trưởng thành tình cảm một đứa bé, mài sắc một cách tự nhiên các ý niệm đạo đức qua sự yêu ghét với người hiền kẻ ác và đặc biệt mở rộng đến vô biên bờ cõi của trí tưởng tượng. </a:t>
            </a:r>
            <a:endParaRPr lang="en-US" sz="24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6CBE5989-102F-4553-BE7C-5474134D6CDE}"/>
              </a:ext>
            </a:extLst>
          </p:cNvPr>
          <p:cNvSpPr txBox="1"/>
          <p:nvPr/>
        </p:nvSpPr>
        <p:spPr>
          <a:xfrm>
            <a:off x="161923" y="2247369"/>
            <a:ext cx="11868147" cy="1200329"/>
          </a:xfrm>
          <a:prstGeom prst="rect">
            <a:avLst/>
          </a:prstGeom>
          <a:noFill/>
        </p:spPr>
        <p:txBody>
          <a:bodyPr wrap="square">
            <a:spAutoFit/>
          </a:bodyPr>
          <a:lstStyle/>
          <a:p>
            <a:r>
              <a:rPr lang="en-US" sz="2400" b="0" i="0" dirty="0">
                <a:solidFill>
                  <a:srgbClr val="000000"/>
                </a:solidFill>
                <a:effectLst/>
                <a:latin typeface="Times New Roman" panose="02020603050405020304" pitchFamily="18" charset="0"/>
                <a:cs typeface="Times New Roman" panose="02020603050405020304" pitchFamily="18" charset="0"/>
              </a:rPr>
              <a:t>	</a:t>
            </a:r>
            <a:r>
              <a:rPr lang="vi-VN" sz="2400" b="0" i="0" dirty="0">
                <a:solidFill>
                  <a:srgbClr val="000000"/>
                </a:solidFill>
                <a:effectLst/>
                <a:latin typeface="Times New Roman" panose="02020603050405020304" pitchFamily="18" charset="0"/>
                <a:cs typeface="Times New Roman" panose="02020603050405020304" pitchFamily="18" charset="0"/>
              </a:rPr>
              <a:t>Bà và chú kể mãi cũng hết chuyện. Từ khi nghe chú tôi mách những câu chuyện đó và vô số những câu chuyện tương tự được viết trong các cuốn sách, tôi cố gắng học chữ để có thể tự mình khám phá thế giới kì diệu kia. </a:t>
            </a:r>
            <a:endParaRPr lang="en-US" sz="2400"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91E53A3E-48EA-4F79-B392-ED4547962C41}"/>
              </a:ext>
            </a:extLst>
          </p:cNvPr>
          <p:cNvSpPr/>
          <p:nvPr/>
        </p:nvSpPr>
        <p:spPr>
          <a:xfrm>
            <a:off x="0" y="186411"/>
            <a:ext cx="12192000" cy="707886"/>
          </a:xfrm>
          <a:prstGeom prst="rect">
            <a:avLst/>
          </a:prstGeom>
        </p:spPr>
        <p:txBody>
          <a:bodyPr wrap="square">
            <a:spAutoFit/>
          </a:bodyPr>
          <a:lstStyle/>
          <a:p>
            <a:pPr algn="ctr" defTabSz="685800">
              <a:defRPr/>
            </a:pPr>
            <a:r>
              <a:rPr lang="en-US" sz="4000" b="1" dirty="0" err="1">
                <a:solidFill>
                  <a:srgbClr val="002060"/>
                </a:solidFill>
                <a:latin typeface="UTM Thanh Nhac TL" panose="02040603050506020204" pitchFamily="18" charset="0"/>
                <a:cs typeface="Times New Roman" panose="02020603050405020304" pitchFamily="18" charset="0"/>
              </a:rPr>
              <a:t>Những</a:t>
            </a:r>
            <a:r>
              <a:rPr lang="en-US" sz="4000" b="1" dirty="0">
                <a:solidFill>
                  <a:srgbClr val="002060"/>
                </a:solidFill>
                <a:latin typeface="UTM Thanh Nhac TL" panose="02040603050506020204" pitchFamily="18" charset="0"/>
                <a:cs typeface="Times New Roman" panose="02020603050405020304" pitchFamily="18" charset="0"/>
              </a:rPr>
              <a:t> </a:t>
            </a:r>
            <a:r>
              <a:rPr lang="en-US" sz="4000" b="1" dirty="0" err="1">
                <a:solidFill>
                  <a:srgbClr val="002060"/>
                </a:solidFill>
                <a:latin typeface="UTM Thanh Nhac TL" panose="02040603050506020204" pitchFamily="18" charset="0"/>
                <a:cs typeface="Times New Roman" panose="02020603050405020304" pitchFamily="18" charset="0"/>
              </a:rPr>
              <a:t>trang</a:t>
            </a:r>
            <a:r>
              <a:rPr lang="en-US" sz="4000" b="1" dirty="0">
                <a:solidFill>
                  <a:srgbClr val="002060"/>
                </a:solidFill>
                <a:latin typeface="UTM Thanh Nhac TL" panose="02040603050506020204" pitchFamily="18" charset="0"/>
                <a:cs typeface="Times New Roman" panose="02020603050405020304" pitchFamily="18" charset="0"/>
              </a:rPr>
              <a:t> </a:t>
            </a:r>
            <a:r>
              <a:rPr lang="en-US" sz="4000" b="1" dirty="0" err="1">
                <a:solidFill>
                  <a:srgbClr val="002060"/>
                </a:solidFill>
                <a:latin typeface="UTM Thanh Nhac TL" panose="02040603050506020204" pitchFamily="18" charset="0"/>
                <a:cs typeface="Times New Roman" panose="02020603050405020304" pitchFamily="18" charset="0"/>
              </a:rPr>
              <a:t>sách</a:t>
            </a:r>
            <a:r>
              <a:rPr lang="en-US" sz="4000" b="1" dirty="0">
                <a:solidFill>
                  <a:srgbClr val="002060"/>
                </a:solidFill>
                <a:latin typeface="UTM Thanh Nhac TL" panose="02040603050506020204" pitchFamily="18" charset="0"/>
                <a:cs typeface="Times New Roman" panose="02020603050405020304" pitchFamily="18" charset="0"/>
              </a:rPr>
              <a:t> </a:t>
            </a:r>
            <a:r>
              <a:rPr lang="en-US" sz="4000" b="1" dirty="0" err="1">
                <a:solidFill>
                  <a:srgbClr val="002060"/>
                </a:solidFill>
                <a:latin typeface="UTM Thanh Nhac TL" panose="02040603050506020204" pitchFamily="18" charset="0"/>
                <a:cs typeface="Times New Roman" panose="02020603050405020304" pitchFamily="18" charset="0"/>
              </a:rPr>
              <a:t>tuổi</a:t>
            </a:r>
            <a:r>
              <a:rPr lang="en-US" sz="4000" b="1" dirty="0">
                <a:solidFill>
                  <a:srgbClr val="002060"/>
                </a:solidFill>
                <a:latin typeface="UTM Thanh Nhac TL" panose="02040603050506020204" pitchFamily="18" charset="0"/>
                <a:cs typeface="Times New Roman" panose="02020603050405020304" pitchFamily="18" charset="0"/>
              </a:rPr>
              <a:t> </a:t>
            </a:r>
            <a:r>
              <a:rPr lang="en-US" sz="4000" b="1" dirty="0" err="1">
                <a:solidFill>
                  <a:srgbClr val="002060"/>
                </a:solidFill>
                <a:latin typeface="UTM Thanh Nhac TL" panose="02040603050506020204" pitchFamily="18" charset="0"/>
                <a:cs typeface="Times New Roman" panose="02020603050405020304" pitchFamily="18" charset="0"/>
              </a:rPr>
              <a:t>thơ</a:t>
            </a:r>
            <a:endParaRPr lang="en-US" sz="4000" b="1" dirty="0">
              <a:solidFill>
                <a:srgbClr val="002060"/>
              </a:solidFill>
              <a:latin typeface="UTM Thanh Nhac TL" panose="020406030505060202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01768B9B-F473-4AE0-9630-44AEE7251152}"/>
              </a:ext>
            </a:extLst>
          </p:cNvPr>
          <p:cNvSpPr txBox="1"/>
          <p:nvPr/>
        </p:nvSpPr>
        <p:spPr>
          <a:xfrm>
            <a:off x="2551050" y="1320107"/>
            <a:ext cx="8382000" cy="461665"/>
          </a:xfrm>
          <a:prstGeom prst="rect">
            <a:avLst/>
          </a:prstGeom>
          <a:noFill/>
        </p:spPr>
        <p:txBody>
          <a:bodyPr wrap="square">
            <a:spAutoFit/>
          </a:bodyPr>
          <a:lstStyle/>
          <a:p>
            <a:r>
              <a:rPr lang="vi-VN" sz="2400" b="0" i="0" dirty="0">
                <a:solidFill>
                  <a:srgbClr val="FF0000"/>
                </a:solidFill>
                <a:effectLst/>
                <a:latin typeface="Times New Roman" panose="02020603050405020304" pitchFamily="18" charset="0"/>
                <a:cs typeface="Times New Roman" panose="02020603050405020304" pitchFamily="18" charset="0"/>
              </a:rPr>
              <a:t>“Tấm Cám”, “Thạch Sanh”, “Cây tre trăm đốt”, “Đôi hài bảy dặm”</a:t>
            </a:r>
            <a:endParaRPr lang="en-US" sz="2400" dirty="0">
              <a:solidFill>
                <a:srgbClr val="FF0000"/>
              </a:solidFill>
            </a:endParaRPr>
          </a:p>
        </p:txBody>
      </p:sp>
      <p:sp>
        <p:nvSpPr>
          <p:cNvPr id="12" name="TextBox 11">
            <a:extLst>
              <a:ext uri="{FF2B5EF4-FFF2-40B4-BE49-F238E27FC236}">
                <a16:creationId xmlns:a16="http://schemas.microsoft.com/office/drawing/2014/main" id="{3C2F8B74-824E-4832-BB67-7C518B007E40}"/>
              </a:ext>
            </a:extLst>
          </p:cNvPr>
          <p:cNvSpPr txBox="1"/>
          <p:nvPr/>
        </p:nvSpPr>
        <p:spPr>
          <a:xfrm>
            <a:off x="2936177" y="1675837"/>
            <a:ext cx="2527442" cy="461665"/>
          </a:xfrm>
          <a:prstGeom prst="rect">
            <a:avLst/>
          </a:prstGeom>
          <a:noFill/>
        </p:spPr>
        <p:txBody>
          <a:bodyPr wrap="square">
            <a:spAutoFit/>
          </a:bodyPr>
          <a:lstStyle/>
          <a:p>
            <a:r>
              <a:rPr lang="vi-VN" sz="2400" b="0" i="0" dirty="0">
                <a:solidFill>
                  <a:srgbClr val="FF0000"/>
                </a:solidFill>
                <a:effectLst/>
                <a:latin typeface="Times New Roman" panose="02020603050405020304" pitchFamily="18" charset="0"/>
                <a:cs typeface="Times New Roman" panose="02020603050405020304" pitchFamily="18" charset="0"/>
              </a:rPr>
              <a:t>“Tôn Ngộ Không” </a:t>
            </a:r>
            <a:endParaRPr lang="en-US" sz="2400" dirty="0">
              <a:solidFill>
                <a:srgbClr val="FF0000"/>
              </a:solidFill>
            </a:endParaRPr>
          </a:p>
        </p:txBody>
      </p:sp>
      <p:sp>
        <p:nvSpPr>
          <p:cNvPr id="14" name="TextBox 13">
            <a:extLst>
              <a:ext uri="{FF2B5EF4-FFF2-40B4-BE49-F238E27FC236}">
                <a16:creationId xmlns:a16="http://schemas.microsoft.com/office/drawing/2014/main" id="{028C0D30-4C2B-4E54-BC28-6E142F553179}"/>
              </a:ext>
            </a:extLst>
          </p:cNvPr>
          <p:cNvSpPr txBox="1"/>
          <p:nvPr/>
        </p:nvSpPr>
        <p:spPr>
          <a:xfrm>
            <a:off x="8217164" y="1676231"/>
            <a:ext cx="3209929" cy="461665"/>
          </a:xfrm>
          <a:prstGeom prst="rect">
            <a:avLst/>
          </a:prstGeom>
          <a:noFill/>
        </p:spPr>
        <p:txBody>
          <a:bodyPr wrap="square">
            <a:spAutoFit/>
          </a:bodyPr>
          <a:lstStyle/>
          <a:p>
            <a:r>
              <a:rPr lang="vi-VN" sz="2400" b="0" i="0" dirty="0">
                <a:solidFill>
                  <a:srgbClr val="FF0000"/>
                </a:solidFill>
                <a:effectLst/>
                <a:latin typeface="Times New Roman" panose="02020603050405020304" pitchFamily="18" charset="0"/>
                <a:cs typeface="Times New Roman" panose="02020603050405020304" pitchFamily="18" charset="0"/>
              </a:rPr>
              <a:t>“</a:t>
            </a:r>
            <a:r>
              <a:rPr lang="en-US" sz="2400" dirty="0" err="1">
                <a:solidFill>
                  <a:srgbClr val="FF0000"/>
                </a:solidFill>
                <a:latin typeface="Times New Roman" panose="02020603050405020304" pitchFamily="18" charset="0"/>
                <a:cs typeface="Times New Roman" panose="02020603050405020304" pitchFamily="18" charset="0"/>
              </a:rPr>
              <a:t>Nghìn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lẻ</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một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đêm</a:t>
            </a:r>
            <a:r>
              <a:rPr lang="vi-VN" sz="2400" b="0" i="0" dirty="0">
                <a:solidFill>
                  <a:srgbClr val="FF0000"/>
                </a:solidFill>
                <a:effectLst/>
                <a:latin typeface="Times New Roman" panose="02020603050405020304" pitchFamily="18" charset="0"/>
                <a:cs typeface="Times New Roman" panose="02020603050405020304" pitchFamily="18" charset="0"/>
              </a:rPr>
              <a:t>” </a:t>
            </a:r>
            <a:endParaRPr lang="en-US" sz="2400" dirty="0">
              <a:solidFill>
                <a:srgbClr val="FF0000"/>
              </a:solidFill>
            </a:endParaRPr>
          </a:p>
        </p:txBody>
      </p:sp>
      <p:sp>
        <p:nvSpPr>
          <p:cNvPr id="16" name="TextBox 15">
            <a:extLst>
              <a:ext uri="{FF2B5EF4-FFF2-40B4-BE49-F238E27FC236}">
                <a16:creationId xmlns:a16="http://schemas.microsoft.com/office/drawing/2014/main" id="{1EC712BD-9EB5-4607-8A93-4A63E2318F02}"/>
              </a:ext>
            </a:extLst>
          </p:cNvPr>
          <p:cNvSpPr txBox="1"/>
          <p:nvPr/>
        </p:nvSpPr>
        <p:spPr>
          <a:xfrm>
            <a:off x="9987783" y="3828055"/>
            <a:ext cx="1713888" cy="461665"/>
          </a:xfrm>
          <a:prstGeom prst="rect">
            <a:avLst/>
          </a:prstGeom>
          <a:noFill/>
        </p:spPr>
        <p:txBody>
          <a:bodyPr wrap="square">
            <a:spAutoFit/>
          </a:bodyPr>
          <a:lstStyle/>
          <a:p>
            <a:r>
              <a:rPr lang="vi-VN" sz="2400" b="0" i="0" dirty="0">
                <a:solidFill>
                  <a:srgbClr val="FF0000"/>
                </a:solidFill>
                <a:effectLst/>
                <a:latin typeface="Times New Roman" panose="02020603050405020304" pitchFamily="18" charset="0"/>
                <a:cs typeface="Times New Roman" panose="02020603050405020304" pitchFamily="18" charset="0"/>
              </a:rPr>
              <a:t>“</a:t>
            </a:r>
            <a:r>
              <a:rPr lang="en-US" sz="2400" dirty="0" err="1">
                <a:solidFill>
                  <a:srgbClr val="FF0000"/>
                </a:solidFill>
                <a:latin typeface="Times New Roman" panose="02020603050405020304" pitchFamily="18" charset="0"/>
                <a:cs typeface="Times New Roman" panose="02020603050405020304" pitchFamily="18" charset="0"/>
              </a:rPr>
              <a:t>Không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gia</a:t>
            </a:r>
            <a:r>
              <a:rPr lang="vi-VN" sz="2400" b="0" i="0" dirty="0">
                <a:solidFill>
                  <a:srgbClr val="FF0000"/>
                </a:solidFill>
                <a:effectLst/>
                <a:latin typeface="Times New Roman" panose="02020603050405020304" pitchFamily="18" charset="0"/>
                <a:cs typeface="Times New Roman" panose="02020603050405020304" pitchFamily="18" charset="0"/>
              </a:rPr>
              <a:t> </a:t>
            </a:r>
            <a:endParaRPr lang="en-US" sz="2400" dirty="0">
              <a:solidFill>
                <a:srgbClr val="FF0000"/>
              </a:solidFill>
            </a:endParaRPr>
          </a:p>
        </p:txBody>
      </p:sp>
      <p:sp>
        <p:nvSpPr>
          <p:cNvPr id="17" name="TextBox 16">
            <a:extLst>
              <a:ext uri="{FF2B5EF4-FFF2-40B4-BE49-F238E27FC236}">
                <a16:creationId xmlns:a16="http://schemas.microsoft.com/office/drawing/2014/main" id="{D813B467-2F76-4BF7-B656-DE40293A2E98}"/>
              </a:ext>
            </a:extLst>
          </p:cNvPr>
          <p:cNvSpPr txBox="1"/>
          <p:nvPr/>
        </p:nvSpPr>
        <p:spPr>
          <a:xfrm>
            <a:off x="161919" y="4181927"/>
            <a:ext cx="4458540" cy="461665"/>
          </a:xfrm>
          <a:prstGeom prst="rect">
            <a:avLst/>
          </a:prstGeom>
          <a:noFill/>
        </p:spPr>
        <p:txBody>
          <a:bodyPr wrap="square">
            <a:spAutoFit/>
          </a:bodyPr>
          <a:lstStyle/>
          <a:p>
            <a:r>
              <a:rPr lang="en-US" sz="2400" dirty="0" err="1">
                <a:solidFill>
                  <a:srgbClr val="FF0000"/>
                </a:solidFill>
                <a:latin typeface="Times New Roman" panose="02020603050405020304" pitchFamily="18" charset="0"/>
                <a:cs typeface="Times New Roman" panose="02020603050405020304" pitchFamily="18" charset="0"/>
              </a:rPr>
              <a:t>đình</a:t>
            </a:r>
            <a:r>
              <a:rPr lang="en-US" sz="2400" dirty="0">
                <a:solidFill>
                  <a:srgbClr val="FF0000"/>
                </a:solidFill>
                <a:latin typeface="Times New Roman" panose="02020603050405020304" pitchFamily="18" charset="0"/>
                <a:cs typeface="Times New Roman" panose="02020603050405020304" pitchFamily="18" charset="0"/>
              </a:rPr>
              <a:t>”, </a:t>
            </a:r>
            <a:r>
              <a:rPr lang="vi-VN" sz="2400" b="0" i="0" dirty="0">
                <a:solidFill>
                  <a:srgbClr val="FF0000"/>
                </a:solidFill>
                <a:effectLst/>
                <a:latin typeface="Times New Roman" panose="02020603050405020304" pitchFamily="18" charset="0"/>
                <a:cs typeface="Times New Roman" panose="02020603050405020304" pitchFamily="18" charset="0"/>
              </a:rPr>
              <a:t>“</a:t>
            </a:r>
            <a:r>
              <a:rPr lang="en-US" sz="2400" b="0" i="0" dirty="0" err="1">
                <a:solidFill>
                  <a:srgbClr val="FF0000"/>
                </a:solidFill>
                <a:effectLst/>
                <a:latin typeface="Times New Roman" panose="02020603050405020304" pitchFamily="18" charset="0"/>
                <a:cs typeface="Times New Roman" panose="02020603050405020304" pitchFamily="18" charset="0"/>
              </a:rPr>
              <a:t>Những</a:t>
            </a:r>
            <a:r>
              <a:rPr lang="en-US" sz="2400" b="0" i="0" dirty="0">
                <a:solidFill>
                  <a:srgbClr val="FF0000"/>
                </a:solidFill>
                <a:effectLst/>
                <a:latin typeface="Times New Roman" panose="02020603050405020304" pitchFamily="18" charset="0"/>
                <a:cs typeface="Times New Roman" panose="02020603050405020304" pitchFamily="18" charset="0"/>
              </a:rPr>
              <a:t> </a:t>
            </a:r>
            <a:r>
              <a:rPr lang="en-US" sz="2400" b="0" i="0" dirty="0" err="1">
                <a:solidFill>
                  <a:srgbClr val="FF0000"/>
                </a:solidFill>
                <a:effectLst/>
                <a:latin typeface="Times New Roman" panose="02020603050405020304" pitchFamily="18" charset="0"/>
                <a:cs typeface="Times New Roman" panose="02020603050405020304" pitchFamily="18" charset="0"/>
              </a:rPr>
              <a:t>người</a:t>
            </a:r>
            <a:r>
              <a:rPr lang="en-US" sz="2400" b="0" i="0" dirty="0">
                <a:solidFill>
                  <a:srgbClr val="FF0000"/>
                </a:solidFill>
                <a:effectLst/>
                <a:latin typeface="Times New Roman" panose="02020603050405020304" pitchFamily="18" charset="0"/>
                <a:cs typeface="Times New Roman" panose="02020603050405020304" pitchFamily="18" charset="0"/>
              </a:rPr>
              <a:t> </a:t>
            </a:r>
            <a:r>
              <a:rPr lang="en-US" sz="2400" b="0" i="0" dirty="0" err="1">
                <a:solidFill>
                  <a:srgbClr val="FF0000"/>
                </a:solidFill>
                <a:effectLst/>
                <a:latin typeface="Times New Roman" panose="02020603050405020304" pitchFamily="18" charset="0"/>
                <a:cs typeface="Times New Roman" panose="02020603050405020304" pitchFamily="18" charset="0"/>
              </a:rPr>
              <a:t>khốn</a:t>
            </a:r>
            <a:r>
              <a:rPr lang="en-US" sz="2400" b="0" i="0" dirty="0">
                <a:solidFill>
                  <a:srgbClr val="FF0000"/>
                </a:solidFill>
                <a:effectLst/>
                <a:latin typeface="Times New Roman" panose="02020603050405020304" pitchFamily="18" charset="0"/>
                <a:cs typeface="Times New Roman" panose="02020603050405020304" pitchFamily="18" charset="0"/>
              </a:rPr>
              <a:t> </a:t>
            </a:r>
            <a:r>
              <a:rPr lang="en-US" sz="2400" b="0" i="0" dirty="0" err="1">
                <a:solidFill>
                  <a:srgbClr val="FF0000"/>
                </a:solidFill>
                <a:effectLst/>
                <a:latin typeface="Times New Roman" panose="02020603050405020304" pitchFamily="18" charset="0"/>
                <a:cs typeface="Times New Roman" panose="02020603050405020304" pitchFamily="18" charset="0"/>
              </a:rPr>
              <a:t>khổ</a:t>
            </a:r>
            <a:r>
              <a:rPr lang="en-US" sz="2400" b="0" i="0" dirty="0">
                <a:solidFill>
                  <a:srgbClr val="FF0000"/>
                </a:solidFill>
                <a:effectLst/>
                <a:latin typeface="Times New Roman" panose="02020603050405020304" pitchFamily="18" charset="0"/>
                <a:cs typeface="Times New Roman" panose="02020603050405020304" pitchFamily="18" charset="0"/>
              </a:rPr>
              <a:t>”</a:t>
            </a:r>
            <a:endParaRPr lang="en-US" sz="2400" dirty="0">
              <a:solidFill>
                <a:srgbClr val="FF0000"/>
              </a:solidFill>
            </a:endParaRPr>
          </a:p>
        </p:txBody>
      </p:sp>
    </p:spTree>
    <p:extLst>
      <p:ext uri="{BB962C8B-B14F-4D97-AF65-F5344CB8AC3E}">
        <p14:creationId xmlns:p14="http://schemas.microsoft.com/office/powerpoint/2010/main" val="101673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83E11C-F33D-493F-8EDD-9CAA4153DE4F}"/>
              </a:ext>
            </a:extLst>
          </p:cNvPr>
          <p:cNvSpPr txBox="1"/>
          <p:nvPr/>
        </p:nvSpPr>
        <p:spPr>
          <a:xfrm>
            <a:off x="0" y="3606793"/>
            <a:ext cx="12192000" cy="1754326"/>
          </a:xfrm>
          <a:prstGeom prst="rect">
            <a:avLst/>
          </a:prstGeom>
          <a:noFill/>
        </p:spPr>
        <p:txBody>
          <a:bodyPr wrap="square">
            <a:spAutoFit/>
          </a:bodyPr>
          <a:lstStyle/>
          <a:p>
            <a:pPr marL="180340" marR="0" algn="ctr">
              <a:spcBef>
                <a:spcPts val="0"/>
              </a:spcBef>
              <a:spcAft>
                <a:spcPts val="0"/>
              </a:spcAft>
              <a:tabLst>
                <a:tab pos="270510" algn="l"/>
              </a:tabLst>
            </a:pPr>
            <a:r>
              <a:rPr lang="en-US" sz="54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54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dấu</a:t>
            </a:r>
            <a:r>
              <a:rPr lang="en-US" sz="54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ngoặc</a:t>
            </a:r>
            <a:r>
              <a:rPr lang="en-US" sz="54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kép</a:t>
            </a:r>
            <a:r>
              <a:rPr lang="en-US" sz="54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54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54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54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54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54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54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dùng</a:t>
            </a:r>
            <a:r>
              <a:rPr lang="en-US" sz="54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54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54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3" name="TextBox 2">
            <a:extLst>
              <a:ext uri="{FF2B5EF4-FFF2-40B4-BE49-F238E27FC236}">
                <a16:creationId xmlns:a16="http://schemas.microsoft.com/office/drawing/2014/main" id="{60B689E3-9E70-406F-8079-AFA984B798EF}"/>
              </a:ext>
            </a:extLst>
          </p:cNvPr>
          <p:cNvSpPr txBox="1"/>
          <p:nvPr/>
        </p:nvSpPr>
        <p:spPr>
          <a:xfrm>
            <a:off x="286603" y="1101740"/>
            <a:ext cx="11905397" cy="1754326"/>
          </a:xfrm>
          <a:prstGeom prst="rect">
            <a:avLst/>
          </a:prstGeom>
          <a:noFill/>
        </p:spPr>
        <p:txBody>
          <a:bodyPr wrap="square">
            <a:spAutoFit/>
          </a:bodyPr>
          <a:lstStyle/>
          <a:p>
            <a:r>
              <a:rPr lang="vi-VN" sz="3600" b="1" i="0" dirty="0">
                <a:solidFill>
                  <a:srgbClr val="FF0000"/>
                </a:solidFill>
                <a:effectLst/>
                <a:latin typeface="Times New Roman" panose="02020603050405020304" pitchFamily="18" charset="0"/>
                <a:cs typeface="Times New Roman" panose="02020603050405020304" pitchFamily="18" charset="0"/>
              </a:rPr>
              <a:t>“Tấm Cám”, “Thạch Sanh”, “Cây tre trăm đốt”, “Đôi hài bảy dặm”</a:t>
            </a:r>
            <a:r>
              <a:rPr lang="en-US" sz="3600" b="1" i="0" dirty="0">
                <a:solidFill>
                  <a:srgbClr val="FF0000"/>
                </a:solidFill>
                <a:effectLst/>
                <a:latin typeface="Times New Roman" panose="020206030504050203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cs typeface="Times New Roman" panose="02020603050405020304" pitchFamily="18" charset="0"/>
              </a:rPr>
              <a:t>Tôn</a:t>
            </a:r>
            <a:r>
              <a:rPr lang="en-US" sz="3600" b="1" i="0" dirty="0">
                <a:solidFill>
                  <a:srgbClr val="FF0000"/>
                </a:solidFill>
                <a:effectLst/>
                <a:latin typeface="Times New Roman" panose="020206030504050203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cs typeface="Times New Roman" panose="02020603050405020304" pitchFamily="18" charset="0"/>
              </a:rPr>
              <a:t>Ngộ</a:t>
            </a:r>
            <a:r>
              <a:rPr lang="en-US" sz="3600" b="1" i="0" dirty="0">
                <a:solidFill>
                  <a:srgbClr val="FF0000"/>
                </a:solidFill>
                <a:effectLst/>
                <a:latin typeface="Times New Roman" panose="020206030504050203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cs typeface="Times New Roman" panose="02020603050405020304" pitchFamily="18" charset="0"/>
              </a:rPr>
              <a:t>Không</a:t>
            </a:r>
            <a:r>
              <a:rPr lang="en-US" sz="3600" b="1" i="0" dirty="0">
                <a:solidFill>
                  <a:srgbClr val="FF0000"/>
                </a:solidFill>
                <a:effectLst/>
                <a:latin typeface="Times New Roman" panose="020206030504050203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cs typeface="Times New Roman" panose="02020603050405020304" pitchFamily="18" charset="0"/>
              </a:rPr>
              <a:t>Nghìn</a:t>
            </a:r>
            <a:r>
              <a:rPr lang="en-US" sz="3600" b="1" i="0" dirty="0">
                <a:solidFill>
                  <a:srgbClr val="FF0000"/>
                </a:solidFill>
                <a:effectLst/>
                <a:latin typeface="Times New Roman" panose="020206030504050203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cs typeface="Times New Roman" panose="02020603050405020304" pitchFamily="18" charset="0"/>
              </a:rPr>
              <a:t>lẻ</a:t>
            </a:r>
            <a:r>
              <a:rPr lang="en-US" sz="3600" b="1" i="0" dirty="0">
                <a:solidFill>
                  <a:srgbClr val="FF0000"/>
                </a:solidFill>
                <a:effectLst/>
                <a:latin typeface="Times New Roman" panose="020206030504050203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cs typeface="Times New Roman" panose="02020603050405020304" pitchFamily="18" charset="0"/>
              </a:rPr>
              <a:t>một</a:t>
            </a:r>
            <a:r>
              <a:rPr lang="en-US" sz="3600" b="1" i="0" dirty="0">
                <a:solidFill>
                  <a:srgbClr val="FF0000"/>
                </a:solidFill>
                <a:effectLst/>
                <a:latin typeface="Times New Roman" panose="020206030504050203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cs typeface="Times New Roman" panose="02020603050405020304" pitchFamily="18" charset="0"/>
              </a:rPr>
              <a:t>đêm</a:t>
            </a:r>
            <a:r>
              <a:rPr lang="en-US" sz="3600" b="1" i="0" dirty="0">
                <a:solidFill>
                  <a:srgbClr val="FF0000"/>
                </a:solidFill>
                <a:effectLst/>
                <a:latin typeface="Times New Roman" panose="020206030504050203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cs typeface="Times New Roman" panose="02020603050405020304" pitchFamily="18" charset="0"/>
              </a:rPr>
              <a:t>Không</a:t>
            </a:r>
            <a:r>
              <a:rPr lang="en-US" sz="3600" b="1" i="0" dirty="0">
                <a:solidFill>
                  <a:srgbClr val="FF0000"/>
                </a:solidFill>
                <a:effectLst/>
                <a:latin typeface="Times New Roman" panose="020206030504050203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cs typeface="Times New Roman" panose="02020603050405020304" pitchFamily="18" charset="0"/>
              </a:rPr>
              <a:t>gia</a:t>
            </a:r>
            <a:r>
              <a:rPr lang="en-US" sz="3600" b="1" i="0" dirty="0">
                <a:solidFill>
                  <a:srgbClr val="FF0000"/>
                </a:solidFill>
                <a:effectLst/>
                <a:latin typeface="Times New Roman" panose="020206030504050203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cs typeface="Times New Roman" panose="02020603050405020304" pitchFamily="18" charset="0"/>
              </a:rPr>
              <a:t>đình</a:t>
            </a:r>
            <a:r>
              <a:rPr lang="en-US" sz="3600" b="1" i="0" dirty="0">
                <a:solidFill>
                  <a:srgbClr val="FF0000"/>
                </a:solidFill>
                <a:effectLst/>
                <a:latin typeface="Times New Roman" panose="020206030504050203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cs typeface="Times New Roman" panose="02020603050405020304" pitchFamily="18" charset="0"/>
              </a:rPr>
              <a:t>Những</a:t>
            </a:r>
            <a:r>
              <a:rPr lang="en-US" sz="3600" b="1" i="0" dirty="0">
                <a:solidFill>
                  <a:srgbClr val="FF0000"/>
                </a:solidFill>
                <a:effectLst/>
                <a:latin typeface="Times New Roman" panose="020206030504050203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cs typeface="Times New Roman" panose="02020603050405020304" pitchFamily="18" charset="0"/>
              </a:rPr>
              <a:t>người</a:t>
            </a:r>
            <a:r>
              <a:rPr lang="en-US" sz="3600" b="1" i="0" dirty="0">
                <a:solidFill>
                  <a:srgbClr val="FF0000"/>
                </a:solidFill>
                <a:effectLst/>
                <a:latin typeface="Times New Roman" panose="020206030504050203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cs typeface="Times New Roman" panose="02020603050405020304" pitchFamily="18" charset="0"/>
              </a:rPr>
              <a:t>khốn</a:t>
            </a:r>
            <a:r>
              <a:rPr lang="en-US" sz="3600" b="1" i="0" dirty="0">
                <a:solidFill>
                  <a:srgbClr val="FF0000"/>
                </a:solidFill>
                <a:effectLst/>
                <a:latin typeface="Times New Roman" panose="020206030504050203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cs typeface="Times New Roman" panose="02020603050405020304" pitchFamily="18" charset="0"/>
              </a:rPr>
              <a:t>khổ</a:t>
            </a:r>
            <a:r>
              <a:rPr lang="en-US" sz="3600" b="1" i="0" dirty="0">
                <a:solidFill>
                  <a:srgbClr val="FF0000"/>
                </a:solidFill>
                <a:effectLst/>
                <a:latin typeface="Times New Roman" panose="02020603050405020304" pitchFamily="18" charset="0"/>
                <a:cs typeface="Times New Roman" panose="02020603050405020304" pitchFamily="18" charset="0"/>
              </a:rPr>
              <a:t>”</a:t>
            </a:r>
            <a:endParaRPr lang="en-US" sz="3600" b="1" dirty="0">
              <a:solidFill>
                <a:srgbClr val="FF0000"/>
              </a:solidFill>
            </a:endParaRPr>
          </a:p>
        </p:txBody>
      </p:sp>
    </p:spTree>
    <p:extLst>
      <p:ext uri="{BB962C8B-B14F-4D97-AF65-F5344CB8AC3E}">
        <p14:creationId xmlns:p14="http://schemas.microsoft.com/office/powerpoint/2010/main" val="179817539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0" y="-211514"/>
            <a:ext cx="11969086" cy="658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872C3D69-7116-4399-8127-972C8784FFB9}"/>
              </a:ext>
            </a:extLst>
          </p:cNvPr>
          <p:cNvSpPr/>
          <p:nvPr/>
        </p:nvSpPr>
        <p:spPr>
          <a:xfrm>
            <a:off x="2994990" y="2121225"/>
            <a:ext cx="4943061" cy="3631763"/>
          </a:xfrm>
          <a:prstGeom prst="rect">
            <a:avLst/>
          </a:prstGeom>
        </p:spPr>
        <p:txBody>
          <a:bodyPr wrap="square">
            <a:spAutoFit/>
          </a:bodyPr>
          <a:lstStyle/>
          <a:p>
            <a:pPr algn="ctr" defTabSz="685800">
              <a:defRPr/>
            </a:pPr>
            <a:r>
              <a:rPr lang="en-US" sz="11500" b="1" dirty="0" err="1">
                <a:solidFill>
                  <a:srgbClr val="002060"/>
                </a:solidFill>
                <a:latin typeface="UTM Thanh Nhac TL" panose="02040603050506020204" pitchFamily="18" charset="0"/>
                <a:cs typeface="Times New Roman" panose="02020603050405020304" pitchFamily="18" charset="0"/>
              </a:rPr>
              <a:t>Bài</a:t>
            </a:r>
            <a:r>
              <a:rPr lang="en-US" sz="11500" b="1" dirty="0">
                <a:solidFill>
                  <a:srgbClr val="002060"/>
                </a:solidFill>
                <a:latin typeface="UTM Thanh Nhac TL" panose="02040603050506020204" pitchFamily="18" charset="0"/>
                <a:cs typeface="Times New Roman" panose="02020603050405020304" pitchFamily="18" charset="0"/>
              </a:rPr>
              <a:t> </a:t>
            </a:r>
            <a:r>
              <a:rPr lang="en-US" sz="11500" b="1" dirty="0" err="1">
                <a:solidFill>
                  <a:srgbClr val="002060"/>
                </a:solidFill>
                <a:latin typeface="UTM Thanh Nhac TL" panose="02040603050506020204" pitchFamily="18" charset="0"/>
                <a:cs typeface="Times New Roman" panose="02020603050405020304" pitchFamily="18" charset="0"/>
              </a:rPr>
              <a:t>học</a:t>
            </a:r>
            <a:endParaRPr lang="en-US" sz="11500" b="1" dirty="0">
              <a:solidFill>
                <a:srgbClr val="002060"/>
              </a:solidFill>
              <a:latin typeface="UTM Thanh Nhac TL"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2152682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curtains"/>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368490" y="-603448"/>
            <a:ext cx="12560491" cy="8014182"/>
          </a:xfrm>
          <a:prstGeom prst="rect">
            <a:avLst/>
          </a:prstGeom>
        </p:spPr>
      </p:pic>
      <p:sp>
        <p:nvSpPr>
          <p:cNvPr id="4" name="Rectangle 3"/>
          <p:cNvSpPr/>
          <p:nvPr/>
        </p:nvSpPr>
        <p:spPr>
          <a:xfrm>
            <a:off x="1323832" y="3031735"/>
            <a:ext cx="9539785" cy="2123658"/>
          </a:xfrm>
          <a:prstGeom prst="rect">
            <a:avLst/>
          </a:prstGeom>
        </p:spPr>
        <p:txBody>
          <a:bodyPr wrap="square">
            <a:spAutoFit/>
          </a:bodyPr>
          <a:lstStyle/>
          <a:p>
            <a:pPr lvl="0" algn="just">
              <a:defRPr/>
            </a:pPr>
            <a:r>
              <a:rPr lang="en-US" sz="4400" dirty="0" err="1">
                <a:solidFill>
                  <a:schemeClr val="tx2"/>
                </a:solidFill>
                <a:latin typeface="Times New Roman" panose="02020603050405020304" pitchFamily="18" charset="0"/>
                <a:cs typeface="Times New Roman" panose="02020603050405020304" pitchFamily="18" charset="0"/>
              </a:rPr>
              <a:t>Dấu</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ngoặc</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kép</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dùng</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để</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đánh</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dấu</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lên</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tác</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phẩm</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bài</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văn</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bài</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thơ</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quyển</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sách</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vở</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kịch</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bộ</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phim</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bức</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tranh</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bức</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tượng</a:t>
            </a:r>
            <a:r>
              <a:rPr lang="en-US" sz="4400" dirty="0">
                <a:solidFill>
                  <a:schemeClr val="tx2"/>
                </a:solidFill>
                <a:latin typeface="Times New Roman" panose="02020603050405020304" pitchFamily="18" charset="0"/>
                <a:cs typeface="Times New Roman" panose="02020603050405020304" pitchFamily="18" charset="0"/>
              </a:rPr>
              <a:t>…)</a:t>
            </a:r>
            <a:endParaRPr lang="en-US" sz="15400"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57671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0" y="-211514"/>
            <a:ext cx="11969086" cy="658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872C3D69-7116-4399-8127-972C8784FFB9}"/>
              </a:ext>
            </a:extLst>
          </p:cNvPr>
          <p:cNvSpPr/>
          <p:nvPr/>
        </p:nvSpPr>
        <p:spPr>
          <a:xfrm>
            <a:off x="2994990" y="2080591"/>
            <a:ext cx="5950227" cy="3672397"/>
          </a:xfrm>
          <a:prstGeom prst="rect">
            <a:avLst/>
          </a:prstGeom>
        </p:spPr>
        <p:txBody>
          <a:bodyPr wrap="square">
            <a:spAutoFit/>
          </a:bodyPr>
          <a:lstStyle/>
          <a:p>
            <a:pPr algn="ctr" defTabSz="685800">
              <a:defRPr/>
            </a:pPr>
            <a:r>
              <a:rPr lang="en-US" sz="11500" b="1" dirty="0" err="1">
                <a:solidFill>
                  <a:srgbClr val="002060"/>
                </a:solidFill>
                <a:latin typeface="UTM Thanh Nhac TL" panose="02040603050506020204" pitchFamily="18" charset="0"/>
                <a:cs typeface="Times New Roman" panose="02020603050405020304" pitchFamily="18" charset="0"/>
              </a:rPr>
              <a:t>Luyện</a:t>
            </a:r>
            <a:r>
              <a:rPr lang="en-US" sz="11500" b="1" dirty="0">
                <a:solidFill>
                  <a:srgbClr val="002060"/>
                </a:solidFill>
                <a:latin typeface="UTM Thanh Nhac TL" panose="02040603050506020204" pitchFamily="18" charset="0"/>
                <a:cs typeface="Times New Roman" panose="02020603050405020304" pitchFamily="18" charset="0"/>
              </a:rPr>
              <a:t> </a:t>
            </a:r>
            <a:r>
              <a:rPr lang="en-US" sz="11500" b="1" dirty="0" err="1">
                <a:solidFill>
                  <a:srgbClr val="002060"/>
                </a:solidFill>
                <a:latin typeface="UTM Thanh Nhac TL" panose="02040603050506020204" pitchFamily="18" charset="0"/>
                <a:cs typeface="Times New Roman" panose="02020603050405020304" pitchFamily="18" charset="0"/>
              </a:rPr>
              <a:t>tập</a:t>
            </a:r>
            <a:endParaRPr lang="en-US" sz="11500" b="1" dirty="0">
              <a:solidFill>
                <a:srgbClr val="002060"/>
              </a:solidFill>
              <a:latin typeface="UTM Thanh Nhac TL"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4371468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curtains"/>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4121482"/>
      </p:ext>
    </p:extLst>
  </p:cSld>
  <p:clrMapOvr>
    <a:masterClrMapping/>
  </p:clrMapOvr>
</p:sld>
</file>

<file path=ppt/theme/theme1.xml><?xml version="1.0" encoding="utf-8"?>
<a:theme xmlns:a="http://schemas.openxmlformats.org/drawingml/2006/main" name="Office Theme">
  <a:themeElements>
    <a:clrScheme name="Color of 2020">
      <a:dk1>
        <a:srgbClr val="3F3F3F"/>
      </a:dk1>
      <a:lt1>
        <a:sysClr val="window" lastClr="FFFFFF"/>
      </a:lt1>
      <a:dk2>
        <a:srgbClr val="1D4E89"/>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Custom 5">
      <a:majorFont>
        <a:latin typeface="A3.OpenSansBold-San"/>
        <a:ea typeface=""/>
        <a:cs typeface=""/>
      </a:majorFont>
      <a:minorFont>
        <a:latin typeface="A3.OpenSans-S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smtClean="0"/>
        </a:defPPr>
      </a:lstStyle>
    </a:txDef>
  </a:objectDefaults>
  <a:extraClrSchemeLst/>
  <a:extLst>
    <a:ext uri="{05A4C25C-085E-4340-85A3-A5531E510DB2}">
      <thm15:themeFamily xmlns:thm15="http://schemas.microsoft.com/office/thememl/2012/main" name="Presentation1" id="{10A84C02-4F09-40FE-82F3-79312BC08B2E}" vid="{69A41932-5ED9-47B3-8A6B-37B62AB78E1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0A84C02-4F09-40FE-82F3-79312BC08B2E}" vid="{8CF0B9B1-669A-4898-A12F-E87E9FA76E1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418</TotalTime>
  <Words>1069</Words>
  <Application>Microsoft Office PowerPoint</Application>
  <PresentationFormat>Widescreen</PresentationFormat>
  <Paragraphs>44</Paragraphs>
  <Slides>19</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19</vt:i4>
      </vt:variant>
    </vt:vector>
  </HeadingPairs>
  <TitlesOfParts>
    <vt:vector size="28" baseType="lpstr">
      <vt:lpstr>A3.OpenSansBold-San</vt:lpstr>
      <vt:lpstr>A3.OpenSans-San</vt:lpstr>
      <vt:lpstr>Arial</vt:lpstr>
      <vt:lpstr>Calibri</vt:lpstr>
      <vt:lpstr>Calibri Light</vt:lpstr>
      <vt:lpstr>Times New Roman</vt:lpstr>
      <vt:lpstr>UTM Thanh Nhac TL</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DELL</cp:lastModifiedBy>
  <cp:revision>58</cp:revision>
  <dcterms:created xsi:type="dcterms:W3CDTF">2023-08-23T14:28:38Z</dcterms:created>
  <dcterms:modified xsi:type="dcterms:W3CDTF">2023-08-30T16:04:04Z</dcterms:modified>
</cp:coreProperties>
</file>