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84" r:id="rId2"/>
  </p:sldMasterIdLst>
  <p:notesMasterIdLst>
    <p:notesMasterId r:id="rId16"/>
  </p:notesMasterIdLst>
  <p:sldIdLst>
    <p:sldId id="347" r:id="rId3"/>
    <p:sldId id="369" r:id="rId4"/>
    <p:sldId id="368" r:id="rId5"/>
    <p:sldId id="370" r:id="rId6"/>
    <p:sldId id="361" r:id="rId7"/>
    <p:sldId id="373" r:id="rId8"/>
    <p:sldId id="362" r:id="rId9"/>
    <p:sldId id="367" r:id="rId10"/>
    <p:sldId id="364" r:id="rId11"/>
    <p:sldId id="365" r:id="rId12"/>
    <p:sldId id="371" r:id="rId13"/>
    <p:sldId id="372" r:id="rId14"/>
    <p:sldId id="366" r:id="rId1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93842" autoAdjust="0"/>
  </p:normalViewPr>
  <p:slideViewPr>
    <p:cSldViewPr snapToGrid="0">
      <p:cViewPr varScale="1">
        <p:scale>
          <a:sx n="75" d="100"/>
          <a:sy n="75" d="100"/>
        </p:scale>
        <p:origin x="-428" y="-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453213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25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64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6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7676" indent="0" algn="ctr">
              <a:buNone/>
              <a:defRPr/>
            </a:lvl2pPr>
            <a:lvl3pPr marL="1075832" indent="0" algn="ctr">
              <a:buNone/>
              <a:defRPr/>
            </a:lvl3pPr>
            <a:lvl4pPr marL="1613506" indent="0" algn="ctr">
              <a:buNone/>
              <a:defRPr/>
            </a:lvl4pPr>
            <a:lvl5pPr marL="2151661" indent="0" algn="ctr">
              <a:buNone/>
              <a:defRPr/>
            </a:lvl5pPr>
            <a:lvl6pPr marL="2689339" indent="0" algn="ctr">
              <a:buNone/>
              <a:defRPr/>
            </a:lvl6pPr>
            <a:lvl7pPr marL="3227014" indent="0" algn="ctr">
              <a:buNone/>
              <a:defRPr/>
            </a:lvl7pPr>
            <a:lvl8pPr marL="3765167" indent="0" algn="ctr">
              <a:buNone/>
              <a:defRPr/>
            </a:lvl8pPr>
            <a:lvl9pPr marL="430285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56539"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56539"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6539">
              <a:defRPr/>
            </a:pPr>
            <a:fld id="{FEB01423-D198-4896-B996-AF6CD71AA325}" type="slidenum">
              <a:rPr lang="en-US" altLang="en-US" smtClean="0"/>
              <a:pPr defTabSz="456539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4399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56539"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56539"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6539">
              <a:defRPr/>
            </a:pPr>
            <a:fld id="{F100BA3F-51CF-473C-BBC7-9F80CB3FD932}" type="slidenum">
              <a:rPr lang="en-US" altLang="en-US" smtClean="0"/>
              <a:pPr defTabSz="456539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5268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20"/>
            <a:ext cx="1036320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24"/>
            <a:ext cx="10363200" cy="1500187"/>
          </a:xfrm>
        </p:spPr>
        <p:txBody>
          <a:bodyPr anchor="b"/>
          <a:lstStyle>
            <a:lvl1pPr marL="0" indent="0">
              <a:buNone/>
              <a:defRPr sz="2300"/>
            </a:lvl1pPr>
            <a:lvl2pPr marL="537676" indent="0">
              <a:buNone/>
              <a:defRPr sz="2100"/>
            </a:lvl2pPr>
            <a:lvl3pPr marL="1075832" indent="0">
              <a:buNone/>
              <a:defRPr sz="1900"/>
            </a:lvl3pPr>
            <a:lvl4pPr marL="1613506" indent="0">
              <a:buNone/>
              <a:defRPr sz="1600"/>
            </a:lvl4pPr>
            <a:lvl5pPr marL="2151661" indent="0">
              <a:buNone/>
              <a:defRPr sz="1600"/>
            </a:lvl5pPr>
            <a:lvl6pPr marL="2689339" indent="0">
              <a:buNone/>
              <a:defRPr sz="1600"/>
            </a:lvl6pPr>
            <a:lvl7pPr marL="3227014" indent="0">
              <a:buNone/>
              <a:defRPr sz="1600"/>
            </a:lvl7pPr>
            <a:lvl8pPr marL="3765167" indent="0">
              <a:buNone/>
              <a:defRPr sz="1600"/>
            </a:lvl8pPr>
            <a:lvl9pPr marL="4302851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56539"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56539"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6539">
              <a:defRPr/>
            </a:pPr>
            <a:fld id="{E5E9DFC9-E0D6-4E70-95EC-EE956DA6257B}" type="slidenum">
              <a:rPr lang="en-US" altLang="en-US" smtClean="0"/>
              <a:pPr defTabSz="456539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6600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4" y="1600217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56539"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56539"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6539">
              <a:defRPr/>
            </a:pPr>
            <a:fld id="{5EEE0E17-1536-48C6-87E3-A861F0C00F04}" type="slidenum">
              <a:rPr lang="en-US" altLang="en-US" smtClean="0"/>
              <a:pPr defTabSz="456539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7396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7676" indent="0">
              <a:buNone/>
              <a:defRPr sz="2300" b="1"/>
            </a:lvl2pPr>
            <a:lvl3pPr marL="1075832" indent="0">
              <a:buNone/>
              <a:defRPr sz="2100" b="1"/>
            </a:lvl3pPr>
            <a:lvl4pPr marL="1613506" indent="0">
              <a:buNone/>
              <a:defRPr sz="1900" b="1"/>
            </a:lvl4pPr>
            <a:lvl5pPr marL="2151661" indent="0">
              <a:buNone/>
              <a:defRPr sz="1900" b="1"/>
            </a:lvl5pPr>
            <a:lvl6pPr marL="2689339" indent="0">
              <a:buNone/>
              <a:defRPr sz="1900" b="1"/>
            </a:lvl6pPr>
            <a:lvl7pPr marL="3227014" indent="0">
              <a:buNone/>
              <a:defRPr sz="1900" b="1"/>
            </a:lvl7pPr>
            <a:lvl8pPr marL="3765167" indent="0">
              <a:buNone/>
              <a:defRPr sz="1900" b="1"/>
            </a:lvl8pPr>
            <a:lvl9pPr marL="4302851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7676" indent="0">
              <a:buNone/>
              <a:defRPr sz="2300" b="1"/>
            </a:lvl2pPr>
            <a:lvl3pPr marL="1075832" indent="0">
              <a:buNone/>
              <a:defRPr sz="2100" b="1"/>
            </a:lvl3pPr>
            <a:lvl4pPr marL="1613506" indent="0">
              <a:buNone/>
              <a:defRPr sz="1900" b="1"/>
            </a:lvl4pPr>
            <a:lvl5pPr marL="2151661" indent="0">
              <a:buNone/>
              <a:defRPr sz="1900" b="1"/>
            </a:lvl5pPr>
            <a:lvl6pPr marL="2689339" indent="0">
              <a:buNone/>
              <a:defRPr sz="1900" b="1"/>
            </a:lvl6pPr>
            <a:lvl7pPr marL="3227014" indent="0">
              <a:buNone/>
              <a:defRPr sz="1900" b="1"/>
            </a:lvl7pPr>
            <a:lvl8pPr marL="3765167" indent="0">
              <a:buNone/>
              <a:defRPr sz="1900" b="1"/>
            </a:lvl8pPr>
            <a:lvl9pPr marL="4302851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56539"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56539"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6539">
              <a:defRPr/>
            </a:pPr>
            <a:fld id="{8830A47B-B3AA-4408-B89E-78641CC5715A}" type="slidenum">
              <a:rPr lang="en-US" altLang="en-US" smtClean="0"/>
              <a:pPr defTabSz="456539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4917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56539"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56539"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6539">
              <a:defRPr/>
            </a:pPr>
            <a:fld id="{58D8FA65-B14B-4883-88C7-F7A3A55E9A2F}" type="slidenum">
              <a:rPr lang="en-US" altLang="en-US" smtClean="0"/>
              <a:pPr defTabSz="456539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1947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56539"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56539"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6539">
              <a:defRPr/>
            </a:pPr>
            <a:fld id="{C38BE4F5-A3A4-4A0F-A638-D990D725B4CA}" type="slidenum">
              <a:rPr lang="en-US" altLang="en-US" smtClean="0"/>
              <a:pPr defTabSz="456539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9818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85"/>
            <a:ext cx="6815667" cy="585311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22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7676" indent="0">
              <a:buNone/>
              <a:defRPr sz="1400"/>
            </a:lvl2pPr>
            <a:lvl3pPr marL="1075832" indent="0">
              <a:buNone/>
              <a:defRPr sz="1200"/>
            </a:lvl3pPr>
            <a:lvl4pPr marL="1613506" indent="0">
              <a:buNone/>
              <a:defRPr sz="1000"/>
            </a:lvl4pPr>
            <a:lvl5pPr marL="2151661" indent="0">
              <a:buNone/>
              <a:defRPr sz="1000"/>
            </a:lvl5pPr>
            <a:lvl6pPr marL="2689339" indent="0">
              <a:buNone/>
              <a:defRPr sz="1000"/>
            </a:lvl6pPr>
            <a:lvl7pPr marL="3227014" indent="0">
              <a:buNone/>
              <a:defRPr sz="1000"/>
            </a:lvl7pPr>
            <a:lvl8pPr marL="3765167" indent="0">
              <a:buNone/>
              <a:defRPr sz="1000"/>
            </a:lvl8pPr>
            <a:lvl9pPr marL="430285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56539"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56539"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6539">
              <a:defRPr/>
            </a:pPr>
            <a:fld id="{0C99C05A-73D7-488D-87AE-9FA1D515BA90}" type="slidenum">
              <a:rPr lang="en-US" altLang="en-US" smtClean="0"/>
              <a:pPr defTabSz="456539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7441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700"/>
            </a:lvl1pPr>
            <a:lvl2pPr marL="537676" indent="0">
              <a:buNone/>
              <a:defRPr sz="3300"/>
            </a:lvl2pPr>
            <a:lvl3pPr marL="1075832" indent="0">
              <a:buNone/>
              <a:defRPr sz="2800"/>
            </a:lvl3pPr>
            <a:lvl4pPr marL="1613506" indent="0">
              <a:buNone/>
              <a:defRPr sz="2300"/>
            </a:lvl4pPr>
            <a:lvl5pPr marL="2151661" indent="0">
              <a:buNone/>
              <a:defRPr sz="2300"/>
            </a:lvl5pPr>
            <a:lvl6pPr marL="2689339" indent="0">
              <a:buNone/>
              <a:defRPr sz="2300"/>
            </a:lvl6pPr>
            <a:lvl7pPr marL="3227014" indent="0">
              <a:buNone/>
              <a:defRPr sz="2300"/>
            </a:lvl7pPr>
            <a:lvl8pPr marL="3765167" indent="0">
              <a:buNone/>
              <a:defRPr sz="2300"/>
            </a:lvl8pPr>
            <a:lvl9pPr marL="4302851" indent="0">
              <a:buNone/>
              <a:defRPr sz="23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9"/>
            <a:ext cx="73152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37676" indent="0">
              <a:buNone/>
              <a:defRPr sz="1400"/>
            </a:lvl2pPr>
            <a:lvl3pPr marL="1075832" indent="0">
              <a:buNone/>
              <a:defRPr sz="1200"/>
            </a:lvl3pPr>
            <a:lvl4pPr marL="1613506" indent="0">
              <a:buNone/>
              <a:defRPr sz="1000"/>
            </a:lvl4pPr>
            <a:lvl5pPr marL="2151661" indent="0">
              <a:buNone/>
              <a:defRPr sz="1000"/>
            </a:lvl5pPr>
            <a:lvl6pPr marL="2689339" indent="0">
              <a:buNone/>
              <a:defRPr sz="1000"/>
            </a:lvl6pPr>
            <a:lvl7pPr marL="3227014" indent="0">
              <a:buNone/>
              <a:defRPr sz="1000"/>
            </a:lvl7pPr>
            <a:lvl8pPr marL="3765167" indent="0">
              <a:buNone/>
              <a:defRPr sz="1000"/>
            </a:lvl8pPr>
            <a:lvl9pPr marL="430285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56539"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56539"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6539">
              <a:defRPr/>
            </a:pPr>
            <a:fld id="{72090DF4-68DF-4AAF-98F9-EB3836BAB8B4}" type="slidenum">
              <a:rPr lang="en-US" altLang="en-US" smtClean="0"/>
              <a:pPr defTabSz="456539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5099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56539"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56539"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6539">
              <a:defRPr/>
            </a:pPr>
            <a:fld id="{29D28DD1-89CB-4A9B-8160-1008CEEB8C29}" type="slidenum">
              <a:rPr lang="en-US" altLang="en-US" smtClean="0"/>
              <a:pPr defTabSz="456539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577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6" y="27467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56539"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56539"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6539">
              <a:defRPr/>
            </a:pPr>
            <a:fld id="{774A9502-423E-4957-ACD4-EFEAFA456813}" type="slidenum">
              <a:rPr lang="en-US" altLang="en-US" smtClean="0"/>
              <a:pPr defTabSz="456539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8527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581" tIns="53791" rIns="107581" bIns="53791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1"/>
            <a:ext cx="10972800" cy="4525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581" tIns="53791" rIns="107581" bIns="53791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1" y="6244829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581" tIns="53791" rIns="107581" bIns="53791" numCol="1" anchor="t" anchorCtr="0" compatLnSpc="1"/>
          <a:lstStyle>
            <a:lvl1pPr eaLnBrk="1" hangingPunct="1">
              <a:defRPr sz="1600">
                <a:latin typeface="Arial" panose="020B0604020202020204" pitchFamily="34" charset="0"/>
              </a:defRPr>
            </a:lvl1pPr>
          </a:lstStyle>
          <a:p>
            <a:pPr defTabSz="913621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3" y="6244829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581" tIns="53791" rIns="107581" bIns="53791" numCol="1" anchor="t" anchorCtr="0" compatLnSpc="1"/>
          <a:lstStyle>
            <a:lvl1pPr algn="ctr" eaLnBrk="1" hangingPunct="1">
              <a:defRPr sz="1600">
                <a:latin typeface="Arial" panose="020B0604020202020204" pitchFamily="34" charset="0"/>
              </a:defRPr>
            </a:lvl1pPr>
          </a:lstStyle>
          <a:p>
            <a:pPr defTabSz="913621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4829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581" tIns="53791" rIns="107581" bIns="53791" numCol="1" anchor="t" anchorCtr="0" compatLnSpc="1"/>
          <a:lstStyle>
            <a:lvl1pPr algn="r" eaLnBrk="1" hangingPunct="1">
              <a:defRPr sz="1600"/>
            </a:lvl1pPr>
          </a:lstStyle>
          <a:p>
            <a:pPr defTabSz="913621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/>
              <a:pPr defTabSz="91362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296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panose="020B0604020202020204" pitchFamily="34" charset="0"/>
        </a:defRPr>
      </a:lvl5pPr>
      <a:lvl6pPr marL="537676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panose="020B0604020202020204" pitchFamily="34" charset="0"/>
        </a:defRPr>
      </a:lvl6pPr>
      <a:lvl7pPr marL="1075832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panose="020B0604020202020204" pitchFamily="34" charset="0"/>
        </a:defRPr>
      </a:lvl7pPr>
      <a:lvl8pPr marL="1613506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panose="020B0604020202020204" pitchFamily="34" charset="0"/>
        </a:defRPr>
      </a:lvl8pPr>
      <a:lvl9pPr marL="2151661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03137" indent="-403137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  <a:ea typeface="+mn-ea"/>
          <a:cs typeface="+mn-cs"/>
        </a:defRPr>
      </a:lvl1pPr>
      <a:lvl2pPr marL="873791" indent="-335156" algn="l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</a:defRPr>
      </a:lvl2pPr>
      <a:lvl3pPr marL="1344430" indent="-26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3pPr>
      <a:lvl4pPr marL="1881636" indent="-268600" algn="l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4pPr>
      <a:lvl5pPr marL="2419782" indent="-268600" algn="l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5pPr>
      <a:lvl6pPr marL="2958414" indent="-269076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6pPr>
      <a:lvl7pPr marL="3496089" indent="-269076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7pPr>
      <a:lvl8pPr marL="4034238" indent="-269076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8pPr>
      <a:lvl9pPr marL="4571920" indent="-269076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583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7676" algn="l" defTabSz="107583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5832" algn="l" defTabSz="107583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13506" algn="l" defTabSz="107583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1661" algn="l" defTabSz="107583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9339" algn="l" defTabSz="107583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27014" algn="l" defTabSz="107583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65167" algn="l" defTabSz="107583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02851" algn="l" defTabSz="107583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2395343" y="200029"/>
            <a:ext cx="7517421" cy="50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575" tIns="53788" rIns="107575" bIns="5378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4574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2600" b="1" kern="1200" dirty="0">
                <a:solidFill>
                  <a:srgbClr val="FF0066"/>
                </a:solidFill>
                <a:latin typeface="Times New Roman" panose="02020603050405020304" pitchFamily="18" charset="0"/>
                <a:ea typeface="+mn-ea"/>
              </a:rPr>
              <a:t>TRƯỜNG TIỂU HỌC TÂN LẬP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4299275" y="674132"/>
            <a:ext cx="3709557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3969697" y="2971810"/>
            <a:ext cx="4241259" cy="570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575" tIns="53788" rIns="107575" bIns="5378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4574" eaLnBrk="1" fontAlgn="base" hangingPunct="1">
              <a:spcBef>
                <a:spcPts val="1349"/>
              </a:spcBef>
              <a:spcAft>
                <a:spcPct val="0"/>
              </a:spcAft>
              <a:buClrTx/>
              <a:defRPr/>
            </a:pPr>
            <a:r>
              <a:rPr lang="en-US" sz="30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lang="en-US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0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lang="en-US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lang="en-US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3641986" y="4894326"/>
            <a:ext cx="5319223" cy="939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575" tIns="53788" rIns="107575" bIns="5378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4574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700" b="1" i="1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+mn-ea"/>
              </a:rPr>
              <a:t>Giáo</a:t>
            </a:r>
            <a:r>
              <a:rPr lang="en-US" altLang="en-US" sz="2700" b="1" i="1" kern="1200" dirty="0">
                <a:solidFill>
                  <a:srgbClr val="0000CC"/>
                </a:solidFill>
                <a:latin typeface="Times New Roman" panose="02020603050405020304" pitchFamily="18" charset="0"/>
                <a:ea typeface="+mn-ea"/>
              </a:rPr>
              <a:t> </a:t>
            </a:r>
            <a:r>
              <a:rPr lang="en-US" altLang="en-US" sz="2700" b="1" i="1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+mn-ea"/>
              </a:rPr>
              <a:t>viên</a:t>
            </a:r>
            <a:r>
              <a:rPr lang="en-US" altLang="en-US" sz="2700" b="1" i="1" kern="1200" dirty="0">
                <a:solidFill>
                  <a:srgbClr val="0000CC"/>
                </a:solidFill>
                <a:latin typeface="Times New Roman" panose="02020603050405020304" pitchFamily="18" charset="0"/>
                <a:ea typeface="+mn-ea"/>
              </a:rPr>
              <a:t>: </a:t>
            </a:r>
            <a:r>
              <a:rPr lang="en-US" altLang="en-US" sz="2700" b="1" i="1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+mn-ea"/>
              </a:rPr>
              <a:t>Nguyễn</a:t>
            </a:r>
            <a:r>
              <a:rPr lang="en-US" altLang="en-US" sz="2700" b="1" i="1" kern="1200" dirty="0">
                <a:solidFill>
                  <a:srgbClr val="0000CC"/>
                </a:solidFill>
                <a:latin typeface="Times New Roman" panose="02020603050405020304" pitchFamily="18" charset="0"/>
                <a:ea typeface="+mn-ea"/>
              </a:rPr>
              <a:t> </a:t>
            </a:r>
            <a:r>
              <a:rPr lang="en-US" altLang="en-US" sz="2700" b="1" i="1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+mn-ea"/>
              </a:rPr>
              <a:t>Thị</a:t>
            </a:r>
            <a:r>
              <a:rPr lang="en-US" altLang="en-US" sz="2700" b="1" i="1" kern="1200" dirty="0">
                <a:solidFill>
                  <a:srgbClr val="0000CC"/>
                </a:solidFill>
                <a:latin typeface="Times New Roman" panose="02020603050405020304" pitchFamily="18" charset="0"/>
                <a:ea typeface="+mn-ea"/>
              </a:rPr>
              <a:t> Kim </a:t>
            </a:r>
            <a:r>
              <a:rPr lang="en-US" altLang="en-US" sz="2700" b="1" i="1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+mn-ea"/>
              </a:rPr>
              <a:t>Cúc</a:t>
            </a:r>
            <a:endParaRPr lang="en-US" altLang="en-US" sz="2700" b="1" i="1" kern="1200" dirty="0">
              <a:solidFill>
                <a:srgbClr val="0000CC"/>
              </a:solidFill>
              <a:latin typeface="Times New Roman" panose="02020603050405020304" pitchFamily="18" charset="0"/>
              <a:ea typeface="+mn-ea"/>
            </a:endParaRPr>
          </a:p>
          <a:p>
            <a:pPr defTabSz="684574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700" b="1" i="1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+mn-ea"/>
              </a:rPr>
              <a:t>Lớp</a:t>
            </a:r>
            <a:r>
              <a:rPr lang="en-US" altLang="en-US" sz="2700" b="1" i="1" kern="1200">
                <a:solidFill>
                  <a:srgbClr val="0000CC"/>
                </a:solidFill>
                <a:latin typeface="Times New Roman" panose="02020603050405020304" pitchFamily="18" charset="0"/>
                <a:ea typeface="+mn-ea"/>
              </a:rPr>
              <a:t>:  3D</a:t>
            </a:r>
            <a:endParaRPr lang="en-US" altLang="en-US" sz="2700" b="1" i="1" kern="1200" dirty="0">
              <a:solidFill>
                <a:srgbClr val="0000CC"/>
              </a:solidFill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416255" y="1277096"/>
            <a:ext cx="9097036" cy="1493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575" tIns="53788" rIns="107575" bIns="5378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4574" eaLnBrk="1" fontAlgn="base" hangingPunct="1">
              <a:spcAft>
                <a:spcPct val="0"/>
              </a:spcAft>
              <a:buClrTx/>
              <a:defRPr/>
            </a:pPr>
            <a:r>
              <a:rPr lang="en-US" sz="4500" b="1" kern="1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</a:rPr>
              <a:t>CHÀO MỪNG QUÝ THẦY CÔ</a:t>
            </a:r>
          </a:p>
          <a:p>
            <a:pPr algn="ctr" defTabSz="684574" eaLnBrk="1" fontAlgn="base" hangingPunct="1">
              <a:spcAft>
                <a:spcPct val="0"/>
              </a:spcAft>
              <a:buClrTx/>
              <a:defRPr/>
            </a:pPr>
            <a:r>
              <a:rPr lang="en-US" sz="4500" b="1" kern="1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9961410">
            <a:off x="10447126" y="291128"/>
            <a:ext cx="896615" cy="117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17220" flipH="1">
            <a:off x="1745064" y="5191721"/>
            <a:ext cx="831701" cy="60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9271891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29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3196DAA-190F-004C-EF34-791E8AD72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1">
            <a:extLst>
              <a:ext uri="{FF2B5EF4-FFF2-40B4-BE49-F238E27FC236}">
                <a16:creationId xmlns:a16="http://schemas.microsoft.com/office/drawing/2014/main" xmlns="" id="{E7CBAE5C-DD0C-09E8-2B82-D705F73CA51E}"/>
              </a:ext>
            </a:extLst>
          </p:cNvPr>
          <p:cNvSpPr txBox="1"/>
          <p:nvPr/>
        </p:nvSpPr>
        <p:spPr>
          <a:xfrm>
            <a:off x="396662" y="657135"/>
            <a:ext cx="108602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3. Sử dụng bảng nhân để kiểm tra kết quả của các phép tính sau, nếu sai thì sửa lại cho đúng: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0F532B-0796-2121-F9FC-21C78141B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55" t="27088" r="10443"/>
          <a:stretch/>
        </p:blipFill>
        <p:spPr>
          <a:xfrm>
            <a:off x="529707" y="1734353"/>
            <a:ext cx="10038359" cy="464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96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CF7B0DE-4F2D-F27D-82BC-C4BE08A12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1">
            <a:extLst>
              <a:ext uri="{FF2B5EF4-FFF2-40B4-BE49-F238E27FC236}">
                <a16:creationId xmlns:a16="http://schemas.microsoft.com/office/drawing/2014/main" xmlns="" id="{8F7D5922-2488-1A2E-53C7-D70B6232237E}"/>
              </a:ext>
            </a:extLst>
          </p:cNvPr>
          <p:cNvSpPr txBox="1"/>
          <p:nvPr/>
        </p:nvSpPr>
        <p:spPr>
          <a:xfrm>
            <a:off x="1045386" y="709502"/>
            <a:ext cx="9818179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4. Đố bạn sử dụng bảng nhân để tìm kết quả các phép nhân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2200DA-F0E8-779F-BE82-FF440F07F8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17" t="19151" r="5250"/>
          <a:stretch/>
        </p:blipFill>
        <p:spPr>
          <a:xfrm>
            <a:off x="640651" y="1370709"/>
            <a:ext cx="8930640" cy="458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CD3A549-3202-87CD-C027-C7B121898A81}"/>
              </a:ext>
            </a:extLst>
          </p:cNvPr>
          <p:cNvSpPr/>
          <p:nvPr/>
        </p:nvSpPr>
        <p:spPr>
          <a:xfrm>
            <a:off x="702400" y="1313481"/>
            <a:ext cx="10787199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 x 5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256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547482" y="2311418"/>
            <a:ext cx="9097036" cy="103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575" tIns="53788" rIns="107575" bIns="5378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457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KHỞI ĐỘNG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9961410">
            <a:off x="10447126" y="291128"/>
            <a:ext cx="896615" cy="117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17220" flipH="1">
            <a:off x="1745064" y="5191721"/>
            <a:ext cx="831701" cy="60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169056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uc">
            <a:hlinkClick r:id="" action="ppaction://media"/>
            <a:extLst>
              <a:ext uri="{FF2B5EF4-FFF2-40B4-BE49-F238E27FC236}">
                <a16:creationId xmlns:a16="http://schemas.microsoft.com/office/drawing/2014/main" xmlns="" id="{F98D1504-FBEC-0367-7D65-B5E130CE20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705" y="179883"/>
            <a:ext cx="10762937" cy="528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4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47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1">
            <a:extLst>
              <a:ext uri="{FF2B5EF4-FFF2-40B4-BE49-F238E27FC236}">
                <a16:creationId xmlns:a16="http://schemas.microsoft.com/office/drawing/2014/main" xmlns="" id="{1B9EB687-60F9-4809-6EEC-3061023377D3}"/>
              </a:ext>
            </a:extLst>
          </p:cNvPr>
          <p:cNvSpPr txBox="1"/>
          <p:nvPr/>
        </p:nvSpPr>
        <p:spPr>
          <a:xfrm>
            <a:off x="1336230" y="817911"/>
            <a:ext cx="9519539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1. Chọn hai thẻ rồi nêu phép nhân thích hợp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8FE6C4-DD06-C5EB-4B74-51712A2F15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85" t="21106" r="10829" b="8419"/>
          <a:stretch/>
        </p:blipFill>
        <p:spPr>
          <a:xfrm>
            <a:off x="896857" y="1720997"/>
            <a:ext cx="9958911" cy="458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4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71EA4DB-6DDC-3CC0-F1C5-9027FF1CD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06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1">
            <a:extLst>
              <a:ext uri="{FF2B5EF4-FFF2-40B4-BE49-F238E27FC236}">
                <a16:creationId xmlns:a16="http://schemas.microsoft.com/office/drawing/2014/main" xmlns="" id="{3CB63AF7-DDCE-701E-8A40-FAB1E38E4ECB}"/>
              </a:ext>
            </a:extLst>
          </p:cNvPr>
          <p:cNvSpPr txBox="1"/>
          <p:nvPr/>
        </p:nvSpPr>
        <p:spPr>
          <a:xfrm>
            <a:off x="814617" y="473138"/>
            <a:ext cx="11377383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2. Quan sát bảng nhân và thực hiện các hoạt động sau:</a:t>
            </a:r>
          </a:p>
        </p:txBody>
      </p:sp>
    </p:spTree>
    <p:extLst>
      <p:ext uri="{BB962C8B-B14F-4D97-AF65-F5344CB8AC3E}">
        <p14:creationId xmlns:p14="http://schemas.microsoft.com/office/powerpoint/2010/main" val="75632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uc 1">
            <a:hlinkClick r:id="" action="ppaction://media"/>
            <a:extLst>
              <a:ext uri="{FF2B5EF4-FFF2-40B4-BE49-F238E27FC236}">
                <a16:creationId xmlns:a16="http://schemas.microsoft.com/office/drawing/2014/main" xmlns="" id="{F1BF289D-F51C-BB68-8E7D-1737482608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2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E9F7149-E981-6804-16DF-6EB1BA225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20" y="131164"/>
            <a:ext cx="10882859" cy="659567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4FC03880-8C42-673F-0666-FFA4767FA4C8}"/>
              </a:ext>
            </a:extLst>
          </p:cNvPr>
          <p:cNvSpPr/>
          <p:nvPr/>
        </p:nvSpPr>
        <p:spPr>
          <a:xfrm flipV="1">
            <a:off x="7546535" y="4332849"/>
            <a:ext cx="654930" cy="4501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CF899B88-B28C-604F-994E-63B0573092E6}"/>
              </a:ext>
            </a:extLst>
          </p:cNvPr>
          <p:cNvSpPr/>
          <p:nvPr/>
        </p:nvSpPr>
        <p:spPr>
          <a:xfrm flipV="1">
            <a:off x="8393330" y="3207040"/>
            <a:ext cx="694399" cy="44392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78E029B-7056-AB6E-45E3-A6EAD13F5181}"/>
              </a:ext>
            </a:extLst>
          </p:cNvPr>
          <p:cNvSpPr/>
          <p:nvPr/>
        </p:nvSpPr>
        <p:spPr>
          <a:xfrm flipV="1">
            <a:off x="9298745" y="2718814"/>
            <a:ext cx="683843" cy="44392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AD8A486-3B6F-BBBC-B3A7-1FB4B6F96503}"/>
              </a:ext>
            </a:extLst>
          </p:cNvPr>
          <p:cNvSpPr/>
          <p:nvPr/>
        </p:nvSpPr>
        <p:spPr>
          <a:xfrm>
            <a:off x="6603016" y="1489223"/>
            <a:ext cx="767471" cy="447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7FDF52AC-9ED1-6504-3F75-158D150B673F}"/>
              </a:ext>
            </a:extLst>
          </p:cNvPr>
          <p:cNvSpPr/>
          <p:nvPr/>
        </p:nvSpPr>
        <p:spPr>
          <a:xfrm>
            <a:off x="5628448" y="2132584"/>
            <a:ext cx="767471" cy="447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418C9A1-8437-CA74-B9FC-F47497CA393E}"/>
              </a:ext>
            </a:extLst>
          </p:cNvPr>
          <p:cNvSpPr/>
          <p:nvPr/>
        </p:nvSpPr>
        <p:spPr>
          <a:xfrm>
            <a:off x="2754527" y="5503125"/>
            <a:ext cx="773723" cy="447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4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</TotalTime>
  <Words>116</Words>
  <Application>Microsoft Office PowerPoint</Application>
  <PresentationFormat>Custom</PresentationFormat>
  <Paragraphs>12</Paragraphs>
  <Slides>13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May Tinh Ha Anh</cp:lastModifiedBy>
  <cp:revision>38</cp:revision>
  <dcterms:modified xsi:type="dcterms:W3CDTF">2024-10-25T01:14:41Z</dcterms:modified>
</cp:coreProperties>
</file>