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808" r:id="rId1"/>
  </p:sldMasterIdLst>
  <p:notesMasterIdLst>
    <p:notesMasterId r:id="rId10"/>
  </p:notesMasterIdLst>
  <p:handoutMasterIdLst>
    <p:handoutMasterId r:id="rId11"/>
  </p:handoutMasterIdLst>
  <p:sldIdLst>
    <p:sldId id="412" r:id="rId2"/>
    <p:sldId id="258" r:id="rId3"/>
    <p:sldId id="387" r:id="rId4"/>
    <p:sldId id="347" r:id="rId5"/>
    <p:sldId id="408" r:id="rId6"/>
    <p:sldId id="410" r:id="rId7"/>
    <p:sldId id="401" r:id="rId8"/>
    <p:sldId id="403" r:id="rId9"/>
  </p:sldIdLst>
  <p:sldSz cx="9144000" cy="5143500" type="screen16x9"/>
  <p:notesSz cx="6858000" cy="9144000"/>
  <p:embeddedFontLst>
    <p:embeddedFont>
      <p:font typeface="Calibri" pitchFamily="34" charset="0"/>
      <p:regular r:id="rId12"/>
      <p:bold r:id="rId13"/>
      <p:italic r:id="rId14"/>
      <p:boldItalic r:id="rId15"/>
    </p:embeddedFont>
    <p:embeddedFont>
      <p:font typeface="宋体" pitchFamily="2" charset="-122"/>
      <p:regular r:id="rId16"/>
    </p:embeddedFont>
    <p:embeddedFont>
      <p:font typeface=".VnTime"/>
      <p:regular r:id="rId17"/>
      <p:bold r:id="rId18"/>
      <p:italic r:id="rId19"/>
      <p:boldItalic r:id="rId20"/>
    </p:embeddedFont>
    <p:embeddedFont>
      <p:font typeface="Calibri Light" pitchFamily="34" charset="0"/>
      <p:regular r:id="rId21"/>
      <p:italic r:id="rId22"/>
    </p:embeddedFont>
  </p:embeddedFontLst>
  <p:custDataLst>
    <p:tags r:id="rId23"/>
  </p:custDataLst>
  <p:defaultTextStyle>
    <a:defPPr>
      <a:defRPr lang="zh-CN"/>
    </a:defPPr>
    <a:lvl1pPr marL="0" algn="l" defTabSz="9139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6938" algn="l" defTabSz="9139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3905" algn="l" defTabSz="9139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0852" algn="l" defTabSz="9139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7809" algn="l" defTabSz="9139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4746" algn="l" defTabSz="9139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1684" algn="l" defTabSz="9139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8640" algn="l" defTabSz="9139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5588" algn="l" defTabSz="9139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  <a:srgbClr val="9900FF"/>
    <a:srgbClr val="0000FF"/>
    <a:srgbClr val="FFFF66"/>
    <a:srgbClr val="FDE1C8"/>
    <a:srgbClr val="E8959F"/>
    <a:srgbClr val="E6E6E6"/>
    <a:srgbClr val="FFFBF7"/>
    <a:srgbClr val="99CCFF"/>
    <a:srgbClr val="CC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398" autoAdjust="0"/>
    <p:restoredTop sz="96691" autoAdjust="0"/>
  </p:normalViewPr>
  <p:slideViewPr>
    <p:cSldViewPr>
      <p:cViewPr varScale="1">
        <p:scale>
          <a:sx n="100" d="100"/>
          <a:sy n="100" d="100"/>
        </p:scale>
        <p:origin x="-420" y="-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>
      <p:cViewPr varScale="1">
        <p:scale>
          <a:sx n="94" d="100"/>
          <a:sy n="94" d="100"/>
        </p:scale>
        <p:origin x="-2808" y="-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tags" Target="tags/tag1.xml"/><Relationship Id="rId10" Type="http://schemas.openxmlformats.org/officeDocument/2006/relationships/notesMaster" Target="notesMasters/notesMaster1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font" Target="fonts/font11.fntdata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D2DCF-D198-4B9C-92FF-7101EEC347B6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3B0940-DA8D-442A-8B31-84DA8CA060F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64756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8EFC2C-4F6E-4872-8EE0-24AACB29B952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AE39EF-C0E5-4896-B9D3-7E7938E4611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45156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39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938" algn="l" defTabSz="9139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905" algn="l" defTabSz="9139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852" algn="l" defTabSz="9139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809" algn="l" defTabSz="9139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4746" algn="l" defTabSz="9139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1684" algn="l" defTabSz="9139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8640" algn="l" defTabSz="9139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5588" algn="l" defTabSz="9139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25/10/2024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1483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25/10/2024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1567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25/10/2024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1465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" y="3458213"/>
            <a:ext cx="9144011" cy="1685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381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25/10/2024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7284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25/10/2024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5599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25/10/2024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7770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25/10/2024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5793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25/10/2024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7253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25/10/2024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0892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25/10/2024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6633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25/10/2024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4451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477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477"/>
              <a:t>25/10/2024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4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477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4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9Slide.vn - 2019">
            <a:extLst>
              <a:ext uri="{FF2B5EF4-FFF2-40B4-BE49-F238E27FC236}">
                <a16:creationId xmlns:a16="http://schemas.microsoft.com/office/drawing/2014/main" xmlns="" id="{CEFCA73E-58F5-E1E9-773E-12A073BBB75C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75754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  <p:sldLayoutId id="2147483818" r:id="rId10"/>
    <p:sldLayoutId id="2147483819" r:id="rId11"/>
    <p:sldLayoutId id="2147483771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7.wmf"/><Relationship Id="rId18" Type="http://schemas.openxmlformats.org/officeDocument/2006/relationships/oleObject" Target="../embeddings/oleObject6.bin"/><Relationship Id="rId3" Type="http://schemas.openxmlformats.org/officeDocument/2006/relationships/audio" Target="file:///D:\Documents%20and%20Settings\TBTrong\Desktop\Kieu%20Yen\mo%20dau.WAV" TargetMode="External"/><Relationship Id="rId21" Type="http://schemas.openxmlformats.org/officeDocument/2006/relationships/oleObject" Target="../embeddings/oleObject9.bin"/><Relationship Id="rId7" Type="http://schemas.openxmlformats.org/officeDocument/2006/relationships/image" Target="../media/image8.png"/><Relationship Id="rId12" Type="http://schemas.openxmlformats.org/officeDocument/2006/relationships/oleObject" Target="../embeddings/oleObject1.bin"/><Relationship Id="rId17" Type="http://schemas.openxmlformats.org/officeDocument/2006/relationships/oleObject" Target="../embeddings/oleObject5.bin"/><Relationship Id="rId2" Type="http://schemas.microsoft.com/office/2007/relationships/media" Target="file:///D:\Documents%20and%20Settings\TBTrong\Desktop\Kieu%20Yen\mo%20dau.WAV" TargetMode="External"/><Relationship Id="rId16" Type="http://schemas.openxmlformats.org/officeDocument/2006/relationships/oleObject" Target="../embeddings/oleObject4.bin"/><Relationship Id="rId20" Type="http://schemas.openxmlformats.org/officeDocument/2006/relationships/oleObject" Target="../embeddings/oleObject8.bin"/><Relationship Id="rId1" Type="http://schemas.openxmlformats.org/officeDocument/2006/relationships/vmlDrawing" Target="../drawings/vmlDrawing1.v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2.GIF"/><Relationship Id="rId24" Type="http://schemas.openxmlformats.org/officeDocument/2006/relationships/oleObject" Target="../embeddings/oleObject12.bin"/><Relationship Id="rId5" Type="http://schemas.openxmlformats.org/officeDocument/2006/relationships/audio" Target="file:///E:\Toan-%2011-%20luyen\Co%20giao%20em%20-%20My%20lan.mp3" TargetMode="External"/><Relationship Id="rId15" Type="http://schemas.openxmlformats.org/officeDocument/2006/relationships/oleObject" Target="../embeddings/oleObject3.bin"/><Relationship Id="rId23" Type="http://schemas.openxmlformats.org/officeDocument/2006/relationships/oleObject" Target="../embeddings/oleObject11.bin"/><Relationship Id="rId10" Type="http://schemas.openxmlformats.org/officeDocument/2006/relationships/image" Target="../media/image11.png"/><Relationship Id="rId19" Type="http://schemas.openxmlformats.org/officeDocument/2006/relationships/oleObject" Target="../embeddings/oleObject7.bin"/><Relationship Id="rId4" Type="http://schemas.microsoft.com/office/2007/relationships/media" Target="file:///E:\Toan-%2011-%20luyen\Co%20giao%20em%20-%20My%20lan.mp3" TargetMode="External"/><Relationship Id="rId9" Type="http://schemas.openxmlformats.org/officeDocument/2006/relationships/image" Target="../media/image10.GIF"/><Relationship Id="rId14" Type="http://schemas.openxmlformats.org/officeDocument/2006/relationships/oleObject" Target="../embeddings/oleObject2.bin"/><Relationship Id="rId22" Type="http://schemas.openxmlformats.org/officeDocument/2006/relationships/oleObject" Target="../embeddings/oleObject10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Box 9"/>
          <p:cNvSpPr txBox="1">
            <a:spLocks noChangeArrowheads="1"/>
          </p:cNvSpPr>
          <p:nvPr/>
        </p:nvSpPr>
        <p:spPr bwMode="auto">
          <a:xfrm>
            <a:off x="1331640" y="3291830"/>
            <a:ext cx="7171134" cy="68223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ts val="2250"/>
              </a:lnSpc>
              <a:spcBef>
                <a:spcPct val="0"/>
              </a:spcBef>
              <a:buNone/>
              <a:defRPr/>
            </a:pPr>
            <a:r>
              <a:rPr lang="en-US" altLang="en-US" sz="195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</a:t>
            </a:r>
            <a:r>
              <a:rPr lang="en-US" altLang="en-US" sz="195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195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95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altLang="en-US" sz="195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95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195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endParaRPr lang="en-US" altLang="en-US" sz="195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ts val="2250"/>
              </a:lnSpc>
              <a:spcBef>
                <a:spcPct val="0"/>
              </a:spcBef>
              <a:buNone/>
              <a:defRPr/>
            </a:pPr>
            <a:r>
              <a:rPr lang="en-US" altLang="en-US" sz="195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altLang="en-US" sz="195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altLang="en-US" sz="195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95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195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95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195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Cùng</a:t>
            </a:r>
            <a:r>
              <a:rPr lang="en-US" altLang="en-US" sz="195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95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altLang="en-US" sz="195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95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altLang="en-US" sz="195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57250" y="1562100"/>
            <a:ext cx="7429500" cy="94179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115000"/>
              </a:lnSpc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CHÀO MỪNG QUÝ THẦY CÔ VỀ THĂM LỚP, </a:t>
            </a:r>
          </a:p>
          <a:p>
            <a:pPr algn="ctr">
              <a:lnSpc>
                <a:spcPct val="115000"/>
              </a:lnSpc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DỰ GIỜ LỚP </a:t>
            </a:r>
            <a:endParaRPr lang="en-US" sz="2400" dirty="0">
              <a:solidFill>
                <a:srgbClr val="FF0000"/>
              </a:solidFill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0" name="Picture 4" descr="C:\Documents and Settings\Admin\My Documents\Downloads\Free-vector-000483-bau-troi-xanh-nang-va-co-xanh-vien-removebg-previe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726"/>
          <a:stretch>
            <a:fillRect/>
          </a:stretch>
        </p:blipFill>
        <p:spPr bwMode="auto">
          <a:xfrm>
            <a:off x="857250" y="4343400"/>
            <a:ext cx="74295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6" name="Straight Connector 15"/>
          <p:cNvCxnSpPr/>
          <p:nvPr/>
        </p:nvCxnSpPr>
        <p:spPr>
          <a:xfrm>
            <a:off x="857250" y="901305"/>
            <a:ext cx="7429500" cy="119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03" name="Group 7"/>
          <p:cNvGrpSpPr>
            <a:grpSpLocks/>
          </p:cNvGrpSpPr>
          <p:nvPr/>
        </p:nvGrpSpPr>
        <p:grpSpPr bwMode="auto">
          <a:xfrm>
            <a:off x="0" y="0"/>
            <a:ext cx="8286750" cy="1275606"/>
            <a:chOff x="0" y="1"/>
            <a:chExt cx="9144000" cy="857231"/>
          </a:xfrm>
        </p:grpSpPr>
        <p:pic>
          <p:nvPicPr>
            <p:cNvPr id="4104" name="Picture 2" descr="C:\Documents and Settings\Admin\Desktop\unnamed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"/>
              <a:ext cx="9144000" cy="857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05" name="Rectangle 11"/>
            <p:cNvSpPr>
              <a:spLocks noChangeArrowheads="1"/>
            </p:cNvSpPr>
            <p:nvPr/>
          </p:nvSpPr>
          <p:spPr bwMode="auto">
            <a:xfrm>
              <a:off x="1142976" y="191680"/>
              <a:ext cx="2652009" cy="2305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975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PHÒNG GD&amp;ĐT TP THÁI NGUYÊN</a:t>
              </a:r>
              <a:endParaRPr lang="vi-VN" altLang="en-US" sz="975">
                <a:solidFill>
                  <a:srgbClr val="0000FF"/>
                </a:solidFill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876009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1" t="25063" r="4043" b="-195"/>
          <a:stretch/>
        </p:blipFill>
        <p:spPr>
          <a:xfrm>
            <a:off x="539552" y="654431"/>
            <a:ext cx="7992888" cy="426764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7EDF116-A976-BDCF-693F-E6FF6A35665B}"/>
              </a:ext>
            </a:extLst>
          </p:cNvPr>
          <p:cNvSpPr txBox="1"/>
          <p:nvPr/>
        </p:nvSpPr>
        <p:spPr>
          <a:xfrm>
            <a:off x="107504" y="118370"/>
            <a:ext cx="7344816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47664" y="1923678"/>
            <a:ext cx="13163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72162" y="2326589"/>
            <a:ext cx="15167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251404" y="2852876"/>
            <a:ext cx="12875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súng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75656" y="3723878"/>
            <a:ext cx="11336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rổ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88137" y="4185543"/>
            <a:ext cx="17652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chuyền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72200" y="4681835"/>
            <a:ext cx="12859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49311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3E6CC02-9441-A58D-62C5-988A293C208D}"/>
              </a:ext>
            </a:extLst>
          </p:cNvPr>
          <p:cNvSpPr txBox="1"/>
          <p:nvPr/>
        </p:nvSpPr>
        <p:spPr>
          <a:xfrm>
            <a:off x="179512" y="483518"/>
            <a:ext cx="7344816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420271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419"/>
          <a:stretch/>
        </p:blipFill>
        <p:spPr>
          <a:xfrm>
            <a:off x="1619672" y="123478"/>
            <a:ext cx="5688632" cy="4706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2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1" r="43864"/>
          <a:stretch/>
        </p:blipFill>
        <p:spPr>
          <a:xfrm>
            <a:off x="6047655" y="170689"/>
            <a:ext cx="3096345" cy="477708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-39986" y="366416"/>
            <a:ext cx="5737887" cy="523176"/>
          </a:xfrm>
          <a:prstGeom prst="rect">
            <a:avLst/>
          </a:prstGeom>
          <a:noFill/>
        </p:spPr>
        <p:txBody>
          <a:bodyPr wrap="square" lIns="91396" tIns="45698" rIns="91396" bIns="45698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31912" y="1062861"/>
            <a:ext cx="3268089" cy="1323395"/>
          </a:xfrm>
          <a:prstGeom prst="rect">
            <a:avLst/>
          </a:prstGeom>
        </p:spPr>
        <p:txBody>
          <a:bodyPr wrap="square" lIns="91396" tIns="45698" rIns="91396" bIns="45698">
            <a:spAutoFit/>
          </a:bodyPr>
          <a:lstStyle/>
          <a:p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endParaRPr lang="en-US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endParaRPr lang="en-US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endParaRPr lang="en-US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76594A20-84E5-8C0C-7241-F5C167DB7808}"/>
              </a:ext>
            </a:extLst>
          </p:cNvPr>
          <p:cNvSpPr/>
          <p:nvPr/>
        </p:nvSpPr>
        <p:spPr>
          <a:xfrm>
            <a:off x="3400001" y="1058601"/>
            <a:ext cx="3039968" cy="1631171"/>
          </a:xfrm>
          <a:prstGeom prst="rect">
            <a:avLst/>
          </a:prstGeom>
        </p:spPr>
        <p:txBody>
          <a:bodyPr wrap="square" lIns="91396" tIns="45698" rIns="91396" bIns="45698">
            <a:spAutoFit/>
          </a:bodyPr>
          <a:lstStyle/>
          <a:p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endParaRPr lang="en-US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dẻo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endParaRPr lang="en-US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endParaRPr lang="en-US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Đừng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DC33892-43C4-5014-43B9-59945938C373}"/>
              </a:ext>
            </a:extLst>
          </p:cNvPr>
          <p:cNvSpPr txBox="1"/>
          <p:nvPr/>
        </p:nvSpPr>
        <p:spPr>
          <a:xfrm>
            <a:off x="131912" y="2499002"/>
            <a:ext cx="457937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endParaRPr lang="en-US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Bay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lộn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endParaRPr lang="en-US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5BFFB48-6D09-990E-A15A-A824BE24D916}"/>
              </a:ext>
            </a:extLst>
          </p:cNvPr>
          <p:cNvSpPr txBox="1"/>
          <p:nvPr/>
        </p:nvSpPr>
        <p:spPr>
          <a:xfrm>
            <a:off x="3400001" y="2559231"/>
            <a:ext cx="36004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endParaRPr lang="en-US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xen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endParaRPr lang="en-US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7B23CEE-FBEA-0B09-75D2-12AD25A7A1CC}"/>
              </a:ext>
            </a:extLst>
          </p:cNvPr>
          <p:cNvSpPr txBox="1"/>
          <p:nvPr/>
        </p:nvSpPr>
        <p:spPr>
          <a:xfrm>
            <a:off x="4317075" y="3933789"/>
            <a:ext cx="207564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3(1980)</a:t>
            </a:r>
          </a:p>
        </p:txBody>
      </p:sp>
    </p:spTree>
    <p:extLst>
      <p:ext uri="{BB962C8B-B14F-4D97-AF65-F5344CB8AC3E}">
        <p14:creationId xmlns:p14="http://schemas.microsoft.com/office/powerpoint/2010/main" val="1051420377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81B82BD-3964-4541-9BD2-3EF961B2F625}"/>
              </a:ext>
            </a:extLst>
          </p:cNvPr>
          <p:cNvSpPr txBox="1"/>
          <p:nvPr/>
        </p:nvSpPr>
        <p:spPr>
          <a:xfrm>
            <a:off x="2353962" y="1198472"/>
            <a:ext cx="457937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endParaRPr lang="en-US" sz="3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endParaRPr lang="en-US" sz="3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endParaRPr lang="en-US" sz="3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xmlns="" id="{45C7A658-E87C-6E88-F9F2-BD94BABED4C7}"/>
              </a:ext>
            </a:extLst>
          </p:cNvPr>
          <p:cNvCxnSpPr>
            <a:cxnSpLocks/>
          </p:cNvCxnSpPr>
          <p:nvPr/>
        </p:nvCxnSpPr>
        <p:spPr>
          <a:xfrm flipH="1">
            <a:off x="5686570" y="1419622"/>
            <a:ext cx="72008" cy="21381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903C8229-2222-D6DC-4CA4-75F8F21C6391}"/>
              </a:ext>
            </a:extLst>
          </p:cNvPr>
          <p:cNvCxnSpPr>
            <a:cxnSpLocks/>
          </p:cNvCxnSpPr>
          <p:nvPr/>
        </p:nvCxnSpPr>
        <p:spPr>
          <a:xfrm flipH="1">
            <a:off x="6156176" y="1851670"/>
            <a:ext cx="72008" cy="21602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854CCF60-FFD0-638A-C548-106F24A2D862}"/>
              </a:ext>
            </a:extLst>
          </p:cNvPr>
          <p:cNvCxnSpPr>
            <a:cxnSpLocks/>
          </p:cNvCxnSpPr>
          <p:nvPr/>
        </p:nvCxnSpPr>
        <p:spPr>
          <a:xfrm flipH="1">
            <a:off x="5868144" y="2355726"/>
            <a:ext cx="72008" cy="21381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34060CBE-9359-CF0F-0339-6D3C5CC2965E}"/>
              </a:ext>
            </a:extLst>
          </p:cNvPr>
          <p:cNvGrpSpPr/>
          <p:nvPr/>
        </p:nvGrpSpPr>
        <p:grpSpPr>
          <a:xfrm>
            <a:off x="5580112" y="2809766"/>
            <a:ext cx="144016" cy="213816"/>
            <a:chOff x="2267744" y="1892686"/>
            <a:chExt cx="144016" cy="213816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xmlns="" id="{78253798-DC16-B2B3-9A19-0C0BAF587AF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67744" y="1892686"/>
              <a:ext cx="72008" cy="21381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xmlns="" id="{A9C50E70-40D6-3670-64D3-D194CD53413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339752" y="1892686"/>
              <a:ext cx="72008" cy="21381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DC1AAC20-6B1D-8A0C-5753-9A030450D4C4}"/>
              </a:ext>
            </a:extLst>
          </p:cNvPr>
          <p:cNvCxnSpPr>
            <a:cxnSpLocks/>
          </p:cNvCxnSpPr>
          <p:nvPr/>
        </p:nvCxnSpPr>
        <p:spPr>
          <a:xfrm flipH="1">
            <a:off x="3491880" y="2809766"/>
            <a:ext cx="72008" cy="21381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45C7A658-E87C-6E88-F9F2-BD94BABED4C7}"/>
              </a:ext>
            </a:extLst>
          </p:cNvPr>
          <p:cNvCxnSpPr>
            <a:cxnSpLocks/>
          </p:cNvCxnSpPr>
          <p:nvPr/>
        </p:nvCxnSpPr>
        <p:spPr>
          <a:xfrm flipH="1">
            <a:off x="4581649" y="1419622"/>
            <a:ext cx="72008" cy="21381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953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907A4E65-F44D-2FFA-E9D0-217D35C7EDB2}"/>
              </a:ext>
            </a:extLst>
          </p:cNvPr>
          <p:cNvSpPr txBox="1"/>
          <p:nvPr/>
        </p:nvSpPr>
        <p:spPr>
          <a:xfrm>
            <a:off x="1979711" y="421691"/>
            <a:ext cx="5040561" cy="523176"/>
          </a:xfrm>
          <a:prstGeom prst="rect">
            <a:avLst/>
          </a:prstGeom>
          <a:noFill/>
        </p:spPr>
        <p:txBody>
          <a:bodyPr wrap="square" lIns="91396" tIns="45698" rIns="91396" bIns="45698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DC87FA6E-1FE2-A864-06C3-3BA6317749E1}"/>
              </a:ext>
            </a:extLst>
          </p:cNvPr>
          <p:cNvSpPr/>
          <p:nvPr/>
        </p:nvSpPr>
        <p:spPr>
          <a:xfrm>
            <a:off x="850062" y="912823"/>
            <a:ext cx="3268089" cy="1323395"/>
          </a:xfrm>
          <a:prstGeom prst="rect">
            <a:avLst/>
          </a:prstGeom>
        </p:spPr>
        <p:txBody>
          <a:bodyPr wrap="square" lIns="91396" tIns="45698" rIns="91396" bIns="45698">
            <a:spAutoFit/>
          </a:bodyPr>
          <a:lstStyle/>
          <a:p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endParaRPr lang="en-US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endParaRPr lang="en-US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endParaRPr lang="en-US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743AD569-0B1C-2CEE-82CF-4BA32F2E7AD6}"/>
              </a:ext>
            </a:extLst>
          </p:cNvPr>
          <p:cNvSpPr txBox="1"/>
          <p:nvPr/>
        </p:nvSpPr>
        <p:spPr>
          <a:xfrm>
            <a:off x="4887016" y="2359990"/>
            <a:ext cx="457937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endParaRPr lang="en-US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xen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endParaRPr lang="en-US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EC3ED711-1819-DE7C-D2B1-1E4C9EB9959D}"/>
              </a:ext>
            </a:extLst>
          </p:cNvPr>
          <p:cNvSpPr txBox="1"/>
          <p:nvPr/>
        </p:nvSpPr>
        <p:spPr>
          <a:xfrm>
            <a:off x="830540" y="2404461"/>
            <a:ext cx="351870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endParaRPr lang="en-US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Bay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lộn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endParaRPr lang="en-US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C81B82BD-3964-4541-9BD2-3EF961B2F625}"/>
              </a:ext>
            </a:extLst>
          </p:cNvPr>
          <p:cNvSpPr txBox="1"/>
          <p:nvPr/>
        </p:nvSpPr>
        <p:spPr>
          <a:xfrm>
            <a:off x="4885701" y="949675"/>
            <a:ext cx="457937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endParaRPr lang="en-US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dẻo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endParaRPr lang="en-US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endParaRPr lang="en-US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Đừng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xmlns="" id="{B05FC1C4-9AF3-21BA-DD3C-B72C3377A513}"/>
              </a:ext>
            </a:extLst>
          </p:cNvPr>
          <p:cNvGrpSpPr/>
          <p:nvPr/>
        </p:nvGrpSpPr>
        <p:grpSpPr>
          <a:xfrm>
            <a:off x="395536" y="1031823"/>
            <a:ext cx="454526" cy="1129045"/>
            <a:chOff x="395536" y="1031823"/>
            <a:chExt cx="454526" cy="1129045"/>
          </a:xfrm>
        </p:grpSpPr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xmlns="" id="{A05DFFE8-9587-0387-B36B-A45CBADC1AB7}"/>
                </a:ext>
              </a:extLst>
            </p:cNvPr>
            <p:cNvCxnSpPr>
              <a:cxnSpLocks/>
            </p:cNvCxnSpPr>
            <p:nvPr/>
          </p:nvCxnSpPr>
          <p:spPr>
            <a:xfrm>
              <a:off x="850062" y="1031823"/>
              <a:ext cx="0" cy="1129045"/>
            </a:xfrm>
            <a:prstGeom prst="line">
              <a:avLst/>
            </a:prstGeom>
            <a:ln w="57150">
              <a:solidFill>
                <a:srgbClr val="7030A0"/>
              </a:solidFill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sp>
          <p:nvSpPr>
            <p:cNvPr id="54" name="Oval 53">
              <a:extLst>
                <a:ext uri="{FF2B5EF4-FFF2-40B4-BE49-F238E27FC236}">
                  <a16:creationId xmlns:a16="http://schemas.microsoft.com/office/drawing/2014/main" xmlns="" id="{750FE76C-B056-8004-4FF9-E2D8F859FF93}"/>
                </a:ext>
              </a:extLst>
            </p:cNvPr>
            <p:cNvSpPr/>
            <p:nvPr/>
          </p:nvSpPr>
          <p:spPr>
            <a:xfrm>
              <a:off x="395536" y="1031823"/>
              <a:ext cx="374478" cy="33435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000" b="1" dirty="0"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xmlns="" id="{C1E4B575-98D8-A4A4-93F9-77CF3438CF2C}"/>
              </a:ext>
            </a:extLst>
          </p:cNvPr>
          <p:cNvGrpSpPr/>
          <p:nvPr/>
        </p:nvGrpSpPr>
        <p:grpSpPr>
          <a:xfrm>
            <a:off x="390192" y="2486069"/>
            <a:ext cx="454526" cy="1129045"/>
            <a:chOff x="395536" y="1031823"/>
            <a:chExt cx="454526" cy="1129045"/>
          </a:xfrm>
        </p:grpSpPr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xmlns="" id="{408BCF3A-1936-3822-1FF7-6191B6DB30E7}"/>
                </a:ext>
              </a:extLst>
            </p:cNvPr>
            <p:cNvCxnSpPr>
              <a:cxnSpLocks/>
            </p:cNvCxnSpPr>
            <p:nvPr/>
          </p:nvCxnSpPr>
          <p:spPr>
            <a:xfrm>
              <a:off x="850062" y="1031823"/>
              <a:ext cx="0" cy="1129045"/>
            </a:xfrm>
            <a:prstGeom prst="line">
              <a:avLst/>
            </a:prstGeom>
            <a:ln w="57150">
              <a:solidFill>
                <a:srgbClr val="7030A0"/>
              </a:solidFill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sp>
          <p:nvSpPr>
            <p:cNvPr id="59" name="Oval 58">
              <a:extLst>
                <a:ext uri="{FF2B5EF4-FFF2-40B4-BE49-F238E27FC236}">
                  <a16:creationId xmlns:a16="http://schemas.microsoft.com/office/drawing/2014/main" xmlns="" id="{3FA99C10-095C-4229-15BE-15F3F0477910}"/>
                </a:ext>
              </a:extLst>
            </p:cNvPr>
            <p:cNvSpPr/>
            <p:nvPr/>
          </p:nvSpPr>
          <p:spPr>
            <a:xfrm>
              <a:off x="395536" y="1031823"/>
              <a:ext cx="374478" cy="33435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vi-VN" sz="20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9D43A8B3-9E23-3208-5F38-D63F03438FF1}"/>
              </a:ext>
            </a:extLst>
          </p:cNvPr>
          <p:cNvGrpSpPr/>
          <p:nvPr/>
        </p:nvGrpSpPr>
        <p:grpSpPr>
          <a:xfrm>
            <a:off x="4443900" y="1013258"/>
            <a:ext cx="454526" cy="1129045"/>
            <a:chOff x="4443900" y="1013258"/>
            <a:chExt cx="454526" cy="1129045"/>
          </a:xfrm>
        </p:grpSpPr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xmlns="" id="{5D452960-6A8F-61F5-13E9-EE6EE32B0397}"/>
                </a:ext>
              </a:extLst>
            </p:cNvPr>
            <p:cNvCxnSpPr>
              <a:cxnSpLocks/>
            </p:cNvCxnSpPr>
            <p:nvPr/>
          </p:nvCxnSpPr>
          <p:spPr>
            <a:xfrm>
              <a:off x="4898426" y="1013258"/>
              <a:ext cx="0" cy="1129045"/>
            </a:xfrm>
            <a:prstGeom prst="line">
              <a:avLst/>
            </a:prstGeom>
            <a:ln w="57150">
              <a:solidFill>
                <a:srgbClr val="7030A0"/>
              </a:solidFill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sp>
          <p:nvSpPr>
            <p:cNvPr id="64" name="Oval 63">
              <a:extLst>
                <a:ext uri="{FF2B5EF4-FFF2-40B4-BE49-F238E27FC236}">
                  <a16:creationId xmlns:a16="http://schemas.microsoft.com/office/drawing/2014/main" xmlns="" id="{9B4CE7D0-99ED-751E-AC75-B43617179CC2}"/>
                </a:ext>
              </a:extLst>
            </p:cNvPr>
            <p:cNvSpPr/>
            <p:nvPr/>
          </p:nvSpPr>
          <p:spPr>
            <a:xfrm>
              <a:off x="4443900" y="1013258"/>
              <a:ext cx="374478" cy="33435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vi-VN" sz="20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xmlns="" id="{B5747C59-3AE4-550F-8591-1104887788BD}"/>
              </a:ext>
            </a:extLst>
          </p:cNvPr>
          <p:cNvGrpSpPr/>
          <p:nvPr/>
        </p:nvGrpSpPr>
        <p:grpSpPr>
          <a:xfrm>
            <a:off x="4429295" y="2486069"/>
            <a:ext cx="454526" cy="1129045"/>
            <a:chOff x="395536" y="1031823"/>
            <a:chExt cx="454526" cy="1129045"/>
          </a:xfrm>
        </p:grpSpPr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xmlns="" id="{10357A83-D38E-9FBB-1A4C-FE03341DDAAA}"/>
                </a:ext>
              </a:extLst>
            </p:cNvPr>
            <p:cNvCxnSpPr>
              <a:cxnSpLocks/>
            </p:cNvCxnSpPr>
            <p:nvPr/>
          </p:nvCxnSpPr>
          <p:spPr>
            <a:xfrm>
              <a:off x="850062" y="1031823"/>
              <a:ext cx="0" cy="1129045"/>
            </a:xfrm>
            <a:prstGeom prst="line">
              <a:avLst/>
            </a:prstGeom>
            <a:ln w="57150">
              <a:solidFill>
                <a:srgbClr val="7030A0"/>
              </a:solidFill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sp>
          <p:nvSpPr>
            <p:cNvPr id="67" name="Oval 66">
              <a:extLst>
                <a:ext uri="{FF2B5EF4-FFF2-40B4-BE49-F238E27FC236}">
                  <a16:creationId xmlns:a16="http://schemas.microsoft.com/office/drawing/2014/main" xmlns="" id="{E3DD1F4B-207A-19F1-0242-5A741015BE6C}"/>
                </a:ext>
              </a:extLst>
            </p:cNvPr>
            <p:cNvSpPr/>
            <p:nvPr/>
          </p:nvSpPr>
          <p:spPr>
            <a:xfrm>
              <a:off x="395536" y="1031823"/>
              <a:ext cx="374478" cy="33435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  <a:endParaRPr lang="vi-VN" sz="20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97B23CEE-FBEA-0B09-75D2-12AD25A7A1CC}"/>
              </a:ext>
            </a:extLst>
          </p:cNvPr>
          <p:cNvSpPr txBox="1"/>
          <p:nvPr/>
        </p:nvSpPr>
        <p:spPr>
          <a:xfrm>
            <a:off x="5796136" y="3753729"/>
            <a:ext cx="207564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3(1980)</a:t>
            </a:r>
          </a:p>
        </p:txBody>
      </p:sp>
    </p:spTree>
    <p:extLst>
      <p:ext uri="{BB962C8B-B14F-4D97-AF65-F5344CB8AC3E}">
        <p14:creationId xmlns:p14="http://schemas.microsoft.com/office/powerpoint/2010/main" val="1610463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untitled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8520" y="-4763"/>
            <a:ext cx="9145016" cy="51482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59" name="mo dau.WAV">
            <a:hlinkClick r:id="" action="ppaction://media"/>
          </p:cNvPr>
          <p:cNvPicPr>
            <a:picLocks noRot="1"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457700" y="2457450"/>
            <a:ext cx="228600" cy="228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61" name="Picture 5" descr="smalborg[1]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V="1">
            <a:off x="1143000" y="571500"/>
            <a:ext cx="6858000" cy="571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62" name="Picture 6" descr="long den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43000" y="628650"/>
            <a:ext cx="2734866" cy="2085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63" name="Picture 7" descr="long den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00350" y="1583532"/>
            <a:ext cx="1989535" cy="151804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64" name="Picture 8" descr="long den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14800" y="2171700"/>
            <a:ext cx="2057400" cy="12656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465" name="Text Box 9"/>
          <p:cNvSpPr txBox="1"/>
          <p:nvPr/>
        </p:nvSpPr>
        <p:spPr>
          <a:xfrm>
            <a:off x="1787692" y="1298972"/>
            <a:ext cx="1755609" cy="553998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algn="r" rtl="1"/>
            <a:r>
              <a:rPr lang="vi-VN" alt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Xin </a:t>
            </a:r>
            <a:r>
              <a:rPr lang="en-US" alt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ch</a:t>
            </a:r>
            <a:r>
              <a:rPr lang="en-US" altLang="en-US" sz="3000" b="1" dirty="0">
                <a:solidFill>
                  <a:srgbClr val="0000FF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lang="en-US" alt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o</a:t>
            </a:r>
            <a:r>
              <a:rPr lang="en-US" altLang="en-US" sz="3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en-US" sz="3000" b="1" dirty="0">
              <a:solidFill>
                <a:srgbClr val="0000FF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19466" name="Text Box 10"/>
          <p:cNvSpPr txBox="1"/>
          <p:nvPr/>
        </p:nvSpPr>
        <p:spPr>
          <a:xfrm>
            <a:off x="3026617" y="1943101"/>
            <a:ext cx="1521571" cy="507831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algn="r" rtl="1"/>
            <a:r>
              <a:rPr lang="en-US" alt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</a:t>
            </a:r>
            <a:r>
              <a:rPr lang="en-US" altLang="en-US" sz="27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ạm biệt</a:t>
            </a:r>
          </a:p>
        </p:txBody>
      </p:sp>
      <p:sp>
        <p:nvSpPr>
          <p:cNvPr id="19467" name="Text Box 11"/>
          <p:cNvSpPr txBox="1"/>
          <p:nvPr/>
        </p:nvSpPr>
        <p:spPr>
          <a:xfrm>
            <a:off x="4600142" y="2457450"/>
            <a:ext cx="1366080" cy="46166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algn="r" rtl="1"/>
            <a:r>
              <a:rPr lang="vi-VN" altLang="en-US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em</a:t>
            </a:r>
            <a:r>
              <a:rPr lang="en-US" altLang="en-US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en-US" sz="2400" b="1" dirty="0">
              <a:solidFill>
                <a:srgbClr val="0000CC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19468" name="Text Box 12"/>
          <p:cNvSpPr txBox="1"/>
          <p:nvPr/>
        </p:nvSpPr>
        <p:spPr>
          <a:xfrm>
            <a:off x="1143000" y="3257550"/>
            <a:ext cx="6686550" cy="11126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10000"/>
              </a:spcBef>
            </a:pPr>
            <a:r>
              <a:rPr lang="en-US" altLang="en-US" sz="3000" b="1" i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Chúc các em chăm ngoan, học giỏi</a:t>
            </a:r>
            <a:endParaRPr lang="en-US" altLang="en-US" sz="7950" b="1" i="1" dirty="0">
              <a:solidFill>
                <a:srgbClr val="FF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hangingPunct="0">
              <a:spcBef>
                <a:spcPct val="10000"/>
              </a:spcBef>
            </a:pPr>
            <a:r>
              <a:rPr lang="en-US" altLang="en-US" sz="330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30733" name="Picture 13" descr="avatar_other_004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43000" y="3714750"/>
            <a:ext cx="742950" cy="1143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34" name="Picture 14" descr="avatar_other_004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58050" y="4000500"/>
            <a:ext cx="742950" cy="11430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30735" name="Group 15"/>
          <p:cNvGrpSpPr/>
          <p:nvPr/>
        </p:nvGrpSpPr>
        <p:grpSpPr>
          <a:xfrm>
            <a:off x="1314450" y="4629150"/>
            <a:ext cx="6686550" cy="514350"/>
            <a:chOff x="0" y="3840"/>
            <a:chExt cx="5616" cy="480"/>
          </a:xfrm>
        </p:grpSpPr>
        <p:graphicFrame>
          <p:nvGraphicFramePr>
            <p:cNvPr id="30738" name="Object 16"/>
            <p:cNvGraphicFramePr>
              <a:graphicFrameLocks noChangeAspect="1"/>
            </p:cNvGraphicFramePr>
            <p:nvPr/>
          </p:nvGraphicFramePr>
          <p:xfrm>
            <a:off x="0" y="3840"/>
            <a:ext cx="432" cy="4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6" r:id="rId12" imgW="3535680" imgH="4450080" progId="MS_ClipArt_Gallery.2">
                    <p:embed/>
                  </p:oleObj>
                </mc:Choice>
                <mc:Fallback>
                  <p:oleObj r:id="rId12" imgW="3535680" imgH="4450080" progId="MS_ClipArt_Gallery.2">
                    <p:embed/>
                    <p:pic>
                      <p:nvPicPr>
                        <p:cNvPr id="30738" name="Object 16"/>
                        <p:cNvPicPr/>
                        <p:nvPr/>
                      </p:nvPicPr>
                      <p:blipFill>
                        <a:blip r:embed="rId13"/>
                        <a:stretch>
                          <a:fillRect/>
                        </a:stretch>
                      </p:blipFill>
                      <p:spPr>
                        <a:xfrm>
                          <a:off x="0" y="3840"/>
                          <a:ext cx="432" cy="480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0739" name="Object 17"/>
            <p:cNvGraphicFramePr>
              <a:graphicFrameLocks noChangeAspect="1"/>
            </p:cNvGraphicFramePr>
            <p:nvPr/>
          </p:nvGraphicFramePr>
          <p:xfrm>
            <a:off x="414" y="3840"/>
            <a:ext cx="432" cy="4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7" r:id="rId14" imgW="3535680" imgH="4450080" progId="MS_ClipArt_Gallery.2">
                    <p:embed/>
                  </p:oleObj>
                </mc:Choice>
                <mc:Fallback>
                  <p:oleObj r:id="rId14" imgW="3535680" imgH="4450080" progId="MS_ClipArt_Gallery.2">
                    <p:embed/>
                    <p:pic>
                      <p:nvPicPr>
                        <p:cNvPr id="30739" name="Object 17"/>
                        <p:cNvPicPr/>
                        <p:nvPr/>
                      </p:nvPicPr>
                      <p:blipFill>
                        <a:blip r:embed="rId13"/>
                        <a:stretch>
                          <a:fillRect/>
                        </a:stretch>
                      </p:blipFill>
                      <p:spPr>
                        <a:xfrm>
                          <a:off x="414" y="3840"/>
                          <a:ext cx="432" cy="480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0740" name="Object 18"/>
            <p:cNvGraphicFramePr>
              <a:graphicFrameLocks noChangeAspect="1"/>
            </p:cNvGraphicFramePr>
            <p:nvPr/>
          </p:nvGraphicFramePr>
          <p:xfrm>
            <a:off x="2448" y="3840"/>
            <a:ext cx="432" cy="4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8" r:id="rId15" imgW="3535680" imgH="4450080" progId="MS_ClipArt_Gallery.2">
                    <p:embed/>
                  </p:oleObj>
                </mc:Choice>
                <mc:Fallback>
                  <p:oleObj r:id="rId15" imgW="3535680" imgH="4450080" progId="MS_ClipArt_Gallery.2">
                    <p:embed/>
                    <p:pic>
                      <p:nvPicPr>
                        <p:cNvPr id="30740" name="Object 18"/>
                        <p:cNvPicPr/>
                        <p:nvPr/>
                      </p:nvPicPr>
                      <p:blipFill>
                        <a:blip r:embed="rId13"/>
                        <a:stretch>
                          <a:fillRect/>
                        </a:stretch>
                      </p:blipFill>
                      <p:spPr>
                        <a:xfrm>
                          <a:off x="2448" y="3840"/>
                          <a:ext cx="432" cy="480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0741" name="Object 19"/>
            <p:cNvGraphicFramePr>
              <a:graphicFrameLocks noChangeAspect="1"/>
            </p:cNvGraphicFramePr>
            <p:nvPr/>
          </p:nvGraphicFramePr>
          <p:xfrm>
            <a:off x="1968" y="3840"/>
            <a:ext cx="432" cy="4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9" r:id="rId16" imgW="3535680" imgH="4450080" progId="MS_ClipArt_Gallery.2">
                    <p:embed/>
                  </p:oleObj>
                </mc:Choice>
                <mc:Fallback>
                  <p:oleObj r:id="rId16" imgW="3535680" imgH="4450080" progId="MS_ClipArt_Gallery.2">
                    <p:embed/>
                    <p:pic>
                      <p:nvPicPr>
                        <p:cNvPr id="30741" name="Object 19"/>
                        <p:cNvPicPr/>
                        <p:nvPr/>
                      </p:nvPicPr>
                      <p:blipFill>
                        <a:blip r:embed="rId13"/>
                        <a:stretch>
                          <a:fillRect/>
                        </a:stretch>
                      </p:blipFill>
                      <p:spPr>
                        <a:xfrm>
                          <a:off x="1968" y="3840"/>
                          <a:ext cx="432" cy="480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0742" name="Object 20"/>
            <p:cNvGraphicFramePr>
              <a:graphicFrameLocks noChangeAspect="1"/>
            </p:cNvGraphicFramePr>
            <p:nvPr/>
          </p:nvGraphicFramePr>
          <p:xfrm>
            <a:off x="1440" y="3840"/>
            <a:ext cx="432" cy="4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0" r:id="rId17" imgW="3535680" imgH="4450080" progId="MS_ClipArt_Gallery.2">
                    <p:embed/>
                  </p:oleObj>
                </mc:Choice>
                <mc:Fallback>
                  <p:oleObj r:id="rId17" imgW="3535680" imgH="4450080" progId="MS_ClipArt_Gallery.2">
                    <p:embed/>
                    <p:pic>
                      <p:nvPicPr>
                        <p:cNvPr id="30742" name="Object 20"/>
                        <p:cNvPicPr/>
                        <p:nvPr/>
                      </p:nvPicPr>
                      <p:blipFill>
                        <a:blip r:embed="rId13"/>
                        <a:stretch>
                          <a:fillRect/>
                        </a:stretch>
                      </p:blipFill>
                      <p:spPr>
                        <a:xfrm>
                          <a:off x="1440" y="3840"/>
                          <a:ext cx="432" cy="480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0743" name="Object 21"/>
            <p:cNvGraphicFramePr>
              <a:graphicFrameLocks noChangeAspect="1"/>
            </p:cNvGraphicFramePr>
            <p:nvPr/>
          </p:nvGraphicFramePr>
          <p:xfrm>
            <a:off x="912" y="3840"/>
            <a:ext cx="432" cy="4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1" r:id="rId18" imgW="3535680" imgH="4450080" progId="MS_ClipArt_Gallery.2">
                    <p:embed/>
                  </p:oleObj>
                </mc:Choice>
                <mc:Fallback>
                  <p:oleObj r:id="rId18" imgW="3535680" imgH="4450080" progId="MS_ClipArt_Gallery.2">
                    <p:embed/>
                    <p:pic>
                      <p:nvPicPr>
                        <p:cNvPr id="30743" name="Object 21"/>
                        <p:cNvPicPr/>
                        <p:nvPr/>
                      </p:nvPicPr>
                      <p:blipFill>
                        <a:blip r:embed="rId13"/>
                        <a:stretch>
                          <a:fillRect/>
                        </a:stretch>
                      </p:blipFill>
                      <p:spPr>
                        <a:xfrm>
                          <a:off x="912" y="3840"/>
                          <a:ext cx="432" cy="480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0744" name="Object 22"/>
            <p:cNvGraphicFramePr>
              <a:graphicFrameLocks noChangeAspect="1"/>
            </p:cNvGraphicFramePr>
            <p:nvPr/>
          </p:nvGraphicFramePr>
          <p:xfrm>
            <a:off x="2928" y="3840"/>
            <a:ext cx="432" cy="4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2" r:id="rId19" imgW="3535680" imgH="4450080" progId="MS_ClipArt_Gallery.2">
                    <p:embed/>
                  </p:oleObj>
                </mc:Choice>
                <mc:Fallback>
                  <p:oleObj r:id="rId19" imgW="3535680" imgH="4450080" progId="MS_ClipArt_Gallery.2">
                    <p:embed/>
                    <p:pic>
                      <p:nvPicPr>
                        <p:cNvPr id="30744" name="Object 22"/>
                        <p:cNvPicPr/>
                        <p:nvPr/>
                      </p:nvPicPr>
                      <p:blipFill>
                        <a:blip r:embed="rId13"/>
                        <a:stretch>
                          <a:fillRect/>
                        </a:stretch>
                      </p:blipFill>
                      <p:spPr>
                        <a:xfrm>
                          <a:off x="2928" y="3840"/>
                          <a:ext cx="432" cy="480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0745" name="Object 23"/>
            <p:cNvGraphicFramePr>
              <a:graphicFrameLocks noChangeAspect="1"/>
            </p:cNvGraphicFramePr>
            <p:nvPr/>
          </p:nvGraphicFramePr>
          <p:xfrm>
            <a:off x="3408" y="3840"/>
            <a:ext cx="432" cy="4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3" r:id="rId20" imgW="3535680" imgH="4450080" progId="MS_ClipArt_Gallery.2">
                    <p:embed/>
                  </p:oleObj>
                </mc:Choice>
                <mc:Fallback>
                  <p:oleObj r:id="rId20" imgW="3535680" imgH="4450080" progId="MS_ClipArt_Gallery.2">
                    <p:embed/>
                    <p:pic>
                      <p:nvPicPr>
                        <p:cNvPr id="30745" name="Object 23"/>
                        <p:cNvPicPr/>
                        <p:nvPr/>
                      </p:nvPicPr>
                      <p:blipFill>
                        <a:blip r:embed="rId13"/>
                        <a:stretch>
                          <a:fillRect/>
                        </a:stretch>
                      </p:blipFill>
                      <p:spPr>
                        <a:xfrm>
                          <a:off x="3408" y="3840"/>
                          <a:ext cx="432" cy="480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0746" name="Object 24"/>
            <p:cNvGraphicFramePr>
              <a:graphicFrameLocks noChangeAspect="1"/>
            </p:cNvGraphicFramePr>
            <p:nvPr/>
          </p:nvGraphicFramePr>
          <p:xfrm>
            <a:off x="3888" y="3840"/>
            <a:ext cx="432" cy="4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4" r:id="rId21" imgW="3535680" imgH="4450080" progId="MS_ClipArt_Gallery.2">
                    <p:embed/>
                  </p:oleObj>
                </mc:Choice>
                <mc:Fallback>
                  <p:oleObj r:id="rId21" imgW="3535680" imgH="4450080" progId="MS_ClipArt_Gallery.2">
                    <p:embed/>
                    <p:pic>
                      <p:nvPicPr>
                        <p:cNvPr id="30746" name="Object 24"/>
                        <p:cNvPicPr/>
                        <p:nvPr/>
                      </p:nvPicPr>
                      <p:blipFill>
                        <a:blip r:embed="rId13"/>
                        <a:stretch>
                          <a:fillRect/>
                        </a:stretch>
                      </p:blipFill>
                      <p:spPr>
                        <a:xfrm>
                          <a:off x="3888" y="3840"/>
                          <a:ext cx="432" cy="480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0747" name="Object 25"/>
            <p:cNvGraphicFramePr>
              <a:graphicFrameLocks noChangeAspect="1"/>
            </p:cNvGraphicFramePr>
            <p:nvPr/>
          </p:nvGraphicFramePr>
          <p:xfrm>
            <a:off x="4224" y="3840"/>
            <a:ext cx="432" cy="4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5" r:id="rId22" imgW="3535680" imgH="4450080" progId="MS_ClipArt_Gallery.2">
                    <p:embed/>
                  </p:oleObj>
                </mc:Choice>
                <mc:Fallback>
                  <p:oleObj r:id="rId22" imgW="3535680" imgH="4450080" progId="MS_ClipArt_Gallery.2">
                    <p:embed/>
                    <p:pic>
                      <p:nvPicPr>
                        <p:cNvPr id="30747" name="Object 25"/>
                        <p:cNvPicPr/>
                        <p:nvPr/>
                      </p:nvPicPr>
                      <p:blipFill>
                        <a:blip r:embed="rId13"/>
                        <a:stretch>
                          <a:fillRect/>
                        </a:stretch>
                      </p:blipFill>
                      <p:spPr>
                        <a:xfrm>
                          <a:off x="4224" y="3840"/>
                          <a:ext cx="432" cy="480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0748" name="Object 26"/>
            <p:cNvGraphicFramePr>
              <a:graphicFrameLocks noChangeAspect="1"/>
            </p:cNvGraphicFramePr>
            <p:nvPr/>
          </p:nvGraphicFramePr>
          <p:xfrm>
            <a:off x="4704" y="3840"/>
            <a:ext cx="432" cy="4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6" r:id="rId23" imgW="3535680" imgH="4450080" progId="MS_ClipArt_Gallery.2">
                    <p:embed/>
                  </p:oleObj>
                </mc:Choice>
                <mc:Fallback>
                  <p:oleObj r:id="rId23" imgW="3535680" imgH="4450080" progId="MS_ClipArt_Gallery.2">
                    <p:embed/>
                    <p:pic>
                      <p:nvPicPr>
                        <p:cNvPr id="30748" name="Object 26"/>
                        <p:cNvPicPr/>
                        <p:nvPr/>
                      </p:nvPicPr>
                      <p:blipFill>
                        <a:blip r:embed="rId13"/>
                        <a:stretch>
                          <a:fillRect/>
                        </a:stretch>
                      </p:blipFill>
                      <p:spPr>
                        <a:xfrm>
                          <a:off x="4704" y="3840"/>
                          <a:ext cx="432" cy="480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0749" name="Object 27"/>
            <p:cNvGraphicFramePr>
              <a:graphicFrameLocks noChangeAspect="1"/>
            </p:cNvGraphicFramePr>
            <p:nvPr/>
          </p:nvGraphicFramePr>
          <p:xfrm>
            <a:off x="5184" y="3840"/>
            <a:ext cx="432" cy="4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7" r:id="rId24" imgW="3535680" imgH="4450080" progId="MS_ClipArt_Gallery.2">
                    <p:embed/>
                  </p:oleObj>
                </mc:Choice>
                <mc:Fallback>
                  <p:oleObj r:id="rId24" imgW="3535680" imgH="4450080" progId="MS_ClipArt_Gallery.2">
                    <p:embed/>
                    <p:pic>
                      <p:nvPicPr>
                        <p:cNvPr id="30749" name="Object 27"/>
                        <p:cNvPicPr/>
                        <p:nvPr/>
                      </p:nvPicPr>
                      <p:blipFill>
                        <a:blip r:embed="rId13"/>
                        <a:stretch>
                          <a:fillRect/>
                        </a:stretch>
                      </p:blipFill>
                      <p:spPr>
                        <a:xfrm>
                          <a:off x="5184" y="3840"/>
                          <a:ext cx="432" cy="480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19484" name="Co giao em - My lan.mp3">
            <a:hlinkClick r:id="" action="ppaction://media"/>
          </p:cNvPr>
          <p:cNvPicPr>
            <a:picLocks noRot="1"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link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00200" y="4800600"/>
            <a:ext cx="228600" cy="228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85" name="Co giao em - My lan.mp3">
            <a:hlinkClick r:id="" action="ppaction://media"/>
          </p:cNvPr>
          <p:cNvPicPr>
            <a:picLocks noRot="1"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link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71650" y="4914900"/>
            <a:ext cx="228600" cy="2286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61459288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706" fill="hold"/>
                                        <p:tgtEl>
                                          <p:spTgt spid="194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24706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24706" fill="hold"/>
                                        <p:tgtEl>
                                          <p:spTgt spid="1948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459"/>
                </p:tgtEl>
              </p:cMediaNode>
            </p:audio>
            <p:audi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484"/>
                </p:tgtEl>
              </p:cMediaNode>
            </p:audio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485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4df27d38f79e52afc1779e4ff342b044debeba"/>
  <p:tag name="ISPRING_RESOURCE_PATHS_HASH_PRESENTER" val="4a3a478bfd6cb1622a7e13d6416b58061b854d5"/>
  <p:tag name="ISPRING_PLAYERS_CUSTOMIZATION" val="UEsDBBQAAgAIAMJVUUeGTlx93QMAAGkOAAAdAAAAdW5pdmVyc2FsL2NvbW1vbl9tZXNzYWdlcy5sbmetV91u2zYUvi/QdyAEFNgulrYDWhSD44C2GFuILLkSHScbBoGRGJsIRXr6cZtd7Wn2YHuSHVJyEqcdLMW7sGDS/r7z950jcnD2NZdoy4tSaHXqvD955yCuUp0JtTp1FvT8p08OKiumMia14qeO0g46G75+NZBMrWq24vD99SuEBjkvS1iWQ7N6XCORnTrzUTIOZ3McXCd+OAmTkTdxhmOdb5i6R75e6R9+/vjp6/sPH38cvG1xXWjiGfb9fSJkmT6860AU0Cj0E2AjfhKQK+oMzbMfLlxQ3wuIM2y/9EPPI3LpDM3zIG4RRSSgSex7Lkm8OAlCanPhE0pcZ3ita7RmW44qjbaCf0HVmkMdK1FwVEqR2R9SDRuq5oeMuRFeesEkoWHoxwkJ3N2OMyQqQ27BvoA6erJEOCYREBSs5MULsIkttYUjLGU/hqk3mfrwocaFqVitJXyqvn7MSQDV4uoQakbiGE9IMgqvoE4gq7APIrwANV30QVyTGBRA4kOYAF96E0y9MDAKikhMI2/8IJ+UKaSVvEcsTQGHNgXfCl2XsGMUxbNGSGU/KzH5vADhetj/jkgbQiSUletKbDm4UGSH6wItMyauqcznhfdrco49n7gJlMoNlwm1vWyMMVC/0hViUmoTANhl2ZaplKMbnrIapHQPf8tEZv+2YRC28eSPWvyJWNV2zpu26QKXXL05Oc41j/owLJasUB066BnVXst/G2xelxBpVfF8Ux2K4kkmTv4XL46Na47j+D+D6lKXIyN6Zr9vODFInETwWoNuHwndHUFmoA8YazkTsjvKC87B0LzgJYx4XiBP3fawGYQtQaDRSzkuIfN7LlxCRXrgl2QUe9TkmN+Uojr4SrKFaur9fY2kcAaQvOKPOrnhtxr6X3K2hSLCvigb4Zy8wFgvQewmqxmBT+d0yxKAQytWwXkLgUtS5BB/1oFzMSO7DDbjdS8TS13LzI4zKe7siIXa1HmTkE1Tp8bobaFzuytZueulZsKfHeNFE1zUGJ0/MXiINCY4Gk+TMQ7GxJzmTA/LjiDQsvHJp3Hi45GBg6hzVqVreK/c6lplHYmaA5lLzjGQtSmNOSvS9T9//d2R45knzS5qd3/pRQIdauYSeSD7LdAVL38/RELxaB9nF11Q7QF2h+t4nrVVb5OHKcXj6QyEAceRPsAZji5gJthDljOcseIOBgrVWpZ9WGykpv4V74V7PMLXlRSK98EeN5JNwNSbJ9h17X0GtC9Fete8yjLE7FAzFxsJF5uuZOMpDmDePOPjmah6EtoRv+tu6LNm/dhl228n/sOqtJfCwdsnd8R/AVBLAwQUAAIACADCVVFHuYMDpcIDAAAWDwAAJwAAAHVuaXZlcnNhbC9mbGFzaF9wdWJsaXNoaW5nX3NldHRpbmdzLnhtbOVX3XLaOBS+5yk03ullMekm2zQDZDqJmTIlwIKzba8YYR2wNrLklWQoverT7IPtk+yRlRBTaOpsJzvd2dwQH53znf9Pdvv8YybICrThSnaCo2YrICATxbhcdoLruPf8NCDGUsmoUBI6gVQBOe822nkxF9ykU7AWVQ1BGGnOctsJUmvzszBcr9dNbnLtTpUoLOKbZqKyMNdgQFrQYS7oBn/sJgcTdBsNQtpedKVYIYBwhiFI7qKjoieoSYPQq81pcrPUqpDsQgmliV7OO8FPrfLvTsdDXfIMpEvOdFHoxPaMMsZdPFRM+ScgKfBlioEftY4DsubMpp3gxbGDQfVwH6YE90lQB3OhMBtpb/EzsJRRS/2jd6hhARrLCqZrdQEIuiOraFr4aLcCL2IbSTOexHhCXKk6wWU8m0S9aBINL6LZ9WTgQ61tEffjQVTLZjroX0az4SiOprM38dXg0UZx9D5+hFH9yN58GEeTQX/4dhaPRoO4P763KqtbqWM73G1JG1unCl0tvE2LbC4pFzjOX1TfgMWFEFQvIVY9jmOyoMJAQH7PYflrQQW3Gzc6uDc3APlrk0NiJ24uOoHrdXAP5wExMByW7dCdvNrO3MvTndRD7/0+rYNRtqm1NElxOu3dcFUld1oLJXcyc89krgTb5gPZHNiQZlDZuekNlz3UPArIAnsgMNPXmlMREG4x82RrbIq5sdyWW96rahLEQjYBcjXdq0SSUm12Cr4tuluspPtOFYKRjSqI4DdArCLYuiLD/1Ig1Q0kC62yUookYYkRHD2uOKyBnfs6esCvOfqALrICLZGfcgHWe/ij4J/IHBZKIy7QFTIZyrnx+M1HAefUmHtQehfjMz/3/eFl9P6ZS5CyFUVOeBw4Nhyy3D4FPsXcpUIXQiisZgUCK5PQwkDZH8ZZqVYnzdq+U7oqm+4aWYJiuznG4zHxIMHR5PKWT2sAJlQSJcWG0AS337gRWnFVGJT4YfHQ5h8F6E0Jl2WoS9wgdKYZ6DporaMXPx+f/PLy9NVZM/zr85/PHzS6ZcSxoM6bp8SLBxm+tuUXt8k37L7C2t+weoC792x7SmduvNme18MXzC1v7lNLO3SUd5gBS57+EQlwdB1jnaI6EzSeRL/V0RtiwWrNdzStBTeqozV6W0dr4sl9XCH2OmbvqJZIzf8J1SHeIkt/ZeE9InjGcbSfjCD+leX5rtcHv3lPszw/bsm+h2/+LxXzT9tX+J139nZ48PPLnWRc8gzr6C7j7Tdb9+S4hV8BB48aDUTb/ZbtNv4GUEsDBBQAAgAIAMJVUUdGxXBrugIAAFUKAAAhAAAAdW5pdmVyc2FsL2ZsYXNoX3NraW5fc2V0dGluZ3MueG1slVZdT+MwEHy/X1GV96bqB1DJVCKFSkjcgQ7Eu5NsE6uOHdlOuf77sxObOG1CSiUkPDtjr9ez2yK5J2z9azRCMadcvIFShKXSIA4bkeRuHJVKcTaJOVPA1IRxkWM6Xl9tqw8KKuaQih9AaM10Gk630wHNDsfQHHO5xJ7xfV4xzwvMjs885ZMIx/tU8JIlg7LsWICghO01c7a6vg9nfUxKpHpSkLdyerh+3PRv3pYUAqQEk9JssbxdhYMqiiOg7qTFfBEuby7UNEd9f/sT2YFIoirZcnEdrhZ9sgKn0C7ytPr085ne/ccCBf/UYI0Lio8gfrQ5L8riJx4pBE9NQdua2Wq+nA9rKMeJbr/LDzEXMgdpxe3NZr596FPY8pwZw/7r9z0y7So4fTV1PRkI5tEjCmslSkCBW9UxmfHPl1Lp/nBxH2k4rzrnV1xKn9VgDe8vfBKWeCQLNIwPTsscNnW6HrGNN/zNJqwmxXqHqbTcL8xLUMDBgl6GDdgw/+iqnjE9sGG+UZLAC6PH8wxOQ7XIPXGI7WN+X30dBYb10hXMrVzUnPRsGld6qVrAcXKewFqadN5JDubZUFBhdUrBWU6I4QNJsSKc/Ta86FhdRqLgJGCd1u0rpIii0GW3Kkc9pP1yVethN9bfCc3d6vVI6RF+N8ZK4TjL9XeSHI+sTveI3mYcdCvMkNR0EE9sxz1NlVifKMdiD+KdcyovlTCu4GIyr3urj44Crwgo6K4yspt0lZ+VeQTiUb8aAWebNlbzMpJmVP+pDwKfkLigfbSeaC1Vmd6PYfJlSw+wHgAs4uzLAfWqDuUlVYTCAVzze0B15b67Iald2me4e/UMO+VbziIXedLOisYsPq8d6BB86Ly6FXWk7XvLaxtf4UhWV2u1vhvD3tatyewGmrGfP8uqtXVTa2cdP6+hBs3Pyf9QSwMEFAACAAgAwlVRR2b3kIiVAwAAJw4AACYAAAB1bml2ZXJzYWwvaHRtbF9wdWJsaXNoaW5nX3NldHRpbmdzLnhtbN1X3XIaNxS+5yk06uQyrJ06jeMBPBl7GTMhQGGdnytGrA6saq20lbQQctWn6YP1SXq0sjEEh6wzTaYtN7BH53zn/9PSOv+YS7IEY4VWbXrcPKIEVKq5UIs2vU66T08psY4pzqRW0KZKU3LeabSKciaFzSbgHKpagjDKnhWuTTPnirMoWq1WTWEL40+1LB3i22aq86gwYEE5MFEh2Rq/3LoASzuNBiGtIHqjeSmBCI4hKOGjY/LK5ZJGQWvG0puF0aXiF1pqQ8xi1qY/HVWfO52AdClyUD4320GhF7szxrnw4TA5EZ+AZCAWGcZ9fHRCyUpwl7XpsxMPg+rRPkwFHnJgHuZCYzLK3eLn4BhnjoXH4NDAHAxWFWzHmRIQdEe2pengo9sIgoivFctFmuAJ8ZVq08tkOo678TgeXMTT63E/hFrbIukl/biWzaTfu4yng2EST6ZXyZv+o42S+H3yCKP6kV19GMXjfm/wepoMh/2kN7q3qqq7VcdWtNuSFrZOl2a78C4r85liQuI0f1Z9Cw73QTKzgER3BY7JnEkLlPxWwOLXkknh1n50cG1uAIpXtoDUjf1ctKnvNb2HC4AYGA7LZuiev9zM3IvTndSj4P0+rQejbDHnWJrhdLq74dqW3GnNtdrJzD+TmZZ8k88ciywxlVdGMEmJcJhaujl1vgCuKySW39seN+fK7eWWZszYnRJuyuhXJe2806XkZK1LIsUNEKcJNqPM8VcGZHunyNzovJJKZh2xUnAgSwEr4OehMgHwS44+oIu8REsknEKCCx5+L8UnMoO5NogLbInUhHJhA37zUcAFs/YelN3F+CRMcm9wGb9/4hNkfMlwyx8Hji2EvHDfA59h7kqjCyk1VnMLAiuTstJC1R8ueKVWJ83avjO2rJruG1mBYrsFxhMw8SDF0RLqliFrAKZMEa3kmrAU99n6EVoKXVqUhGEJ0PabAgymRKgq1AVeQ+jMcDB10I6On/188vyXF6cvz5rRX3/8+fSg0S3HjSTz3gLJXRzk7NqWn90PX7H7Ag9/xeoAG+/ZdrXJ/XjzPa8PXxm3TLhPLa3IE9HDnFYx74+htOF1gpnHdWZiNI7f1tEbYAlqTWw8qQU3rKM1fF1HaxzoerRF1XXM3jGjkGz/E6oDvBcW4RLCm0GKXOCwfreV/yHrcPiKD8vyD63Dv7cIBznhf1uD8LR5Fd55921FD/6NaaB8989dp/E3UEsDBBQAAgAIAMJVUUf/ogaAlAEAAA8GAAAfAAAAdW5pdmVyc2FsL2h0bWxfc2tpbl9zZXR0aW5ncy5qc42Uy27CMBBF93wFSrcVikJ4dddAkSqxqNTuqi6cYEKEY1u2k5Ii/r1xwsNOJoBX9tXxHc9YM4dev1xO5PRf+odqX50/7HOlYa0pkeFnWycdeqp1R5Jkjb+SFJOEYqeB5OerF/l4JSBjh1amYfGpbaXh5zCA5oAmAE0CWg5ov4C219oGEWmKfxexZ2RVZ2SUOcyUYnQQMaowVQPKRIoqxnlaVstMsAGzHIsadd3AXboAukERtkxvk1fHdvCIpRzRYsViNghRtIsFy+i6i94WHIvyw3c14M3Gr4FnAiSR6l3htBl4MX6b21Y2yQWWEp/iev5oOgtAmKAQE8PXH/rBaHIDtYzbCTXoPJGJOtMjfxzMfJPmKMatKrnVsjFaej3KKbxXXUXiBBVYPGLFeMYf+EAuWKwr0kK92XA0hFHC0Dqh8V1L/VhtW4PTyXy4XJjgNdHTr1ktxBottIXaL+2aHFDfNy8rayid48pG3BV0lUAiFJhBIIfEHJ4kqjlJ9Pm77yClULRNywFRPvjn3tPs+XvsHf8BUEsDBBQAAgAIAMJVUUca2uo7qgAAAB8BAAAaAAAAdW5pdmVyc2FsL2kxOG5fcHJlc2V0cy54bWydjzEPwiAQhXd+BbldsFvTAN1M3Bx0NhVRSejRcNT684XUGGeHS+5d3vdeTvWvMfCnS+QjamjEFrhDG68e7xpOx92mBU55wOsQIjoNGIH3hinftHhIjlwmXiKQNDxynjopl2URnqZUEiiGOZdgEjaOsswYUVZSTisKK9v5v+jPDQxjnKvL7EPeoyl7UauFU7IaKnN2KDzeIshqUPLrrsrOlEtFEUr+PGbYG1BLAwQUAAIACADCVVFHnb6aWHcAAACCAAAAHAAAAHVuaXZlcnNhbC9sb2NhbF9zZXR0aW5ncy54bWwdzD0KwzAMQOE9pxCa2iH92TrEydYtJdD0ACJWi0GWiy1Ccvuabm/4eN2wRYGVcwlJHV5PFwTWJfmgH4ev+d7eEIqRepKk7FATwtA3naSF5MlmFRb4Cu2cZ441jB8Uq5wyF1Yjq2c4jDtMf3SEFsb6fwf2eO6bH1BLAwQUAAIACAADdMtEzoIJN+wCAACICAAAFAAAAHVuaXZlcnNhbC9wbGF5ZXIueG1srVVNb9swDD2nwP6DoXutpF3XNJBbdAWKHdahQNZtt0C1GVuLbXmSXDf99aP8bc/pVmAHAzbF90jxkTS7ek5i5wmUFjL1yMKdEwdSXwYiDT3y8PX2eEmuLt8dsSzme1COCDySp8ICeEycALSvRGYQfM9N5JGewUVm4mRKSCXMHrnPkLuLtCTvjmbokmqPRMZkK0qLonCFRkQaahnnlkS7vkxopkBDakDRKg3iNNiV+Tsan0Sm1Owz0D1kZt4euCZpOZ61GJAUp65UIT2Zzxf0x93ntR9Bwo9Fqg1PfSAOVnJWlvKR+7s7GeQxaGubsSrJNRhjkyhtM2ZWYrFMHa18j1QOmwS05iFoN05DQissnQCzbcx1VPPoAa3l1TtR85Z+G/u9adxK5WjnnOWPsdARHvUhnXUSyOgwKkvK65Yd9NB00K1lIo6CX7lQEJSf39oWmS9IFbDtuDJPVxc+HuDbLfeNVPsbhGEX1Qq6rWhuJZpbgloOt42+7ihIc9stcJMraEo1Y08iAPmFK8VtW1walQOjI2ONpUMwo9WVa5E6QVhkkvjsH7SxfiNpfurXlCkB/0OYT0jU1kSkATzfCvQxkGBNDWCxrc01WezamF1OOn9Men09MFU51qLgRRzDVQg4hgE3nHZ2eggKimt08XM1wvYODoIjEUYxPmaSYXx6kCbhajfJ0Ds4CI6lv5uAtua2jHRcx1EztR3E6MQ6YX6ujUzES9megz1jVmUfvjZyzdF1JtqD8/kfoziI0QzmlkysLvvW21fN4b2dU6M7n01WWQbdivMAJs8qr2YW8mzkE8CW57G56efU7MMedJTz1HRMc33HfpfFWryAU4jA/ukWp7YmEdie8ciH5WmPAfXE7TIIX5qmIjJaS1KpeUg5hrV5ElBUmGpWPqLqoZJ5Goy0cbPu56Bj3FXXCrgTwxYzXZxg88nMI+/xpb7LxdlFd5XzxUWDLfO6rwJXubxhVdcJd51B635tL8LqmcfX31BLAwQUAAIACADCVVFHJ1b2OMEHAAD+HQAAKQAAAHVuaXZlcnNhbC9za2luX2N1c3RvbWl6YXRpb25fc2V0dGluZ3MueG1srVnbbuM4En3fryA8GGD2Jb7ItwzcXuhCJ0LbssdSku5dLAzaZmIhkuiRaHdn4If5mv2w/ZIpUlIsKbYjdSZCB61inVNF1oWkMoie3UDfRZz57h+EuyywKedu8BQN/4HQYMU8Fs5CGlEe1Y+SBzdYs29m8MiEDKQRJ8GahGtdjEbDBhrJH9TvqX2jD29trd1CvTZu4T4ycEeHsWvFuFZ0GDNaTX1QL1DEvCFd0YCfZh3Uc6NvAWYQ0ZCbwZp+Hyp57exQfgY3IVm7oBcNu23xHFKrB6MtHtRudnodfGipiqJ0kd4xmkbj0Otd99Qmwo12p6EctH5LaSmo2ek0r7uHZq/VUeBtdN0Flja+7qJ2r91uGYcWbgEaqapmtPRDT7luNlWwhvvX+mE00nqNBmo2m0rbOHS6ykhrINBWgENV+mIBFUPRlO5B1dRmX0EjfaSN2gds4K7eQf0W7jYah7amKY3GcXGPs8su11Faejrpcr5DeDIEJ0dFbtVPJNdgtQtDUHaov/UIp2hJImoRn36qybwMuMxa9MvkBc088kLDf9aSTJVZneJSB/PSWAjiABiH5wgHdTmc6kovs2WSlSN3/am23HHOgqsVCzjwXQUs9IlXG/4UZ1IyzzJItqdhFdwjWdGjuZ78KQtLbEF2w3MJtGL+lgQvY/bErpZk9fwUsl2wLuXm5mVLQ88NnkG7cd3T8UVDnhtxk1M/5x/ui6c8bAtBjahwr4vFUwrpkSX1UosN+VMBdzT5/ooUoHs3crmEqk3xXIJuyRPNB6CviucyJgAr+aj1xPM+iNPvHNQV0QxaF9Vl1eSNxM3zIoptd9uq+bQN2ZNY7Dzu/UC/4jwGvSh4Eh42xFMKJCYoDJaKUrJscv5GQTF5LfaSgQ9WILjZ5pKIJOVMW+jTyUy1vi7G05vpQjNvakM9rkokyvKXVrf/vdnpQudKcCWZ7Ik6Hue5kCTrNMpxWc58Ol4AIR4vLPzFqQ3F78rQ6Z0zNi1cGyb/qUwwm+P72lD8LgO9m8+x5SzssWnghWkvrKkj12WMHWzUhl/ZDm3IniLO0N6l3xDfUATt2Q0pijx3LQdEy3aDHS1hz5irD6Z1s3Cm07G9wJaRSmpDHKyREZJvkA7VieaqjefAEcIWGf4YfCHjLxmQ6nmVSW7Nm9sx/HOEI7fu08aDf/wHvJlhC+JHgxLACbZt9QYvtOkXiBxk3LQiaPoZEu1zRdBXbENmYLsEzFLvzRvVMaeWSK45tp25qb9m1ooEiAXeCyKrFeAQ7B57l+0ikIhko+s4x6LKhmz82x2ktamOT6RwzIncQCbzk7un4EW4LhUpKCsdGyJWv92Z/16MVHOMjQUEz5g+LBxZ9cIegfIIGEfE85iYBpgm6z0JVnCIoyuygxR7AbW1u5ZqWwKTF878vnP/QIQnpfVzUpWWgb/8fPVh70xnDG3lgYRBuRIrsOU6w9sp+3C6BNdhP9/y9+aSWY+rv8uRv2F2M9W2z06tTIw+Pq+CCz8wKRvyHs9hY4R2oLmsEghPIGOgB/rE9SoBTWsE5pJLBA2RuMJUIrCmCYfF0Ado7iEWOUfuIUbVKB6wZpuOWHW6FAfSEmAZvTgPTueOuDZ4FG5wr/mzpI8MeoRHyR4iC3I3ihPq6sfsVU2UtBOLfplt7QmRBW49xZdBcMxzfXEyL0d7N8HpasbtOLckD2znrWXv89xn2ZIhVDs/Xplt9hL6GDJfSj0SpcUWbwr/+qAj8RTnsd3sxbcEr43VuX670FVLx+K0KErdK4+DNBeejR17MVY1wQD57hO+2sCG9CjO8OW54tOegUcq8CXLa1MSrjb///N/5WkK/sRSlEh/rcoDVSz6GH7l+4/FOI3+W4LHUbU8VL6UBCaH5RRa/uwssyFZS9VxVP12Agljy/xgu3BV6vCRJZmo88/QRuRRrjackPAZ2pDDmFeVSE5fJAiv7MPxDrHjnhvQivAP93UxececLVTDkJcrKBTPXT3H2+MaEZR8R0Ee3LIq8Om3qgWNqkBJ1y6vzim3irQnQF3G78eq3J/cOV4Fxxsr3IjZjucuwAEPmTcTnw7efisDBfGlY+nRIQ/FnSl9y2pEG/YtiV2ilZUUNcW3upk4VGZ0j7Ki9pzCFWudUU0ERb175kGD1OPJZNTz8iJK1zX5YW34SLwoQbzK3jgO5/1kKOP5UVjUt+h3/kY/Iyzq22LXmMIF461PxaEsNP3aoZEwKy8TOdChAQFhusDpW15HeDAWX72izEQSQV7TZ2s6lLuf4/o0KWYhyzpcP+PxIHjdxycCs3yxk/tUYeCYvPXL2TvgLvfo+dSW84ACzC61fD+V/4nOqQKIv84WFyOWIv6ypZ9qcNcgq40vvqbXUMLxqSaWM/4Kfg63TbuZaGYZpPTmMtSX3Vw280omA9HDq5lica1fBg3qb9ZpUL8UoUFCez6Awc5f0hBDDrg0Tc68LKu9ST9z3MuTWaqSBPbMaJaAb4A7gOtGaisjyOWVPNi8ZlX8llXwdx53PbqnaavKCDKLc3n+gwiq43Jyq3xMH3k2vRNJ5SpIet0xF7Pa+YGzMHm9OYmLRypWHSfLSE7/RLtKN5+MsRP7UdqoRcJnezTjhcDXT9gC3XPrP6hnt1noUm/+llWUART4zv6J9y9QSwMEFAACAAgASlVRRyOGeibgFAAAGGIAABcAAAB1bml2ZXJzYWwvdW5pdmVyc2FsLnBuZ+3d+VdS6f8AcEuzVc1vNpobObaYuWSOWopLi1kfSy0rLffUMRVEQ1xQZKzMstSmJh1F07RcC3NFcS0XKgwyUVMEM0pEBFRkcUG+OPM5c2aac75/wPdczuFyLvd17n3uvc99nvdzf3g/d9xcnJQ2aW6Sk5NTOnXy+Dk5OQUDOTn56A2Ksn9ibuxYkf2sgZ9zOiqHJWmzZCsKIUfOHJGTq87cvBywTra+MfLkJbicnHLn6ncNAVYWJCcX8OLU8SPn43w5NAkxMd6HMMsDueFLQktK6jEGP5ZUx3U2lAdZGeS8vnyKuOd1DfRuEWbakGKS1tyn0he2+ZVi+H23caWrL+nLWy/uOrXzdvMn1wcLxxyvTpAtOUsPyEjhdM5Cnjn8fcvPWPZsyl2eKCHf3DzEjmlmxYwn5TXVaC4vTHVmPqdLHtt4wOLZ6SH29lGCzcsa8ooa/r+s+fvikLr8C6vzCWWKZsvwZxImV2UUbmK1J+y29ZYDHXLyf18cIDjU3xYyjdyW3xPs9FzKAv4lIiPlB3ZNkR/BlpesVJIYcMO0eIrl90c0SU0O2+YxBQddFH/zHB+sFfR+t5N7ihVnvOMHBFXbDbRfd/5zo2xhJj+wB6sdeLj6dJru99uyib84PLnfvSlnL4YoCApEeY39Hbx8+4uDntsGte/L3aW0QW1rj2pFmaHhP3f4f3LDZ//ZB3CAAxzgAAc4wAEOcIADHOAABzjAAQ5wgAMc4AAHOMABDnCAAxzgAAc4wAEOcIADHOAABzjAAQ5wgAMc4AAHOMABDnCAAxzgAAc4wAEOcIADHOAABzjAAQ5wgAMc4AAHOMABDnCAA/z/K++4mPwlV92vGcnngC7ThB3qHjzJV6uLopVO0bKRxg3NWs1mzU5N4jHbra4Brc96JtzYHZy4j8F/ZV9rhCjeouqVtnA8qZECPqZd+rmI04iXInJiFtxBN1ARBBNlNVPkQrhHLFpIvd51fWf1Rv/04HRWW8FTl6hWnTCI0FaIHcNs/SuZWzIx7POzqnhGymi5D9UQMYZk10803aaS6wPjSRJeOjlu8YtDVH8rSH0vaZ9LXeTZQHx0t3G+9PwQta1ngsNrhF+wh/fMtmUmXkFwEK73TsIax3sGlriSmWGyDT2W/JydC0+YYLUnxwtMpSOBgVI2bIlGSJdEtlIS2T21g5e80KaJbxmZQZfxvkM7DmdSJ42J66Xz+pVnRHAPVybq60CD0ykd4rVp68cmY+hELf3ALtl19NaWr384/yMoCs1HFbAj5Cng0sSurpLgKkQC3Yaqvj7trif6o3/YaZHkeGIFGwoKdNdKz1wWTUEY0aRG6UCIdGEj/8Jo2dhQT6RkmebRFi8U5bHNyVxTvIVw+56wXukyo8B+KTY9POVWg0nYSKmU9Wt9VLmJB58SHN7W4PvOETqP+3BWyn1Ru08fOhzTlH6GeE5Uzz12iZ7digLFW4gMygMvZTyW749FQ7SOBb75b5Hh48JMu8QAKxLVMogMQXrBx3B+bDHY1evlIbfpJWXfQTbvFR2xuC+TjRWh4hZGCivT+xYTXArL9PeWWLqFZy5EFr/kfLMjByN8+k0/GIPrZsuL1xv+hyKlKqIwF80qBi9I2ovOeYUYR9YtvDtmU1RiKU51Op/IYo/l3NPm1LDvQRK0EKARVRtM1jMunN9S5RB1W79qQns3wog4bhYfRf/JK3tw92qWPbQ84vF1d7piTvO0rTO8ivkbsxJB00pt6l+XBl9p7Gl4OYF9CWVSY5oyxq9R6cxyYv2xcaZiykiHDvqm/xRS50i1VL0pIFqD8GzkfhWLEXlei8uZvLXpjPHR89EaWMLEk9cd4qu3Y572Wqf+WaqEb3U4I+Mr81mwbAJZL6MlF/4bpdqIYBLIqklNyDgw2JMrq61vtMrg27Q7Y7r0sp4wOVuJ99vSm5iMyfQLZ9QNFNKK0XO/y8ezwHB5R84T3YIC/0Sv+rOjwo+mPsp8U/Sa/Muxxm73rAZTk68cGoSuCJtj8t35orUd1vrN9J7RYJbxmEmPsuDKkFeP7NbRr+W2Lc9Ceu/tWM1mOLuFMr6ivtCyjSHabduZigQ9bMtfLHOCGU2clh14U/KXvnM47quDiIhkS1jK3VwTF21hiuDT2m5r/bXdy1UF3FZPnal1OJx2CUhYHdGSbrW6z1xFk7lTeqX0h/N5ulOoXrNRF9SjMBgY2b9uU/LRQs9tBlPFOmyS+9moIlKwGVMhrXX9ExbRN5EdqNlp8BN4vaMkScwx6oS7bSE02T0wX/45K0Y5bdHHpsARg+4/bGC5Y1hgOWHivLghDScdbn/uG89HVWbTxKmVY4sP28emFp6KNA5RNkfADp/2E3pa+PbcXW1bEhV9Y/t1vFrVD1HCJXYRpcxEEC6+dyheooTjqu37MfnLYHtckKAyFjU3zbyVYF+L57tLFw69ESzNatFicnJxSSPfSlewLMRCrmUbt+EgdX4R3dyGLLb1Hu6MnxJxpO64pv0PdKd9Snn4RM6cazsXWjlOnkFanaF+E8a28tyzC/iqmWf8xjy1Xm83GMHFUcbc/RzxmcHt00OXGN59hfmuQWJVTNq2el/DnfW3Kde7Z3bldBIpgi36x1NSxoN7Xl05tGKrb/zUqCl9/NRBppGzoVsLu6q9DdmnhJ5pZN5ARoxOVNPNW98jsF5ZyMeXY1Gt3w5I5lr7Gkgv4LLG0L8tGYVmD1ry1itH5Tz+9ZhRpxmtZxQW6mUVsV5JzR12lXoCuu72+IlITrqWcnTr8PP48LbFHbAtKlK/fvYcdKV8+2DJUF0MiryQ4uURi+I2Z9K4kY9zqyToqYZYx74brex5n2xe0bq0ETkdbmiB5hgilYvLjKHMj7vyFmN8Uk2kN9TfaLIXNzhK6nb29ZQWOWAuOp2oG1NxfTD8xREDa+RePl0Wut3EEnXsBE/foR7iDCvO31WblUCqgaTtas69JGo5S3441DIu0k3QxaJddY6cXYMvuTCqY4fLqMLh8pwft0/F9JBpjPuGbr3o2mEvqxIt5z86gZ/9s6vU8kfWgEfjwfQjPjyzMC1sgymBes996ALPcQRxWmd2OOaWCu4Us006aas44UsWJ1FQ2isRjZ1JJBJfs13z7qyLGE9fRLWGjNT1ozHVV4nNxAUDZU2DEUyP8EQDN3pNudJKgHaZFLZJzX38SgsOgnE4i1uaigV/UFKj7mT7lKxPGGK1UgtsJEXaR6rZcfgWdQbR35/Gf31gMMI6rMhu0SyRVMYcmtW6g0+ne5JQSRVDvyGNQ3GHt+/RPjJeTeX/bK2/2sNek0dwk5uqhtz5L6gLo5YfrTiFWJEWO6akgQ2lZnFQr+MIp2wMo2l9IgzXi0y0ZBys34b+8zyQZAs6CetpNjpIl50EVT+QKqEJE9XWb1ZjvNLAlvnhGcUh8gNhFw+6bcnEe8YqdFu+QWazZG02kidkuqgbZNkH8PBcb/rvpVtO25rWlYGV8c50yD2/GaQI1s/vL1G/mPw6sDSEGH1i9aLTlFq+CKy4anunBMgWiUfAFXHzDwa3eHqGe+r0rb08fx/J0G4DleXvtiDPTN7EQyTYH7tHoUXjibbHqN4hCWh3UZVPkk/hp2gJ5yCiff+7OgdzZTNoImH9RkjtdCfxt3S6+F4pyMit7lWOoVlgZLlDX4dlHtz+S5Tu/musNC9rKbZx8MLbWcWOyMDxlgg4C2Uh5Zr+1PNBIyu5nBBpY1jke8AKBSl2ZAnz3Exvs0mbKfwG58KrTqfvSR/jSfRrv3OjXv0Z02xTyiPgYk5DpfXFmlMWCYZuFB41gyuMuukr49u3BB6/q0eIruGNW16gJtH3uFE06qMg1AZMA4Ec2Bwj1q2EGKF6N6jpz0C71SmI5KIk++Xy9T1YLYazx+jHhVgfu+TXm+fOwSfsUeaYjLRJW179Z6qvvxXn0eQlVQOXsXMwHUyEjrksvioN/wxuMB9R3cJJvGEMpihnBBSWQV/G0G/Ogjkn75UX70/V+sYpuyus7m9Y0x5KIJYsfaptfi+u+3COeDHwA6nADFEnFa9k6B+7e9BibOb2vfFrHPaGNFltE3dlFF4NDovLSLU04Nwfn3cCa44qBnhywi5Z5cdBteKclZUu468Q+LJ2rVTNIGm5yaMq6atTQRN+qtwVPeoqwZZwrLNM0HjTwkFaDQK3z23eLvuTyztKEczmegBGX10hLZidDmd0/5E796Q8szq/mquP4ShkQuWRcQ+4I5FV+japII+rTG8Nnpuurk7f6xMSmh3drD7dWpQk6EFyBVuY4clFNB6+gJ1ROMkBg5LqAmmq/5N90K3ukd8NW/CpkRnIzIvLFoWdCyP0xtnh40Oo6CDMw6AGq1HGw5c/Ga3tFtmDGriB2pgSKL8Dks2ynaTOp6ls341NeouoHGtkm3rgRqUpBEkLS7jkQcZPdIfwN2z3bWTi8b18zjUFx2ZIwradbnG9PhOEB0ske1m8EyS/GtnG2OUmJip0x2Fgy6qZDUqH7IpqRaqZSPRBcHwQ9Y7dSsnd3VSTVkTzV/wtmxSv01eprxgcahO1pDOTmUFu74uA+SUXQeZ79sYoONIWxrUGLiJH7ljfatRsFA4goDNUPbvOR6Ob1RBqXRSC2a390VPmZzo7HxKSr3iXT0ndQ0r8rkf9UdUfBF+qwV3zXjzHLIwTutqhBU8rH+MrNlSHLvCQk14hfEoLIucZ42oS7IDJQ1ntP5fA9Y69/Vl8kHOyjuIEvmU6L+D5HH0bfFnErWRa/9FiNin6Sm1A4GyHatbyendqOMe2R+wFnshzClhGsJoh+wU9oRi27q2scdWt7qDZ1Yf04SZoQr1OwEF6DM2j0ECrdfaOYppmS8X5zqpkL4+oW6nrcEWWgnpTi0mLz4yHuednft+00fhmHetFUXpV8c46oopIwcWn1GG2tXbvs6+qaq7xI+YXq5D9xrUF2uF0fO/H9fcWWj399si7m8Z1wmYnUb2BcUW9s7HxKlXNViVwv0+EKi3GL4ZuccvC5zmkDatBXn4yVVf8ZVo0zs744K1pcMtpUtbRXKLmulMhnVSokwtF6Mxrudwq0rM1byWSd2SOJ1TE+FFdihE25PDEMKORw0YjDXHUBl06126tY85k+nvK/I38XXDMdniOSe37d17XcviaxMDl2wTzAr57CIjmiQTBUEP5lVUoTvh+tAtMwW6WlXrRtEXIlEA0bjClvftxyLMadlXPE04riayf31UTHB25Ei1pZXW5tzJrdmdykMlQXDN3HZomEGR1znPodZpWjJ7V2DpRfqhFPDJAK5AIv4gYHIsmyxqrlOsjDPt6dzyq+kiCfU1EyNyhJEpPAiY2bK/4gUjXdswZG94fR1Fd6dRhsGPe4OLDTk+NMfKPc5C3QOGhjObw56FEvx/eHYdBFNKcRHMw+a9bs4d//mbc1BtPSw3cooaYI1ozu8R2SSyMFLeIky6suEoSwBIUaIEwcEPFLg7pxcwSQxQU0pIKL81pm1nw8Mx0pKqW7kaPVM8G87ChMU5tBmehSNQka0lNUCthTh0b1dSlSlHkDNYfY8VU85m0obG4Oupl5zFno5z2EMhbhM9v8VXt44MvvhxPf6ZvkLHr8rw/z1ryW7WIu6Riv7Cv0sZOKCDY6q1w2pN4GzGzgubxQy3SJ9LLrfx8Xl0Tukh/p9vXtY62GWGwY0vTTLw5zKNLo+Br2FRTmUjDnsL3kEWD9qMY70Do8x2yGt7/08wE1T6a9aMjeeoJnaBN5IxG8wi4jG1ru3/tuvOashrOBK5pfn9tXnZ4W1bFXrAqljqhO7by3mossQjD/MGr8I1iGtJo4NdNiE+fZ/RBHJsGqkfs+/hekS4DjmWAJ1jGqazShZ+HkbX01UeqU7NRUqziV3Gyj4/Q5Z11+WY95WXTILnqpOXk5KZ96unk6uCovJD+M6/CIepwYIrDrypqTEHLx4Qkmyoqy8d1tfjTWt4MaMt/i1+U3R5Tyj8771uVCUWSWdXGPLts5upgl2RDl4XZXyY3h/CO2AtUM1fvJFkMVrP7EjUScKzwE7rw07cgD7jf8pQlMnP2z/FAUi7s6QsrdvpqvnXZ8Ej5ehNvnQuq7XGBezsani1FWNH6UK5DWvtBs4ceHBrX18W4+o7c8PZTt0Y86K1aJqj86ChJWP5c8TCIjpZKSlsfJd3J9l09Uhl5Kwl1diSm7XCBOzjr26Stek7SCiwyvdxsddTvMtSh59uOQ0mjHmezd9iSqdaD7Fx+EtbKxQvdxdiaUJOB+Cyq94YLd5J8nrAnbAYEliGQpOlhspeP5AH7B9hJWgxhycNvZS7bdHbPCosu4C3zYlF3nZjhF/1mau1x8G66SC9XIMZSJ23bZePs+az++X7UNijtUuxqz560ZVTYoa7e7jQ2ZDlkh8WRmj7UuvOnGQ2Z36zDdUQ9/m/nu0GzjUa7p+/vXwbf7cc/QsvG29xP4IV9rl6tsr4ixF682jo9WH83XsR/HeydmeDNrr25FAc/O9T0FZ5GqNFu0cV5sAmLAbKTzSB2tMUe1L6GgU41TEAq86ZiPuVV5zfXhr5lXIsqbJx8M/H8Nj8vBLQfsaljHxa3O5D/nCmZryA5zu7HjdaanRsVfMCRJsrj2QeddY0mbLHqYHbn4l9J6zPGHDhBhwaKm6ygove0i4e7OS8PU5sR0uxpSO6Sp4+2wVSaqH5vOMnB+2l8FvdIXvO5ofex/2FDMdXln92YxXHDpm0IBFHiF3e0TMyxX6QMOx0J0436IvbrjRFw5wbN/kp+r63oEmoTRBJOfIQ+IiZJs8HKuE1qzhEdLYTZp5E5g53mjwWjAxdcUYsVbUnRYvf2ytDsUKNRj0z7f+T03y6/trvY6Wbeu3c1eYPbv3uL5Gix022D2lql75PnR8mvXXcz6qZ6/UqT3zvLf6b+H+t45OEzJlVGylujHdIfVV/55yQC/v45q0n9V6cb4ByJVVsn/693WlvOYxrnBlJBd4x/Kap7brDD9M+A5W9p/1WVZKQGOU+mgRqdnrq9+36iAv/PnxUrTlEKah3OolfEbSqgRD2TK4KoAsrp72cYmNhR9kPfCvgHgyn1goVR5h8TIBxNudLzr6kEEszdOE80u2bIUnnSCeN8Jz2ss5zsc8rR5Tj2qP/1/wVQSwMEFAACAAgASlVRR5F1CYhMAAAAawAAABsAAAB1bml2ZXJzYWwvdW5pdmVyc2FsLnBuZy54bWyzsa/IzVEoSy0qzszPs1Uy1DNQsrfj5bIpKEoty0wtV6gAigEFIUBJodJWycQIwS3PTCnJAKowMDFACGakZqZnlNgqmVsgBPWBZgIAUEsBAgAAFAACAAgAwlVRR4ZOXH3dAwAAaQ4AAB0AAAAAAAAAAQAAAAAAAAAAAHVuaXZlcnNhbC9jb21tb25fbWVzc2FnZXMubG5nUEsBAgAAFAACAAgAwlVRR7mDA6XCAwAAFg8AACcAAAAAAAAAAQAAAAAAGAQAAHVuaXZlcnNhbC9mbGFzaF9wdWJsaXNoaW5nX3NldHRpbmdzLnhtbFBLAQIAABQAAgAIAMJVUUdGxXBrugIAAFUKAAAhAAAAAAAAAAEAAAAAAB8IAAB1bml2ZXJzYWwvZmxhc2hfc2tpbl9zZXR0aW5ncy54bWxQSwECAAAUAAIACADCVVFHZveQiJUDAAAnDgAAJgAAAAAAAAABAAAAAAAYCwAAdW5pdmVyc2FsL2h0bWxfcHVibGlzaGluZ19zZXR0aW5ncy54bWxQSwECAAAUAAIACADCVVFH/6IGgJQBAAAPBgAAHwAAAAAAAAABAAAAAADxDgAAdW5pdmVyc2FsL2h0bWxfc2tpbl9zZXR0aW5ncy5qc1BLAQIAABQAAgAIAMJVUUca2uo7qgAAAB8BAAAaAAAAAAAAAAEAAAAAAMIQAAB1bml2ZXJzYWwvaTE4bl9wcmVzZXRzLnhtbFBLAQIAABQAAgAIAMJVUUedvppYdwAAAIIAAAAcAAAAAAAAAAEAAAAAAKQRAAB1bml2ZXJzYWwvbG9jYWxfc2V0dGluZ3MueG1sUEsBAgAAFAACAAgAA3TLRM6CCTfsAgAAiAgAABQAAAAAAAAAAQAAAAAAVRIAAHVuaXZlcnNhbC9wbGF5ZXIueG1sUEsBAgAAFAACAAgAwlVRRydW9jjBBwAA/h0AACkAAAAAAAAAAQAAAAAAcxUAAHVuaXZlcnNhbC9za2luX2N1c3RvbWl6YXRpb25fc2V0dGluZ3MueG1sUEsBAgAAFAACAAgASlVRRyOGeibgFAAAGGIAABcAAAAAAAAAAAAAAAAAex0AAHVuaXZlcnNhbC91bml2ZXJzYWwucG5nUEsBAgAAFAACAAgASlVRR5F1CYhMAAAAawAAABsAAAAAAAAAAQAAAAAAkDIAAHVuaXZlcnNhbC91bml2ZXJzYWwucG5nLnhtbFBLBQYAAAAACwALAEkDAAAVMwAAAAA="/>
  <p:tag name="ISPRING_ULTRA_SCORM_COURSE_ID" val="4735A48F-D29E-4DEC-924E-A88CECEFF1D8"/>
  <p:tag name="ISPRING_SCORM_RATE_SLIDES" val="1"/>
  <p:tag name="ISPRING_SCORM_RATE_QUIZZES" val="0"/>
  <p:tag name="ISPRING_SCORM_PASSING_SCORE" val="100.0000000000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ONLINEFOLDERID" val="0"/>
  <p:tag name="ISPRINGONLINEFOLDERPATH" val="Content List"/>
  <p:tag name="ISPRINGCLOUDFOLDERID" val="0"/>
  <p:tag name="ISPRINGCLOUDFOLDERPATH" val="Content List"/>
  <p:tag name="ISPRING_PRESENTATION_TITLE" val="PPT_01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3374</TotalTime>
  <Words>294</Words>
  <Application>Microsoft Office PowerPoint</Application>
  <PresentationFormat>On-screen Show (16:9)</PresentationFormat>
  <Paragraphs>62</Paragraphs>
  <Slides>8</Slides>
  <Notes>0</Notes>
  <HiddenSlides>0</HiddenSlides>
  <MMClips>3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6" baseType="lpstr">
      <vt:lpstr>Arial</vt:lpstr>
      <vt:lpstr>Calibri</vt:lpstr>
      <vt:lpstr>宋体</vt:lpstr>
      <vt:lpstr>.VnTime</vt:lpstr>
      <vt:lpstr>Times New Roman</vt:lpstr>
      <vt:lpstr>Calibri Light</vt:lpstr>
      <vt:lpstr>Office Theme</vt:lpstr>
      <vt:lpstr>MS_ClipArt_Gallery.2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PPT_014</dc:title>
  <dc:subject>9Slide.vn</dc:subject>
  <dc:creator>Chi Phan</dc:creator>
  <dc:description>9Slide.vn</dc:description>
  <cp:lastModifiedBy>May Tinh Ha Anh</cp:lastModifiedBy>
  <cp:revision>351</cp:revision>
  <dcterms:created xsi:type="dcterms:W3CDTF">2015-09-25T00:55:29Z</dcterms:created>
  <dcterms:modified xsi:type="dcterms:W3CDTF">2024-10-25T01:15:31Z</dcterms:modified>
  <cp:category>9Slide.vn</cp:category>
</cp:coreProperties>
</file>