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6" r:id="rId4"/>
  </p:sldMasterIdLst>
  <p:sldIdLst>
    <p:sldId id="257" r:id="rId5"/>
    <p:sldId id="259" r:id="rId6"/>
    <p:sldId id="258" r:id="rId7"/>
    <p:sldId id="269" r:id="rId8"/>
    <p:sldId id="261" r:id="rId9"/>
    <p:sldId id="272" r:id="rId10"/>
    <p:sldId id="271" r:id="rId11"/>
    <p:sldId id="264" r:id="rId12"/>
    <p:sldId id="273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B1B"/>
    <a:srgbClr val="FF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" y="0"/>
            <a:ext cx="12091035" cy="6823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416005"/>
            <a:ext cx="7162800" cy="110553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các em!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 preferRelativeResize="0"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-156754"/>
            <a:ext cx="12192001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</p:pic>
      <p:sp>
        <p:nvSpPr>
          <p:cNvPr id="3" name="Rectangle 2"/>
          <p:cNvSpPr/>
          <p:nvPr/>
        </p:nvSpPr>
        <p:spPr>
          <a:xfrm>
            <a:off x="3999002" y="4977329"/>
            <a:ext cx="717568" cy="628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17196" y="4971276"/>
            <a:ext cx="717568" cy="628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5391" y="4977329"/>
            <a:ext cx="717568" cy="628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88022" y="4977329"/>
            <a:ext cx="717568" cy="628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97980" y="5743620"/>
            <a:ext cx="717568" cy="628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VT-P\Desktop\NỀN PP\73082290_806002039856818_542673953123781836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91935" y="2362200"/>
            <a:ext cx="394398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30"/>
          <p:cNvSpPr txBox="1"/>
          <p:nvPr/>
        </p:nvSpPr>
        <p:spPr>
          <a:xfrm>
            <a:off x="5183505" y="484505"/>
            <a:ext cx="41573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>
                <a:latin typeface="Times New Roman" panose="02020603050405020304" pitchFamily="18" charset="0"/>
              </a:rPr>
              <a:t>O</a:t>
            </a:r>
            <a:r>
              <a:rPr sz="3600" b="1" i="1" dirty="0">
                <a:latin typeface="Times New Roman" panose="02020603050405020304" pitchFamily="18" charset="0"/>
              </a:rPr>
              <a:t>n</a:t>
            </a:r>
            <a:r>
              <a:rPr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g tìm hoa</a:t>
            </a:r>
            <a:endParaRPr sz="36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59" name="Picture 18" descr="C:\Users\PND\Downloads\28701561_1746129502099757_925623256673640525_o.jpg"/>
          <p:cNvPicPr>
            <a:picLocks noChangeAspect="1"/>
          </p:cNvPicPr>
          <p:nvPr/>
        </p:nvPicPr>
        <p:blipFill>
          <a:blip r:embed="rId2"/>
          <a:srcRect t="32722" r="36024"/>
          <a:stretch>
            <a:fillRect/>
          </a:stretch>
        </p:blipFill>
        <p:spPr>
          <a:xfrm>
            <a:off x="3188115" y="1718747"/>
            <a:ext cx="5849937" cy="37830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29"/>
          <p:cNvGrpSpPr/>
          <p:nvPr/>
        </p:nvGrpSpPr>
        <p:grpSpPr>
          <a:xfrm>
            <a:off x="8797925" y="434975"/>
            <a:ext cx="1771015" cy="1459230"/>
            <a:chOff x="7539037" y="690525"/>
            <a:chExt cx="1771015" cy="1459817"/>
          </a:xfrm>
        </p:grpSpPr>
        <p:pic>
          <p:nvPicPr>
            <p:cNvPr id="19475" name="Picture 27" descr="1con ong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9037" y="690525"/>
              <a:ext cx="1604963" cy="12842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76" name="TextBox 28"/>
            <p:cNvSpPr txBox="1"/>
            <p:nvPr/>
          </p:nvSpPr>
          <p:spPr>
            <a:xfrm>
              <a:off x="7748587" y="1566542"/>
              <a:ext cx="1561465" cy="5838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</a:rPr>
                <a:t>86 - 20</a:t>
              </a:r>
            </a:p>
          </p:txBody>
        </p:sp>
      </p:grpSp>
      <p:grpSp>
        <p:nvGrpSpPr>
          <p:cNvPr id="3" name="Group 40"/>
          <p:cNvGrpSpPr/>
          <p:nvPr/>
        </p:nvGrpSpPr>
        <p:grpSpPr>
          <a:xfrm>
            <a:off x="8847614" y="5273040"/>
            <a:ext cx="1935163" cy="1460500"/>
            <a:chOff x="7420014" y="5181624"/>
            <a:chExt cx="1935188" cy="1460520"/>
          </a:xfrm>
        </p:grpSpPr>
        <p:pic>
          <p:nvPicPr>
            <p:cNvPr id="19473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/>
            <a:srcRect l="64375" t="71597" r="7529" b="1408"/>
            <a:stretch>
              <a:fillRect/>
            </a:stretch>
          </p:blipFill>
          <p:spPr>
            <a:xfrm>
              <a:off x="7420014" y="5181624"/>
              <a:ext cx="1935188" cy="14605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74" name="TextBox 30"/>
            <p:cNvSpPr txBox="1"/>
            <p:nvPr/>
          </p:nvSpPr>
          <p:spPr>
            <a:xfrm>
              <a:off x="7610454" y="5437215"/>
              <a:ext cx="1533546" cy="5219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</a:rPr>
                <a:t>75 - 30</a:t>
              </a:r>
            </a:p>
          </p:txBody>
        </p:sp>
      </p:grpSp>
      <p:grpSp>
        <p:nvGrpSpPr>
          <p:cNvPr id="19462" name="Group 42"/>
          <p:cNvGrpSpPr/>
          <p:nvPr/>
        </p:nvGrpSpPr>
        <p:grpSpPr>
          <a:xfrm>
            <a:off x="4430713" y="2249488"/>
            <a:ext cx="3465830" cy="2749633"/>
            <a:chOff x="2907223" y="2249466"/>
            <a:chExt cx="3465279" cy="2749055"/>
          </a:xfrm>
        </p:grpSpPr>
        <p:sp>
          <p:nvSpPr>
            <p:cNvPr id="19469" name="TextBox 31"/>
            <p:cNvSpPr txBox="1"/>
            <p:nvPr/>
          </p:nvSpPr>
          <p:spPr>
            <a:xfrm>
              <a:off x="5264721" y="2249466"/>
              <a:ext cx="946000" cy="921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5400" dirty="0">
                  <a:latin typeface="Arial" panose="020B0604020202020204" pitchFamily="34" charset="0"/>
                </a:rPr>
                <a:t>45</a:t>
              </a:r>
            </a:p>
          </p:txBody>
        </p:sp>
        <p:sp>
          <p:nvSpPr>
            <p:cNvPr id="19470" name="TextBox 32"/>
            <p:cNvSpPr txBox="1"/>
            <p:nvPr/>
          </p:nvSpPr>
          <p:spPr>
            <a:xfrm>
              <a:off x="2907223" y="2250079"/>
              <a:ext cx="946000" cy="921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5400" dirty="0">
                  <a:latin typeface="Arial" panose="020B0604020202020204" pitchFamily="34" charset="0"/>
                </a:rPr>
                <a:t>66</a:t>
              </a:r>
            </a:p>
          </p:txBody>
        </p:sp>
        <p:sp>
          <p:nvSpPr>
            <p:cNvPr id="19471" name="TextBox 33"/>
            <p:cNvSpPr txBox="1"/>
            <p:nvPr/>
          </p:nvSpPr>
          <p:spPr>
            <a:xfrm>
              <a:off x="5129370" y="3940115"/>
              <a:ext cx="1243132" cy="921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5400" dirty="0">
                  <a:latin typeface="Arial" panose="020B0604020202020204" pitchFamily="34" charset="0"/>
                </a:rPr>
                <a:t>12</a:t>
              </a:r>
            </a:p>
          </p:txBody>
        </p:sp>
        <p:sp>
          <p:nvSpPr>
            <p:cNvPr id="19472" name="TextBox 34"/>
            <p:cNvSpPr txBox="1"/>
            <p:nvPr/>
          </p:nvSpPr>
          <p:spPr>
            <a:xfrm>
              <a:off x="3009791" y="4076695"/>
              <a:ext cx="946000" cy="921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5400" dirty="0">
                  <a:latin typeface="Arial" panose="020B0604020202020204" pitchFamily="34" charset="0"/>
                </a:rPr>
                <a:t>26</a:t>
              </a:r>
            </a:p>
          </p:txBody>
        </p:sp>
      </p:grpSp>
      <p:grpSp>
        <p:nvGrpSpPr>
          <p:cNvPr id="5" name="Group 35"/>
          <p:cNvGrpSpPr/>
          <p:nvPr/>
        </p:nvGrpSpPr>
        <p:grpSpPr>
          <a:xfrm flipH="1">
            <a:off x="1524000" y="4984872"/>
            <a:ext cx="1833503" cy="1459109"/>
            <a:chOff x="7353015" y="676353"/>
            <a:chExt cx="1790987" cy="1459696"/>
          </a:xfrm>
        </p:grpSpPr>
        <p:pic>
          <p:nvPicPr>
            <p:cNvPr id="19467" name="Picture 36" descr="1con ong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9039" y="676353"/>
              <a:ext cx="1604963" cy="12842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8" name="TextBox 37"/>
            <p:cNvSpPr txBox="1"/>
            <p:nvPr/>
          </p:nvSpPr>
          <p:spPr>
            <a:xfrm>
              <a:off x="7353015" y="1552249"/>
              <a:ext cx="1565575" cy="5838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</a:rPr>
                <a:t>36 - 10</a:t>
              </a:r>
            </a:p>
          </p:txBody>
        </p:sp>
      </p:grpSp>
      <p:grpSp>
        <p:nvGrpSpPr>
          <p:cNvPr id="6" name="Group 41"/>
          <p:cNvGrpSpPr/>
          <p:nvPr/>
        </p:nvGrpSpPr>
        <p:grpSpPr>
          <a:xfrm>
            <a:off x="1524000" y="361950"/>
            <a:ext cx="1752600" cy="1460500"/>
            <a:chOff x="0" y="361908"/>
            <a:chExt cx="1752624" cy="1460520"/>
          </a:xfrm>
        </p:grpSpPr>
        <p:pic>
          <p:nvPicPr>
            <p:cNvPr id="19465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/>
            <a:srcRect l="64375" t="71597" r="7529" b="1408"/>
            <a:stretch>
              <a:fillRect/>
            </a:stretch>
          </p:blipFill>
          <p:spPr>
            <a:xfrm flipH="1">
              <a:off x="0" y="361908"/>
              <a:ext cx="1752624" cy="14605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6" name="TextBox 39"/>
            <p:cNvSpPr txBox="1"/>
            <p:nvPr/>
          </p:nvSpPr>
          <p:spPr>
            <a:xfrm>
              <a:off x="263466" y="544473"/>
              <a:ext cx="1350981" cy="5219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</a:rPr>
                <a:t>43 - 31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18 -0.06713 C -0.07435 -0.05579 -0.07579 -0.05232 -0.07904 -0.04282 C -0.08464 -0.02616 -0.07904 -0.03519 -0.08516 -0.02662 C -0.0879 -0.01667 -0.08894 -0.01157 -0.09441 -0.0044 C -0.09571 0.0037 -0.097 0.0088 -0.1004 0.01574 C -0.10092 0.01852 -0.10118 0.0213 -0.10196 0.02384 C -0.103 0.02801 -0.1056 0.03148 -0.10639 0.03588 C -0.10873 0.04699 -0.10847 0.0588 -0.10951 0.07014 C -0.10847 0.09305 -0.10899 0.1162 -0.10639 0.13889 C -0.10612 0.1412 -0.103 0.1412 -0.10196 0.14305 C -0.0961 0.15255 -0.08308 0.18055 -0.07175 0.18125 C -0.06159 0.18194 -0.05131 0.18264 -0.04141 0.18333 C -0.04024 0.18542 -0.03829 0.18704 -0.03829 0.18935 C -0.03829 0.20139 -0.03972 0.21343 -0.04141 0.22546 C -0.04193 0.23079 -0.04857 0.23079 -0.0504 0.23194 C -0.0612 0.2375 -0.06277 0.23958 -0.07461 0.2419 C -0.07995 0.24884 -0.07982 0.25833 -0.0806 0.26805 C -0.08047 0.2743 -0.09102 0.36111 -0.07461 0.3956 C -0.06902 0.40718 -0.06068 0.41574 -0.05508 0.42778 C -0.05143 0.43518 -0.04909 0.44352 -0.04441 0.45 C -0.04141 0.45393 -0.03868 0.45903 -0.03528 0.46204 C -0.03164 0.46574 -0.02305 0.47014 -0.02305 0.47014 C -0.01862 0.48218 -0.0155 0.48727 -0.00638 0.49421 C -0.00169 0.49815 0.00873 0.50463 0.00873 0.50486 C 0.0142 0.51551 0.01446 0.51435 0.0254 0.51667 C 0.05183 0.53704 0.07943 0.55509 0.11029 0.56111 C 0.13139 0.56921 0.12019 0.56643 0.14362 0.56898 C 0.14597 0.56991 0.14831 0.5706 0.15079 0.5713 C 0.15639 0.57199 0.16237 0.57176 0.16745 0.57315 C 0.21954 0.5875 0.17266 0.58102 0.21485 0.58518 C 0.30339 0.60463 0.38269 0.59259 0.47995 0.59329 C 0.49571 0.59282 0.51224 0.59398 0.52787 0.59143 C 0.53152 0.59074 0.53217 0.58403 0.53451 0.58102 C 0.53685 0.57778 0.54193 0.5713 0.54193 0.57153 C 0.54454 0.55162 0.55196 0.52106 0.53894 0.50648 C 0.53399 0.50093 0.52787 0.50162 0.52214 0.50046 C 0.51667 0.50093 0.50977 0.49815 0.5056 0.50231 C 0.50235 0.50579 0.50456 0.51343 0.50404 0.51852 C 0.50391 0.52222 0.50339 0.52569 0.50274 0.52893 C 0.5017 0.53287 0.50092 0.53704 0.49935 0.54097 C 0.49753 0.5463 0.49349 0.55694 0.49349 0.55718 C 0.49284 0.56042 0.49284 0.56389 0.49193 0.56713 C 0.48998 0.57315 0.48764 0.57106 0.48764 0.58102 " pathEditMode="relative" rAng="0" ptsTypes="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54" y="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0.08264 C -0.0211 0.1044 -0.05651 0.09977 -0.08242 0.10093 C -0.11524 0.10695 -0.14792 0.10718 -0.18086 0.10903 C -0.22474 0.11158 -0.31263 0.11713 -0.31263 0.11736 C -0.39297 0.11574 -0.47344 0.11667 -0.55365 0.11297 C -0.56003 0.11273 -0.57162 0.10486 -0.57162 0.1051 C -0.5819 0.09398 -0.58867 0.0963 -0.60052 0.08889 C -0.6125 0.08148 -0.62422 0.06968 -0.63698 0.06667 C -0.63985 0.0632 -0.64245 0.05903 -0.64597 0.05648 C -0.64818 0.05486 -0.6513 0.05625 -0.65365 0.0544 C -0.65729 0.05139 -0.65912 0.0456 -0.66263 0.04236 C -0.66771 0.03773 -0.67396 0.03588 -0.6793 0.03218 C -0.68229 0.02755 -0.68464 0.02199 -0.68828 0.01806 C -0.69089 0.01505 -0.69453 0.01459 -0.69753 0.01204 C -0.70026 0.00973 -0.70261 0.00672 -0.70495 0.00394 C -0.7168 -0.01018 -0.70964 -0.00602 -0.71875 -0.01018 C -0.72709 -0.02523 -0.73906 -0.03194 -0.74909 -0.04444 C -0.76849 -0.06875 -0.75651 -0.06088 -0.77162 -0.06875 C -0.77969 -0.08264 -0.78972 -0.0956 -0.79597 -0.11111 C -0.79792 -0.11574 -0.79844 -0.12106 -0.80052 -0.12546 C -0.80156 -0.12754 -0.80378 -0.12777 -0.80495 -0.1294 C -0.80677 -0.13171 -0.80847 -0.13449 -0.80964 -0.1375 C -0.81524 -0.15115 -0.8168 -0.1669 -0.82305 -0.17986 C -0.82761 -0.19907 -0.83255 -0.21458 -0.83972 -0.2324 C -0.84167 -0.24745 -0.8444 -0.26018 -0.84753 -0.27477 C -0.84948 -0.30416 -0.85078 -0.2956 -0.85495 -0.32129 C -0.85482 -0.33657 -0.85808 -0.40092 -0.85052 -0.43032 C -0.84753 -0.46921 -0.85235 -0.43264 -0.8444 -0.45879 C -0.84128 -0.46852 -0.84375 -0.48333 -0.83698 -0.48889 C -0.83281 -0.49236 -0.82852 -0.4956 -0.82474 -0.49907 C -0.81667 -0.53611 -0.82761 -0.49699 -0.81563 -0.51921 C -0.80547 -0.53842 -0.82539 -0.51597 -0.80794 -0.53333 C -0.80729 -0.5368 -0.80469 -0.54768 -0.80365 -0.54953 C -0.80104 -0.55416 -0.79636 -0.55671 -0.7944 -0.5618 C -0.79284 -0.56574 -0.79219 -0.57037 -0.78985 -0.57384 C -0.78828 -0.57615 -0.78568 -0.57615 -0.78386 -0.57777 C -0.78125 -0.58009 -0.77865 -0.58287 -0.7763 -0.58588 C -0.75938 -0.60879 -0.77917 -0.58842 -0.75807 -0.6081 C -0.75209 -0.6206 -0.7474 -0.62477 -0.73828 -0.6324 C -0.73073 -0.64815 -0.71094 -0.65949 -0.69753 -0.66481 C -0.69245 -0.67129 -0.68438 -0.67199 -0.67774 -0.67477 C -0.66849 -0.68773 -0.65117 -0.68842 -0.63828 -0.69097 C -0.61732 -0.70277 -0.59011 -0.70648 -0.56719 -0.70926 C -0.56693 -0.70949 -0.54388 -0.72523 -0.54297 -0.72546 C -0.5194 -0.73287 -0.4888 -0.7294 -0.46419 -0.73148 C -0.44909 -0.73935 -0.4319 -0.73819 -0.41576 -0.73958 C -0.31849 -0.74815 -0.33828 -0.74676 -0.26576 -0.74953 C -0.1961 -0.75902 -0.08451 -0.82592 -0.05052 -0.7375 C -0.04909 -0.72546 -0.04584 -0.71875 -0.04297 -0.70717 C -0.04011 -0.68078 -0.03698 -0.66481 -0.04141 -0.63449 C -0.0418 -0.63171 -0.04557 -0.63333 -0.04753 -0.6324 C -0.04961 -0.63125 -0.05156 -0.62963 -0.05365 -0.62847 C -0.05495 -0.62754 -0.05651 -0.62708 -0.05807 -0.62639 C -0.08972 -0.62801 -0.12774 -0.63634 -0.15807 -0.62222 C -0.1586 -0.62106 -0.16328 -0.6125 -0.16263 -0.61018 C -0.1586 -0.59768 -0.14531 -0.59838 -0.13698 -0.59606 C -0.13412 -0.59259 -0.12917 -0.59375 -0.1263 -0.59004 C -0.12526 -0.58865 -0.12617 -0.58426 -0.12774 -0.58402 C -0.1513 -0.57986 -0.17526 -0.57777 -0.19909 -0.57777 " pathEditMode="relative" rAng="0" ptsTypes="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04" y="-4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9 0.14143 C 0.03255 0.15555 0.03203 0.17013 0.03464 0.18356 C 0.03919 0.20509 0.04974 0.2243 0.05599 0.24444 C 0.05794 0.25949 0.06576 0.28472 0.07279 0.29699 C 0.07565 0.30902 0.0763 0.31967 0.0819 0.33148 C 0.08568 0.38495 0.08581 0.37824 0.0819 0.46666 C 0.08151 0.475 0.07734 0.49074 0.07734 0.49097 C 0.07682 0.49791 0.07721 0.50601 0.07578 0.51296 C 0.07513 0.51713 0.07214 0.51921 0.07122 0.52338 C 0.06654 0.54213 0.07422 0.53333 0.06524 0.5412 C 0.06224 0.56088 0.05274 0.5743 0.04401 0.58981 C 0.0418 0.59421 0.04128 0.5993 0.03932 0.60393 C 0.03464 0.61597 0.02682 0.62314 0.02122 0.63402 C 0.0194 0.63773 0.01849 0.64236 0.0168 0.64652 C 0.01497 0.65023 0.01276 0.65324 0.01068 0.65648 C 0.00404 0.67986 -0.0056 0.69398 -0.01966 0.71088 C -0.02591 0.72824 -0.01849 0.70902 -0.0319 0.73287 C -0.06497 0.79166 -0.02825 0.73426 -0.05755 0.77338 C -0.07096 0.79143 -0.06693 0.81064 -0.08789 0.82222 C -0.09661 0.83333 -0.10247 0.83773 -0.1138 0.84236 C -0.11901 0.84814 -0.12786 0.8574 -0.13476 0.86018 C -0.14518 0.86481 -0.1569 0.86412 -0.16654 0.87083 C -0.17331 0.875 -0.17591 0.87824 -0.1832 0.8787 C -0.20091 0.88055 -0.23633 0.88263 -0.23633 0.88287 C -0.2888 0.88055 -0.32669 0.8787 -0.37422 0.87245 C -0.39336 0.86527 -0.4112 0.86412 -0.43034 0.85856 C -0.44818 0.85301 -0.46523 0.84398 -0.48346 0.84004 C -0.50807 0.82592 -0.53568 0.81551 -0.56211 0.8081 C -0.57565 0.7993 -0.59362 0.79166 -0.60456 0.77708 C -0.60924 0.77129 -0.62122 0.76342 -0.62122 0.76342 C -0.62526 0.75833 -0.63203 0.75416 -0.63346 0.74722 C -0.63516 0.73588 -0.63503 0.73379 -0.63932 0.72129 C -0.64401 0.7074 -0.65247 0.69838 -0.65911 0.68657 C -0.67266 0.66273 -0.6513 0.69398 -0.66654 0.67268 C -0.67461 0.63611 -0.66328 0.68032 -0.67721 0.64652 C -0.67838 0.64351 -0.67773 0.63935 -0.67878 0.63611 C -0.67982 0.6324 -0.6819 0.62939 -0.6832 0.62615 C -0.68529 0.62106 -0.68776 0.61574 -0.68932 0.60972 C -0.69609 0.58426 -0.69193 0.58773 -0.697 0.56134 C -0.69831 0.55463 -0.70169 0.54838 -0.70299 0.5412 C -0.70547 0.52916 -0.7056 0.52199 -0.71055 0.51088 C -0.71107 0.5 -0.7112 0.48958 -0.71211 0.47893 C -0.71276 0.47199 -0.71445 0.46551 -0.71523 0.45856 C -0.7207 0.39861 -0.71367 0.43194 -0.72266 0.39583 C -0.72825 0.34467 -0.72747 0.29328 -0.72878 0.24213 C -0.72838 0.21458 -0.74232 0.11203 -0.69857 0.10115 C -0.68815 0.09074 -0.67578 0.08333 -0.66654 0.07083 C -0.65612 0.05648 -0.66172 0.05995 -0.65143 0.05671 C -0.64258 0.04953 -0.63346 0.04652 -0.62422 0.04051 C -0.61641 0.03541 -0.61016 0.02893 -0.60143 0.02638 C -0.57682 0.0037 -0.53763 0.01226 -0.51367 0.03449 C -0.51003 0.04189 -0.50586 0.04768 -0.50013 0.05254 C -0.49596 0.06088 -0.49036 0.06782 -0.48659 0.07662 C -0.48242 0.08634 -0.48099 0.09745 -0.47721 0.10717 C -0.47357 0.13263 -0.47943 0.09861 -0.46992 0.12939 C -0.4668 0.13888 -0.46328 0.15208 -0.45755 0.15949 " pathEditMode="relative" rAng="0" ptsTypes="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82" y="3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71 -0.10949 C -0.08633 -0.09143 -0.08099 -0.06991 -0.07005 -0.05741 C -0.0638 -0.05 -0.05599 -0.04514 -0.05039 -0.0368 C -0.04648 -0.03079 -0.04336 -0.02338 -0.03828 -0.01852 C -0.0345 -0.01481 -0.02904 -0.01504 -0.02474 -0.01273 C -0.00898 -0.00393 0.00534 0.00301 0.02227 0.00556 C 0.11445 0.0044 0.21784 0.01042 0.31016 -0.00046 C 0.33659 -0.00787 0.36211 -0.01134 0.38893 -0.01273 C 0.42305 -0.02245 0.37643 -0.00995 0.42682 -0.01852 C 0.43451 -0.01991 0.44193 -0.02338 0.44948 -0.02523 C 0.45951 -0.03009 0.4694 -0.03055 0.47982 -0.03264 C 0.50495 -0.04722 0.47357 -0.03055 0.5056 -0.04305 C 0.52409 -0.05023 0.54141 -0.06458 0.56016 -0.06921 C 0.56745 -0.07407 0.57344 -0.07916 0.58125 -0.0831 C 0.58542 -0.08773 0.58893 -0.09352 0.59323 -0.09745 C 0.59701 -0.10092 0.60169 -0.10185 0.6056 -0.1037 C 0.60859 -0.10717 0.61133 -0.11088 0.61471 -0.11342 C 0.61836 -0.11666 0.62318 -0.11805 0.62682 -0.12153 C 0.62878 -0.12361 0.62956 -0.12708 0.63125 -0.12986 C 0.63984 -0.14305 0.63385 -0.13403 0.64336 -0.1419 C 0.64766 -0.1456 0.65247 -0.14861 0.6556 -0.15393 C 0.65846 -0.15949 0.66471 -0.17014 0.66471 -0.16991 C 0.6681 -0.19259 0.68281 -0.21412 0.68893 -0.23727 C 0.6918 -0.27037 0.69401 -0.30416 0.69648 -0.33796 C 0.69714 -0.35741 0.70078 -0.37523 0.70104 -0.39444 C 0.70143 -0.4456 0.70065 -0.49676 0.69961 -0.54791 C 0.69935 -0.55856 0.69701 -0.56921 0.69336 -0.57824 C 0.69193 -0.58866 0.6931 -0.60116 0.68737 -0.60879 C 0.68516 -0.62754 0.67721 -0.6375 0.6707 -0.65324 C 0.66484 -0.66736 0.65964 -0.68611 0.64948 -0.6956 C 0.63672 -0.72916 0.653 -0.6912 0.6388 -0.71342 C 0.63581 -0.71829 0.63385 -0.72454 0.63125 -0.72963 C 0.62721 -0.73842 0.62695 -0.73403 0.62201 -0.74028 C 0.62057 -0.74213 0.6194 -0.74606 0.61784 -0.74815 C 0.61276 -0.75324 0.60104 -0.75324 0.59492 -0.75602 C 0.59089 -0.7581 0.57604 -0.76829 0.57214 -0.77014 C 0.5681 -0.77176 0.56406 -0.77129 0.56016 -0.77176 C 0.50716 -0.78819 0.44284 -0.77685 0.38893 -0.77407 C 0.37018 -0.77176 0.35143 -0.77153 0.33294 -0.76805 C 0.3306 -0.76759 0.32904 -0.76481 0.32682 -0.76389 C 0.32122 -0.76204 0.30326 -0.76088 0.29961 -0.75995 C 0.24466 -0.74954 0.29661 -0.75694 0.25859 -0.75208 C 0.23151 -0.73657 0.19297 -0.73588 0.16328 -0.72754 C 0.15091 -0.71944 0.13867 -0.71597 0.12526 -0.71157 C 0.11523 -0.70254 0.12786 -0.71273 0.11016 -0.70532 C 0.1069 -0.70416 0.1043 -0.70092 0.10117 -0.6993 C 0.09622 -0.69722 0.09102 -0.69699 0.08607 -0.6956 C 0.07487 -0.68704 0.06276 -0.6831 0.05273 -0.67338 C 0.04727 -0.66805 0.03451 -0.66319 0.03451 -0.66273 C 0.02669 -0.65509 0.0207 -0.64699 0.01172 -0.64305 C 0.00964 -0.64097 0.00742 -0.63912 0.0056 -0.6368 C 0.00443 -0.63541 0.00404 -0.63241 0.00273 -0.63102 C -0.00013 -0.62754 -0.00352 -0.62569 -0.00651 -0.62291 C -0.0138 -0.61528 -0.02096 -0.60602 -0.0293 -0.60069 C -0.03424 -0.59375 -0.03633 -0.58518 -0.04141 -0.57824 C -0.04258 -0.57685 -0.04466 -0.57616 -0.04596 -0.5743 C -0.04922 -0.56921 -0.05495 -0.5581 -0.05495 -0.55787 C -0.05547 -0.55301 -0.05534 -0.54722 -0.05651 -0.54236 C -0.0569 -0.54028 -0.05898 -0.53958 -0.0595 -0.53773 C -0.0612 -0.53148 -0.06133 -0.5243 -0.06263 -0.51759 C -0.06211 -0.50023 -0.06328 -0.48241 -0.06107 -0.46504 C -0.0595 -0.45301 -0.04857 -0.44352 -0.04141 -0.43727 C -0.0362 -0.42731 -0.02435 -0.41967 -0.01549 -0.41666 C -0.00651 -0.40764 -0.00026 -0.40278 0.01016 -0.39861 C 0.01576 -0.39629 0.02682 -0.39282 0.02682 -0.39236 C 0.02331 -0.38704 0.01966 -0.38009 0.01628 -0.37454 C 0.01523 -0.37245 0.01315 -0.37176 0.01172 -0.37037 C 0.01055 -0.36921 0.00951 -0.36759 0.00859 -0.3662 C 0.00247 -0.35463 -0.00039 -0.34491 -0.00339 -0.33194 C -0.00234 -0.31458 -0.00234 -0.29653 -0.00039 -0.2794 C -0.00026 -0.27731 0.00182 -0.27685 0.00273 -0.27523 C 0.00872 -0.26412 0.00964 -0.25949 0.0194 -0.25139 C 0.02357 -0.24722 0.02578 -0.24074 0.02995 -0.23727 C 0.03945 -0.22824 0.04453 -0.22315 0.05273 -0.2125 C 0.05612 -0.20787 0.07904 -0.20162 0.08451 -0.20046 C 0.10234 -0.1912 0.10951 -0.19282 0.13138 -0.19467 C 0.13932 -0.20509 0.1332 -0.23264 0.13737 -0.21458 C 0.14128 -0.22916 0.1405 -0.22291 0.1405 -0.23472 " pathEditMode="relative" rAng="0" ptsTypes="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813169" y="3219271"/>
              <a:ext cx="5417344" cy="1938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 trừ dạng 27 - 4, </a:t>
              </a:r>
              <a:b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63 - 40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274354" y="3319173"/>
          <a:ext cx="2683692" cy="3329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846">
                  <a:extLst>
                    <a:ext uri="{9D8B030D-6E8A-4147-A177-3AD203B41FA5}">
                      <a16:colId xmlns:a16="http://schemas.microsoft.com/office/drawing/2014/main" val="1741903579"/>
                    </a:ext>
                  </a:extLst>
                </a:gridCol>
                <a:gridCol w="1341846">
                  <a:extLst>
                    <a:ext uri="{9D8B030D-6E8A-4147-A177-3AD203B41FA5}">
                      <a16:colId xmlns:a16="http://schemas.microsoft.com/office/drawing/2014/main" val="750872838"/>
                    </a:ext>
                  </a:extLst>
                </a:gridCol>
              </a:tblGrid>
              <a:tr h="9270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vị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437520"/>
                  </a:ext>
                </a:extLst>
              </a:tr>
              <a:tr h="1475298"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684850"/>
                  </a:ext>
                </a:extLst>
              </a:tr>
              <a:tr h="92706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971674"/>
                  </a:ext>
                </a:extLst>
              </a:tr>
            </a:tbl>
          </a:graphicData>
        </a:graphic>
      </p:graphicFrame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985389" y="4909560"/>
            <a:ext cx="4310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4000" dirty="0" smtClean="0"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4</a:t>
            </a:r>
            <a:endParaRPr lang="vi-VN" sz="4000" dirty="0"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698780" y="4201674"/>
            <a:ext cx="4310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4000" dirty="0" smtClean="0"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2</a:t>
            </a:r>
            <a:endParaRPr lang="vi-VN" sz="4000" dirty="0"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985389" y="4201674"/>
            <a:ext cx="4310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4000" dirty="0" smtClean="0"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7</a:t>
            </a:r>
            <a:endParaRPr lang="vi-VN" sz="4000" dirty="0"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271021" y="4629939"/>
            <a:ext cx="4310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4000" dirty="0" smtClean="0"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-</a:t>
            </a:r>
            <a:endParaRPr lang="vi-VN" sz="4000" dirty="0"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985389" y="5863419"/>
            <a:ext cx="4310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4000" dirty="0" smtClean="0"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3</a:t>
            </a:r>
            <a:endParaRPr lang="vi-VN" sz="4000" dirty="0"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698780" y="5863419"/>
            <a:ext cx="4310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4000" dirty="0" smtClean="0"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2</a:t>
            </a:r>
            <a:endParaRPr lang="vi-VN" sz="4000" dirty="0"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5072641" y="3909286"/>
            <a:ext cx="10463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27</a:t>
            </a:r>
            <a:endParaRPr lang="vi-VN" sz="3200" b="1" dirty="0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4813563" y="4166358"/>
            <a:ext cx="4347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-</a:t>
            </a:r>
            <a:endParaRPr lang="vi-VN" sz="3200" b="1" dirty="0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5051322" y="4607994"/>
            <a:ext cx="9025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 4</a:t>
            </a:r>
            <a:endParaRPr lang="vi-VN" sz="3200" b="1" dirty="0">
              <a:latin typeface="HP001 4H" pitchFamily="34" charset="-127"/>
              <a:ea typeface="HP001 4H" pitchFamily="34" charset="-127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904082" y="5177687"/>
            <a:ext cx="6998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5292876" y="5347649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3</a:t>
            </a:r>
            <a:endParaRPr lang="vi-VN" sz="3200" b="1" dirty="0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5057775" y="5350675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2</a:t>
            </a:r>
            <a:endParaRPr lang="vi-VN" sz="3200" b="1" dirty="0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6362892" y="3913983"/>
            <a:ext cx="53273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7 trừ 4 bằng 3, viết 3.</a:t>
            </a:r>
            <a:endParaRPr lang="vi-VN" sz="3200" dirty="0"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6362892" y="4617172"/>
            <a:ext cx="53273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Hạ 2, viết 2.</a:t>
            </a:r>
            <a:endParaRPr lang="vi-VN" sz="3200" dirty="0"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71021" y="5738050"/>
            <a:ext cx="2687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3070" y="3319173"/>
            <a:ext cx="0" cy="33294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271021" y="3319173"/>
            <a:ext cx="0" cy="33294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82092" y="3319173"/>
            <a:ext cx="0" cy="33294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71021" y="3319173"/>
            <a:ext cx="2687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271021" y="6630610"/>
            <a:ext cx="2687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271021" y="4205674"/>
            <a:ext cx="2687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"/>
          <p:cNvSpPr txBox="1">
            <a:spLocks noChangeArrowheads="1"/>
          </p:cNvSpPr>
          <p:nvPr/>
        </p:nvSpPr>
        <p:spPr bwMode="auto">
          <a:xfrm>
            <a:off x="6251681" y="5445662"/>
            <a:ext cx="53273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Vậy 27 – 4 = 23</a:t>
            </a:r>
            <a:endParaRPr lang="vi-VN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-89135"/>
            <a:ext cx="12182475" cy="329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9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 preferRelativeResize="0"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7030" y="1418590"/>
            <a:ext cx="11215370" cy="371602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056957" y="3587273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2</a:t>
            </a:r>
            <a:endParaRPr lang="vi-VN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821856" y="3590299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3</a:t>
            </a:r>
            <a:endParaRPr lang="vi-VN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4755129" y="3587273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3</a:t>
            </a:r>
            <a:endParaRPr lang="vi-VN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4520028" y="3590299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5</a:t>
            </a:r>
            <a:endParaRPr lang="vi-VN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414391" y="3584247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2</a:t>
            </a:r>
            <a:endParaRPr lang="vi-VN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6179290" y="3587273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7</a:t>
            </a:r>
            <a:endParaRPr lang="vi-VN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8073653" y="3584247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1</a:t>
            </a:r>
            <a:endParaRPr lang="vi-VN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7838552" y="3587273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8</a:t>
            </a:r>
            <a:endParaRPr lang="vi-VN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1338" cy="6858000"/>
          </a:xfrm>
          <a:prstGeom prst="rect">
            <a:avLst/>
          </a:prstGeom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669594" y="4213609"/>
            <a:ext cx="10463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46</a:t>
            </a:r>
            <a:endParaRPr lang="vi-VN" sz="3200" b="1" dirty="0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52779" y="4912317"/>
            <a:ext cx="9025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 5</a:t>
            </a:r>
            <a:endParaRPr lang="vi-VN" sz="3200" b="1" dirty="0">
              <a:latin typeface="HP001 4H" pitchFamily="34" charset="-127"/>
              <a:ea typeface="HP001 4H" pitchFamily="34" charset="-127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01035" y="5482010"/>
            <a:ext cx="6998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410516" y="3479585"/>
            <a:ext cx="46955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Bài 2: Đặt tính rồi tính.</a:t>
            </a:r>
            <a:endParaRPr lang="vi-VN" sz="3200" b="1" dirty="0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4704790" y="4196801"/>
            <a:ext cx="10463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58</a:t>
            </a:r>
            <a:endParaRPr lang="vi-VN" sz="3200" b="1" dirty="0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4727233" y="4897235"/>
            <a:ext cx="9025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 4</a:t>
            </a:r>
            <a:endParaRPr lang="vi-VN" sz="3200" b="1" dirty="0">
              <a:latin typeface="HP001 4H" pitchFamily="34" charset="-127"/>
              <a:ea typeface="HP001 4H" pitchFamily="34" charset="-127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67568" y="5482010"/>
            <a:ext cx="6998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6813857" y="4196802"/>
            <a:ext cx="10463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28</a:t>
            </a:r>
            <a:endParaRPr lang="vi-VN" sz="3200" b="1" dirty="0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6806192" y="4915744"/>
            <a:ext cx="9025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 7</a:t>
            </a:r>
            <a:endParaRPr lang="vi-VN" sz="3200" b="1" dirty="0">
              <a:latin typeface="HP001 4H" pitchFamily="34" charset="-127"/>
              <a:ea typeface="HP001 4H" pitchFamily="34" charset="-127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721370" y="5482010"/>
            <a:ext cx="6998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8865768" y="4236628"/>
            <a:ext cx="10463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69</a:t>
            </a:r>
            <a:endParaRPr lang="vi-VN" sz="3200" b="1" dirty="0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8941095" y="4949487"/>
            <a:ext cx="9025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 9</a:t>
            </a:r>
            <a:endParaRPr lang="vi-VN" sz="3200" b="1" dirty="0">
              <a:latin typeface="HP001 4H" pitchFamily="34" charset="-127"/>
              <a:ea typeface="HP001 4H" pitchFamily="34" charset="-127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716756" y="5482010"/>
            <a:ext cx="6998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2942081" y="5651972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1</a:t>
            </a:r>
            <a:endParaRPr lang="vi-VN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2654728" y="5654998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4</a:t>
            </a:r>
            <a:endParaRPr lang="vi-VN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4948967" y="5654792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4</a:t>
            </a:r>
            <a:endParaRPr lang="vi-VN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4713866" y="5657818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5</a:t>
            </a:r>
            <a:endParaRPr lang="vi-VN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7092288" y="5630816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1</a:t>
            </a:r>
            <a:endParaRPr lang="vi-VN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34" name="TextBox 1"/>
          <p:cNvSpPr txBox="1">
            <a:spLocks noChangeArrowheads="1"/>
          </p:cNvSpPr>
          <p:nvPr/>
        </p:nvSpPr>
        <p:spPr bwMode="auto">
          <a:xfrm>
            <a:off x="6791872" y="5659968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2</a:t>
            </a:r>
            <a:endParaRPr lang="vi-VN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35" name="TextBox 1"/>
          <p:cNvSpPr txBox="1">
            <a:spLocks noChangeArrowheads="1"/>
          </p:cNvSpPr>
          <p:nvPr/>
        </p:nvSpPr>
        <p:spPr bwMode="auto">
          <a:xfrm>
            <a:off x="9098155" y="5629623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0</a:t>
            </a:r>
            <a:endParaRPr lang="vi-VN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36" name="TextBox 1"/>
          <p:cNvSpPr txBox="1">
            <a:spLocks noChangeArrowheads="1"/>
          </p:cNvSpPr>
          <p:nvPr/>
        </p:nvSpPr>
        <p:spPr bwMode="auto">
          <a:xfrm>
            <a:off x="8863054" y="5632649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6</a:t>
            </a:r>
            <a:endParaRPr lang="vi-VN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11438" y="4781576"/>
            <a:ext cx="1651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504445" y="4749882"/>
            <a:ext cx="1651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756255" y="4772809"/>
            <a:ext cx="1651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78975" y="4736436"/>
            <a:ext cx="1651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083143" cy="303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3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2" grpId="0"/>
      <p:bldP spid="14" grpId="0"/>
      <p:bldP spid="17" grpId="0"/>
      <p:bldP spid="19" grpId="0"/>
      <p:bldP spid="22" grpId="0"/>
      <p:bldP spid="24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410465" cy="679622"/>
          </a:xfrm>
          <a:prstGeom prst="rect">
            <a:avLst/>
          </a:prstGeom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221979" y="841967"/>
            <a:ext cx="26575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4000" dirty="0" smtClean="0"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63 – 40 = ?</a:t>
            </a:r>
            <a:endParaRPr lang="vi-VN" sz="4000" dirty="0"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669543" y="2191698"/>
            <a:ext cx="10463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4000" b="1" dirty="0" smtClean="0">
                <a:latin typeface="HP001 4H" pitchFamily="34" charset="-127"/>
                <a:ea typeface="HP001 4H" pitchFamily="34" charset="-127"/>
              </a:rPr>
              <a:t>63</a:t>
            </a:r>
            <a:endParaRPr lang="vi-VN" sz="4000" b="1" dirty="0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323966" y="2473484"/>
            <a:ext cx="4347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4000" dirty="0" smtClean="0">
                <a:latin typeface="HP001 4H" pitchFamily="34" charset="-127"/>
                <a:ea typeface="HP001 4H" pitchFamily="34" charset="-127"/>
              </a:rPr>
              <a:t>-</a:t>
            </a:r>
            <a:endParaRPr lang="vi-VN" sz="4000" dirty="0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648224" y="2890406"/>
            <a:ext cx="9025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4000" b="1" dirty="0" smtClean="0">
                <a:latin typeface="HP001 4H" pitchFamily="34" charset="-127"/>
                <a:ea typeface="HP001 4H" pitchFamily="34" charset="-127"/>
              </a:rPr>
              <a:t>40</a:t>
            </a:r>
            <a:endParaRPr lang="vi-VN" sz="4000" b="1" dirty="0">
              <a:latin typeface="HP001 4H" pitchFamily="34" charset="-127"/>
              <a:ea typeface="HP001 4H" pitchFamily="34" charset="-127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5126" y="3460099"/>
            <a:ext cx="6998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951563" y="3630061"/>
            <a:ext cx="3305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4000" b="1" dirty="0" smtClean="0">
                <a:latin typeface="HP001 4H" pitchFamily="34" charset="-127"/>
                <a:ea typeface="HP001 4H" pitchFamily="34" charset="-127"/>
              </a:rPr>
              <a:t>3</a:t>
            </a:r>
            <a:endParaRPr lang="vi-VN" sz="4000" b="1" dirty="0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654677" y="3633087"/>
            <a:ext cx="3305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4000" b="1" dirty="0" smtClean="0">
                <a:latin typeface="HP001 4H" pitchFamily="34" charset="-127"/>
                <a:ea typeface="HP001 4H" pitchFamily="34" charset="-127"/>
              </a:rPr>
              <a:t>2</a:t>
            </a:r>
            <a:endParaRPr lang="vi-VN" sz="4000" b="1" dirty="0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959794" y="2196395"/>
            <a:ext cx="68656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4000" dirty="0" smtClean="0"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3 trừ 0 bằng 3, viết 3.</a:t>
            </a:r>
            <a:endParaRPr lang="vi-VN" sz="4000" dirty="0"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4959794" y="2899584"/>
            <a:ext cx="53273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4000" dirty="0" smtClean="0"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6 trừ 4 bằng 2, viết 2.</a:t>
            </a:r>
            <a:endParaRPr lang="vi-VN" sz="4000" dirty="0"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5185456" y="3984004"/>
            <a:ext cx="53054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Vậy 63 – 40 = 23</a:t>
            </a:r>
            <a:endParaRPr lang="vi-VN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0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384" y="0"/>
            <a:ext cx="12032615" cy="6204858"/>
          </a:xfrm>
          <a:prstGeom prst="rect">
            <a:avLst/>
          </a:prstGeom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103369" y="5617057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8</a:t>
            </a:r>
            <a:endParaRPr lang="vi-VN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868268" y="5620083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1</a:t>
            </a:r>
            <a:endParaRPr lang="vi-VN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012031" y="5584880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6</a:t>
            </a:r>
            <a:endParaRPr lang="vi-VN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4776930" y="5587906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2</a:t>
            </a:r>
            <a:endParaRPr lang="vi-VN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864570" y="5584880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5</a:t>
            </a:r>
            <a:endParaRPr lang="vi-VN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7629469" y="5587906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4</a:t>
            </a:r>
            <a:endParaRPr lang="vi-VN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0717109" y="5584880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6</a:t>
            </a:r>
            <a:endParaRPr lang="vi-VN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10482008" y="5587906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6</a:t>
            </a:r>
            <a:endParaRPr lang="vi-VN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1338" cy="6858000"/>
          </a:xfrm>
          <a:prstGeom prst="rect">
            <a:avLst/>
          </a:prstGeom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669594" y="4213609"/>
            <a:ext cx="10463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56</a:t>
            </a:r>
            <a:endParaRPr lang="vi-VN" sz="3200" b="1" dirty="0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00527" y="4912317"/>
            <a:ext cx="9025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20</a:t>
            </a:r>
            <a:endParaRPr lang="vi-VN" sz="3200" b="1" dirty="0">
              <a:latin typeface="HP001 4H" pitchFamily="34" charset="-127"/>
              <a:ea typeface="HP001 4H" pitchFamily="34" charset="-127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01035" y="5482010"/>
            <a:ext cx="6998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410516" y="3479585"/>
            <a:ext cx="46955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Bài 4: Đặt tính rồi tính.</a:t>
            </a:r>
            <a:endParaRPr lang="vi-VN" sz="3200" b="1" dirty="0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4796299" y="4219777"/>
            <a:ext cx="10463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27</a:t>
            </a:r>
            <a:endParaRPr lang="vi-VN" sz="3200" b="1" dirty="0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4596603" y="4936424"/>
            <a:ext cx="9025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 10</a:t>
            </a:r>
            <a:endParaRPr lang="vi-VN" sz="3200" b="1" dirty="0">
              <a:latin typeface="HP001 4H" pitchFamily="34" charset="-127"/>
              <a:ea typeface="HP001 4H" pitchFamily="34" charset="-127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28379" y="5521199"/>
            <a:ext cx="6998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6813857" y="4196802"/>
            <a:ext cx="10463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91</a:t>
            </a:r>
            <a:endParaRPr lang="vi-VN" sz="3200" b="1" dirty="0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6806192" y="4915744"/>
            <a:ext cx="9025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50</a:t>
            </a:r>
            <a:endParaRPr lang="vi-VN" sz="3200" b="1" dirty="0">
              <a:latin typeface="HP001 4H" pitchFamily="34" charset="-127"/>
              <a:ea typeface="HP001 4H" pitchFamily="34" charset="-127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721370" y="5482010"/>
            <a:ext cx="6998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8865768" y="4236628"/>
            <a:ext cx="10463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88</a:t>
            </a:r>
            <a:endParaRPr lang="vi-VN" sz="3200" b="1" dirty="0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8901906" y="4949487"/>
            <a:ext cx="9025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70</a:t>
            </a:r>
            <a:endParaRPr lang="vi-VN" sz="3200" b="1" dirty="0">
              <a:latin typeface="HP001 4H" pitchFamily="34" charset="-127"/>
              <a:ea typeface="HP001 4H" pitchFamily="34" charset="-127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716756" y="5482010"/>
            <a:ext cx="6998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2913018" y="5651972"/>
            <a:ext cx="4248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6</a:t>
            </a:r>
            <a:endParaRPr lang="vi-VN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2654728" y="5654998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3</a:t>
            </a:r>
            <a:endParaRPr lang="vi-VN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4948967" y="5654792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7</a:t>
            </a:r>
            <a:endParaRPr lang="vi-VN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4779181" y="5657818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1</a:t>
            </a:r>
            <a:endParaRPr lang="vi-VN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7092288" y="5630816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1</a:t>
            </a:r>
            <a:endParaRPr lang="vi-VN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34" name="TextBox 1"/>
          <p:cNvSpPr txBox="1">
            <a:spLocks noChangeArrowheads="1"/>
          </p:cNvSpPr>
          <p:nvPr/>
        </p:nvSpPr>
        <p:spPr bwMode="auto">
          <a:xfrm>
            <a:off x="6791872" y="5659968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4</a:t>
            </a:r>
            <a:endParaRPr lang="vi-VN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35" name="TextBox 1"/>
          <p:cNvSpPr txBox="1">
            <a:spLocks noChangeArrowheads="1"/>
          </p:cNvSpPr>
          <p:nvPr/>
        </p:nvSpPr>
        <p:spPr bwMode="auto">
          <a:xfrm>
            <a:off x="9098155" y="5629623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8</a:t>
            </a:r>
            <a:endParaRPr lang="vi-VN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36" name="TextBox 1"/>
          <p:cNvSpPr txBox="1">
            <a:spLocks noChangeArrowheads="1"/>
          </p:cNvSpPr>
          <p:nvPr/>
        </p:nvSpPr>
        <p:spPr bwMode="auto">
          <a:xfrm>
            <a:off x="8863054" y="5632649"/>
            <a:ext cx="33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1</a:t>
            </a:r>
            <a:endParaRPr lang="vi-VN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11438" y="4781576"/>
            <a:ext cx="1651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504445" y="4749882"/>
            <a:ext cx="1651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756255" y="4772809"/>
            <a:ext cx="1651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78975" y="4736436"/>
            <a:ext cx="1651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2" y="143564"/>
            <a:ext cx="12092848" cy="290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9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2" grpId="0"/>
      <p:bldP spid="14" grpId="0"/>
      <p:bldP spid="17" grpId="0"/>
      <p:bldP spid="19" grpId="0"/>
      <p:bldP spid="22" grpId="0"/>
      <p:bldP spid="24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d_0438_slide">
  <a:themeElements>
    <a:clrScheme name="Office Theme 1">
      <a:dk1>
        <a:srgbClr val="000000"/>
      </a:dk1>
      <a:lt1>
        <a:srgbClr val="C6E3FF"/>
      </a:lt1>
      <a:dk2>
        <a:srgbClr val="000000"/>
      </a:dk2>
      <a:lt2>
        <a:srgbClr val="B2B2B2"/>
      </a:lt2>
      <a:accent1>
        <a:srgbClr val="63B2FF"/>
      </a:accent1>
      <a:accent2>
        <a:srgbClr val="94B2D6"/>
      </a:accent2>
      <a:accent3>
        <a:srgbClr val="DFEFFF"/>
      </a:accent3>
      <a:accent4>
        <a:srgbClr val="000000"/>
      </a:accent4>
      <a:accent5>
        <a:srgbClr val="B7D5FF"/>
      </a:accent5>
      <a:accent6>
        <a:srgbClr val="86A1C2"/>
      </a:accent6>
      <a:hlink>
        <a:srgbClr val="508DC8"/>
      </a:hlink>
      <a:folHlink>
        <a:srgbClr val="4A6584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63B2FF"/>
        </a:accent1>
        <a:accent2>
          <a:srgbClr val="94B2D6"/>
        </a:accent2>
        <a:accent3>
          <a:srgbClr val="DFEFFF"/>
        </a:accent3>
        <a:accent4>
          <a:srgbClr val="000000"/>
        </a:accent4>
        <a:accent5>
          <a:srgbClr val="B7D5FF"/>
        </a:accent5>
        <a:accent6>
          <a:srgbClr val="86A1C2"/>
        </a:accent6>
        <a:hlink>
          <a:srgbClr val="508DC8"/>
        </a:hlink>
        <a:folHlink>
          <a:srgbClr val="4A65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46A2FF"/>
        </a:accent1>
        <a:accent2>
          <a:srgbClr val="11DAFF"/>
        </a:accent2>
        <a:accent3>
          <a:srgbClr val="DFEFFF"/>
        </a:accent3>
        <a:accent4>
          <a:srgbClr val="000000"/>
        </a:accent4>
        <a:accent5>
          <a:srgbClr val="B0CEFF"/>
        </a:accent5>
        <a:accent6>
          <a:srgbClr val="0EC5E7"/>
        </a:accent6>
        <a:hlink>
          <a:srgbClr val="00A6C5"/>
        </a:hlink>
        <a:folHlink>
          <a:srgbClr val="0061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FF8B45"/>
        </a:accent1>
        <a:accent2>
          <a:srgbClr val="006DDE"/>
        </a:accent2>
        <a:accent3>
          <a:srgbClr val="DFEFFF"/>
        </a:accent3>
        <a:accent4>
          <a:srgbClr val="000000"/>
        </a:accent4>
        <a:accent5>
          <a:srgbClr val="FFC4B0"/>
        </a:accent5>
        <a:accent6>
          <a:srgbClr val="0062C9"/>
        </a:accent6>
        <a:hlink>
          <a:srgbClr val="C69E00"/>
        </a:hlink>
        <a:folHlink>
          <a:srgbClr val="DE5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91AC00"/>
        </a:accent1>
        <a:accent2>
          <a:srgbClr val="DF7E00"/>
        </a:accent2>
        <a:accent3>
          <a:srgbClr val="DFEFFF"/>
        </a:accent3>
        <a:accent4>
          <a:srgbClr val="000000"/>
        </a:accent4>
        <a:accent5>
          <a:srgbClr val="C7D2AA"/>
        </a:accent5>
        <a:accent6>
          <a:srgbClr val="CA7200"/>
        </a:accent6>
        <a:hlink>
          <a:srgbClr val="006EDE"/>
        </a:hlink>
        <a:folHlink>
          <a:srgbClr val="AC00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3B2FF"/>
        </a:accent1>
        <a:accent2>
          <a:srgbClr val="94B2D6"/>
        </a:accent2>
        <a:accent3>
          <a:srgbClr val="FFFFFF"/>
        </a:accent3>
        <a:accent4>
          <a:srgbClr val="000000"/>
        </a:accent4>
        <a:accent5>
          <a:srgbClr val="B7D5FF"/>
        </a:accent5>
        <a:accent6>
          <a:srgbClr val="86A1C2"/>
        </a:accent6>
        <a:hlink>
          <a:srgbClr val="508DC8"/>
        </a:hlink>
        <a:folHlink>
          <a:srgbClr val="4A65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6A2FF"/>
        </a:accent1>
        <a:accent2>
          <a:srgbClr val="11DAFF"/>
        </a:accent2>
        <a:accent3>
          <a:srgbClr val="FFFFFF"/>
        </a:accent3>
        <a:accent4>
          <a:srgbClr val="000000"/>
        </a:accent4>
        <a:accent5>
          <a:srgbClr val="B0CEFF"/>
        </a:accent5>
        <a:accent6>
          <a:srgbClr val="0EC5E7"/>
        </a:accent6>
        <a:hlink>
          <a:srgbClr val="00A6C5"/>
        </a:hlink>
        <a:folHlink>
          <a:srgbClr val="0061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8B45"/>
        </a:accent1>
        <a:accent2>
          <a:srgbClr val="006DDE"/>
        </a:accent2>
        <a:accent3>
          <a:srgbClr val="FFFFFF"/>
        </a:accent3>
        <a:accent4>
          <a:srgbClr val="000000"/>
        </a:accent4>
        <a:accent5>
          <a:srgbClr val="FFC4B0"/>
        </a:accent5>
        <a:accent6>
          <a:srgbClr val="0062C9"/>
        </a:accent6>
        <a:hlink>
          <a:srgbClr val="C69E00"/>
        </a:hlink>
        <a:folHlink>
          <a:srgbClr val="DE5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1AC00"/>
        </a:accent1>
        <a:accent2>
          <a:srgbClr val="DF7E00"/>
        </a:accent2>
        <a:accent3>
          <a:srgbClr val="FFFFFF"/>
        </a:accent3>
        <a:accent4>
          <a:srgbClr val="000000"/>
        </a:accent4>
        <a:accent5>
          <a:srgbClr val="C7D2AA"/>
        </a:accent5>
        <a:accent6>
          <a:srgbClr val="CA7200"/>
        </a:accent6>
        <a:hlink>
          <a:srgbClr val="006EDE"/>
        </a:hlink>
        <a:folHlink>
          <a:srgbClr val="AC00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178</Words>
  <Application>Microsoft Office PowerPoint</Application>
  <PresentationFormat>Widescreen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HP001 4H</vt:lpstr>
      <vt:lpstr>Times New Roman</vt:lpstr>
      <vt:lpstr>1_Office Theme</vt:lpstr>
      <vt:lpstr>2_Office Theme</vt:lpstr>
      <vt:lpstr>ind_0438_slide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MyPC</dc:creator>
  <cp:lastModifiedBy>MAYTINH</cp:lastModifiedBy>
  <cp:revision>12</cp:revision>
  <dcterms:created xsi:type="dcterms:W3CDTF">2020-10-02T05:02:04Z</dcterms:created>
  <dcterms:modified xsi:type="dcterms:W3CDTF">2022-03-28T12:09:36Z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