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32" r:id="rId4"/>
    <p:sldMasterId id="2147483750" r:id="rId5"/>
    <p:sldMasterId id="2147483799" r:id="rId6"/>
    <p:sldMasterId id="2147483811" r:id="rId7"/>
    <p:sldMasterId id="2147483823" r:id="rId8"/>
    <p:sldMasterId id="2147483835" r:id="rId9"/>
    <p:sldMasterId id="2147483859" r:id="rId10"/>
  </p:sldMasterIdLst>
  <p:notesMasterIdLst>
    <p:notesMasterId r:id="rId54"/>
  </p:notesMasterIdLst>
  <p:sldIdLst>
    <p:sldId id="316" r:id="rId11"/>
    <p:sldId id="320" r:id="rId12"/>
    <p:sldId id="273" r:id="rId13"/>
    <p:sldId id="259" r:id="rId14"/>
    <p:sldId id="256" r:id="rId15"/>
    <p:sldId id="258" r:id="rId16"/>
    <p:sldId id="269" r:id="rId17"/>
    <p:sldId id="266" r:id="rId18"/>
    <p:sldId id="270" r:id="rId19"/>
    <p:sldId id="264" r:id="rId20"/>
    <p:sldId id="271" r:id="rId21"/>
    <p:sldId id="263" r:id="rId22"/>
    <p:sldId id="272" r:id="rId23"/>
    <p:sldId id="267" r:id="rId24"/>
    <p:sldId id="319" r:id="rId25"/>
    <p:sldId id="317" r:id="rId26"/>
    <p:sldId id="318" r:id="rId27"/>
    <p:sldId id="274" r:id="rId28"/>
    <p:sldId id="289" r:id="rId29"/>
    <p:sldId id="290" r:id="rId30"/>
    <p:sldId id="292" r:id="rId31"/>
    <p:sldId id="293" r:id="rId32"/>
    <p:sldId id="294" r:id="rId33"/>
    <p:sldId id="315" r:id="rId34"/>
    <p:sldId id="295" r:id="rId35"/>
    <p:sldId id="277" r:id="rId36"/>
    <p:sldId id="297" r:id="rId37"/>
    <p:sldId id="283" r:id="rId38"/>
    <p:sldId id="299" r:id="rId39"/>
    <p:sldId id="300" r:id="rId40"/>
    <p:sldId id="284" r:id="rId41"/>
    <p:sldId id="303" r:id="rId42"/>
    <p:sldId id="305" r:id="rId43"/>
    <p:sldId id="285" r:id="rId44"/>
    <p:sldId id="311" r:id="rId45"/>
    <p:sldId id="301" r:id="rId46"/>
    <p:sldId id="286" r:id="rId47"/>
    <p:sldId id="304" r:id="rId48"/>
    <p:sldId id="306" r:id="rId49"/>
    <p:sldId id="287" r:id="rId50"/>
    <p:sldId id="314" r:id="rId51"/>
    <p:sldId id="313" r:id="rId52"/>
    <p:sldId id="288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2" autoAdjust="0"/>
    <p:restoredTop sz="94671" autoAdjust="0"/>
  </p:normalViewPr>
  <p:slideViewPr>
    <p:cSldViewPr>
      <p:cViewPr varScale="1">
        <p:scale>
          <a:sx n="68" d="100"/>
          <a:sy n="68" d="100"/>
        </p:scale>
        <p:origin x="100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83576-01EC-4774-8082-84666501730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B9508-88F9-498B-848C-33FDD3AA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>
            <a:extLst>
              <a:ext uri="{FF2B5EF4-FFF2-40B4-BE49-F238E27FC236}">
                <a16:creationId xmlns:a16="http://schemas.microsoft.com/office/drawing/2014/main" id="{9409FA7E-DDB5-F434-FD29-42AEA682A2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>
            <a:extLst>
              <a:ext uri="{FF2B5EF4-FFF2-40B4-BE49-F238E27FC236}">
                <a16:creationId xmlns:a16="http://schemas.microsoft.com/office/drawing/2014/main" id="{289D1DF7-A23D-9CA9-FA14-35378FC6BD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6A2F8831-DB81-D3CC-C31E-2811460A3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4F00BA1F-9816-4DDB-85DD-40B7EDEE112A}" type="slidenum">
              <a:rPr lang="zh-CN" altLang="en-US" b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</a:rPr>
              <a:pPr/>
              <a:t>2</a:t>
            </a:fld>
            <a:endParaRPr lang="zh-CN" altLang="en-US" b="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9508-88F9-498B-848C-33FDD3AA636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6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85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32371"/>
      </p:ext>
    </p:extLst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45394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9255"/>
      </p:ext>
    </p:extLst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12918"/>
      </p:ext>
    </p:extLst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56424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59533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51749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56694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01120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8154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62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D5F0CB-EE41-4F0F-9B16-7E27040B940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C28A584-BDFB-446A-8032-B930706050E4}" type="slidenum">
              <a:rPr lang="vi-VN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8742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8990568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9674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984547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70415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243541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240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373490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762399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569680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725622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223583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375117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4B988BD-1F5B-4BAE-B2F0-33BE5EB76AD5}" type="datetimeFigureOut">
              <a:rPr lang="en-US" smtClean="0">
                <a:cs typeface="Arial" panose="020B0604020202020204" pitchFamily="34" charset="0"/>
              </a:rPr>
              <a:pPr defTabSz="685800">
                <a:defRPr/>
              </a:pPr>
              <a:t>10/25/2024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1C17B39-6ECA-4D8A-A77D-CBA7F44045CC}" type="slidenum">
              <a:rPr lang="en-US" smtClean="0"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65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4411277-4D38-4501-97C7-00BF5A27F05D}" type="datetimeFigureOut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10/25/2024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480C334-7F84-42BD-AC38-A7D70191CB98}" type="slidenum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69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183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0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9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87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534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5CD3243-EFCC-4FE5-AAA0-261922ADEF0A}" type="datetimeFigureOut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10/25/2024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9BC230F-7211-4362-8C0D-CFB4BF43B73E}" type="slidenum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94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055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06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057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732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4B988BD-1F5B-4BAE-B2F0-33BE5EB76AD5}" type="datetimeFigureOut">
              <a:rPr lang="en-US" smtClean="0">
                <a:cs typeface="Arial" panose="020B0604020202020204" pitchFamily="34" charset="0"/>
              </a:rPr>
              <a:pPr defTabSz="685800">
                <a:defRPr/>
              </a:pPr>
              <a:t>10/25/2024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1C17B39-6ECA-4D8A-A77D-CBA7F44045CC}" type="slidenum">
              <a:rPr lang="en-US" smtClean="0"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221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4411277-4D38-4501-97C7-00BF5A27F05D}" type="datetimeFigureOut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10/25/2024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480C334-7F84-42BD-AC38-A7D70191CB98}" type="slidenum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82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9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2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10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22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333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5CD3243-EFCC-4FE5-AAA0-261922ADEF0A}" type="datetimeFigureOut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10/25/2024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9BC230F-7211-4362-8C0D-CFB4BF43B73E}" type="slidenum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040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606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381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71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459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4B988BD-1F5B-4BAE-B2F0-33BE5EB76AD5}" type="datetimeFigureOut">
              <a:rPr lang="en-US" smtClean="0">
                <a:cs typeface="Arial" panose="020B0604020202020204" pitchFamily="34" charset="0"/>
              </a:rPr>
              <a:pPr defTabSz="685800">
                <a:defRPr/>
              </a:pPr>
              <a:t>10/25/2024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1C17B39-6ECA-4D8A-A77D-CBA7F44045CC}" type="slidenum">
              <a:rPr lang="en-US" smtClean="0"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0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4411277-4D38-4501-97C7-00BF5A27F05D}" type="datetimeFigureOut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10/25/2024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480C334-7F84-42BD-AC38-A7D70191CB98}" type="slidenum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2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08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11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253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05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319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5CD3243-EFCC-4FE5-AAA0-261922ADEF0A}" type="datetimeFigureOut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10/25/2024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9BC230F-7211-4362-8C0D-CFB4BF43B73E}" type="slidenum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98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80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86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36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060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4B988BD-1F5B-4BAE-B2F0-33BE5EB76AD5}" type="datetimeFigureOut">
              <a:rPr lang="en-US" smtClean="0">
                <a:cs typeface="Arial" panose="020B0604020202020204" pitchFamily="34" charset="0"/>
              </a:rPr>
              <a:pPr defTabSz="685800">
                <a:defRPr/>
              </a:pPr>
              <a:t>10/25/2024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1C17B39-6ECA-4D8A-A77D-CBA7F44045CC}" type="slidenum">
              <a:rPr lang="en-US" smtClean="0"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4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73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4411277-4D38-4501-97C7-00BF5A27F05D}" type="datetimeFigureOut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10/25/2024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480C334-7F84-42BD-AC38-A7D70191CB98}" type="slidenum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992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836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957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855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524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5CD3243-EFCC-4FE5-AAA0-261922ADEF0A}" type="datetimeFigureOut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10/25/2024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9BC230F-7211-4362-8C0D-CFB4BF43B73E}" type="slidenum">
              <a:rPr lang="en-US" sz="1350" smtClean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35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431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079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756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011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3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3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86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8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1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9.xml"/><Relationship Id="rId15" Type="http://schemas.microsoft.com/office/2007/relationships/hdphoto" Target="../media/hdphoto5.wdp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15" Type="http://schemas.microsoft.com/office/2007/relationships/hdphoto" Target="../media/hdphoto6.wdp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12.xml"/><Relationship Id="rId5" Type="http://schemas.openxmlformats.org/officeDocument/2006/relationships/slide" Target="slide10.xml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slide" Target="slide5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40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1" y="1"/>
            <a:ext cx="13680440" cy="6823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416006"/>
            <a:ext cx="9550400" cy="1477317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63" y="1892456"/>
            <a:ext cx="3047043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19149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23554" y="5250842"/>
            <a:ext cx="3131126" cy="11495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55413" y="5323495"/>
            <a:ext cx="3397827" cy="11825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23554" y="3589215"/>
            <a:ext cx="3131126" cy="10528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12201" y="3589215"/>
            <a:ext cx="3541040" cy="9913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75878" y="592922"/>
            <a:ext cx="5729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9777" y="5516028"/>
            <a:ext cx="3025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6483" y="3711550"/>
            <a:ext cx="237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giò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7177" y="3755053"/>
            <a:ext cx="30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3309" y="5548880"/>
            <a:ext cx="2499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5583357" y="408486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10511" y="4595318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34005" y="2897894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11" b="89988" l="9988" r="89889">
                        <a14:foregroundMark x1="43773" y1="23245" x2="47349" y2="30265"/>
                        <a14:foregroundMark x1="57953" y1="83084" x2="35882" y2="51554"/>
                        <a14:foregroundMark x1="51295" y1="75604" x2="30086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4153962"/>
            <a:ext cx="2229907" cy="29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4419600" y="381000"/>
            <a:ext cx="7237186" cy="1828800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con luôn mạnh khỏe!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25">
            <a:off x="7641250" y="2036716"/>
            <a:ext cx="2596296" cy="48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74517" y="457200"/>
            <a:ext cx="6625622" cy="1414916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56622" y="5374513"/>
            <a:ext cx="2571173" cy="11176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07328" y="3523533"/>
            <a:ext cx="2638744" cy="9994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51022" y="3523533"/>
            <a:ext cx="2400300" cy="10345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43964" y="5374513"/>
            <a:ext cx="2400300" cy="11176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478" y="412648"/>
            <a:ext cx="6519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7251" y="5640943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506" y="36966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vồ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0380" y="5640943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251" y="3776804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cào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1129164" y="4228541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926276" y="2603815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18729" y="467726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26" b="92768" l="9926" r="89578">
                        <a14:foregroundMark x1="41439" y1="49377" x2="57072" y2="32668"/>
                        <a14:foregroundMark x1="48883" y1="68329" x2="56328" y2="38903"/>
                        <a14:foregroundMark x1="41687" y1="57606" x2="52854" y2="43142"/>
                        <a14:foregroundMark x1="38710" y1="37406" x2="49132" y2="53367"/>
                        <a14:foregroundMark x1="51117" y1="37406" x2="41439" y2="41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72" y="3690602"/>
            <a:ext cx="3177310" cy="32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2057400" y="533400"/>
            <a:ext cx="7237186" cy="1828800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con nhận được nhiều lì xì!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2239">
            <a:off x="5041466" y="1660475"/>
            <a:ext cx="2514610" cy="52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24200" y="1447800"/>
            <a:ext cx="6172200" cy="3581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888465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3854"/>
            <a:ext cx="12496799" cy="68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-567050" y="1429174"/>
            <a:ext cx="12454250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u="sng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Pe</a:t>
            </a:r>
            <a:r>
              <a:rPr lang="el-GR" altLang="en-US" sz="3400" u="sng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ς</a:t>
            </a:r>
            <a:r>
              <a:rPr lang="en-US" altLang="en-US" sz="3400" u="sng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iod</a:t>
            </a:r>
            <a:r>
              <a:rPr lang="en-US" altLang="en-US" sz="3400" u="sng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107: Unit 16</a:t>
            </a:r>
            <a:r>
              <a:rPr lang="en-US" altLang="en-US" sz="34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Let’s go to the bookshop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7338" y="762000"/>
            <a:ext cx="8354404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Monday, March 21   2022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-836277" y="2127452"/>
            <a:ext cx="11927907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Lesson 2: 1, 2, 3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00000" y="503236"/>
            <a:ext cx="696200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st</a:t>
            </a:r>
            <a:endParaRPr lang="en-US" altLang="en-US" sz="34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96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4" y="13854"/>
            <a:ext cx="12310113" cy="68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4589142" y="1420091"/>
            <a:ext cx="2895600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u="sng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 chuyện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1600200" y="2092037"/>
            <a:ext cx="8393724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 18: Khát vọng sống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22142" y="762000"/>
            <a:ext cx="8229600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năm ngày 17 tháng 3 năm 2022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568953" y="2763983"/>
            <a:ext cx="8393724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Ý nghĩa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35352" y="3464648"/>
            <a:ext cx="11749720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Ca ngợi con người với khát vọng sống mãnh liệt đã vượt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-2568953" y="4122162"/>
            <a:ext cx="15849600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qua </a:t>
            </a:r>
            <a:r>
              <a:rPr lang="en-US" altLang="en-US" sz="34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đĀ</a:t>
            </a: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khát, </a:t>
            </a:r>
            <a:r>
              <a:rPr lang="en-US" altLang="en-US" sz="34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chến</a:t>
            </a: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thắng thú dữ, chiến thắng cái chết.</a:t>
            </a:r>
          </a:p>
        </p:txBody>
      </p:sp>
    </p:spTree>
    <p:extLst>
      <p:ext uri="{BB962C8B-B14F-4D97-AF65-F5344CB8AC3E}">
        <p14:creationId xmlns:p14="http://schemas.microsoft.com/office/powerpoint/2010/main" val="324045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4" y="13854"/>
            <a:ext cx="12310113" cy="68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4589142" y="1420091"/>
            <a:ext cx="2895600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u="sng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 chuyện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1600200" y="2092037"/>
            <a:ext cx="8393724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 18: Khát vọng sống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22142" y="762000"/>
            <a:ext cx="8229600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năm ngày 17 tháng 3 năm 2022</a:t>
            </a:r>
          </a:p>
        </p:txBody>
      </p:sp>
    </p:spTree>
    <p:extLst>
      <p:ext uri="{BB962C8B-B14F-4D97-AF65-F5344CB8AC3E}">
        <p14:creationId xmlns:p14="http://schemas.microsoft.com/office/powerpoint/2010/main" val="1837374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4" y="13854"/>
            <a:ext cx="12310113" cy="68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600200" y="738555"/>
            <a:ext cx="7814819" cy="76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2881681" y="2113035"/>
            <a:ext cx="6021189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 đúng nội dung câu chuyện.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981200" y="2750074"/>
            <a:ext cx="6833744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 đúng trình tự truyện.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54726" y="3435926"/>
            <a:ext cx="6833744" cy="8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Lời kể tự nhiên.</a:t>
            </a:r>
          </a:p>
        </p:txBody>
      </p:sp>
    </p:spTree>
    <p:extLst>
      <p:ext uri="{BB962C8B-B14F-4D97-AF65-F5344CB8AC3E}">
        <p14:creationId xmlns:p14="http://schemas.microsoft.com/office/powerpoint/2010/main" val="1989924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58827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2400" y="217326"/>
            <a:ext cx="3236720" cy="927262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200" kern="0" dirty="0">
                <a:solidFill>
                  <a:srgbClr val="FFFFFF"/>
                </a:solidFill>
                <a:latin typeface="UTM Avo" panose="02040603050506020204" charset="0"/>
              </a:rPr>
              <a:t>1. </a:t>
            </a:r>
            <a:r>
              <a:rPr lang="en-US" sz="3200" kern="0" dirty="0" err="1">
                <a:solidFill>
                  <a:srgbClr val="FFFFFF"/>
                </a:solidFill>
                <a:latin typeface="UTM Avo" panose="02040603050506020204" charset="0"/>
              </a:rPr>
              <a:t>Làm</a:t>
            </a:r>
            <a:r>
              <a:rPr lang="en-US" sz="3200" kern="0" dirty="0">
                <a:solidFill>
                  <a:srgbClr val="FFFFFF"/>
                </a:solidFill>
                <a:latin typeface="UTM Avo" panose="02040603050506020204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UTM Avo" panose="02040603050506020204" charset="0"/>
              </a:rPr>
              <a:t>quen</a:t>
            </a:r>
            <a:endParaRPr lang="en-US" sz="3200" kern="0" dirty="0">
              <a:solidFill>
                <a:srgbClr val="FFFFFF"/>
              </a:solidFill>
              <a:latin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1820" y="2185267"/>
            <a:ext cx="2514600" cy="1084906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73" tIns="34287" rIns="68573" bIns="34287">
            <a:spAutoFit/>
          </a:bodyPr>
          <a:lstStyle/>
          <a:p>
            <a:pPr algn="ctr" defTabSz="685800">
              <a:defRPr/>
            </a:pPr>
            <a:r>
              <a:rPr lang="en-US" sz="6600" kern="0" dirty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au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32999" y="3270173"/>
            <a:ext cx="1331720" cy="1153655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5400" kern="0" dirty="0">
                <a:solidFill>
                  <a:srgbClr val="FFFF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64719" y="3270172"/>
            <a:ext cx="1295400" cy="1153655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5400" kern="0" dirty="0">
                <a:solidFill>
                  <a:srgbClr val="FFFFFF"/>
                </a:solidFill>
                <a:latin typeface=".VnAvant" panose="020B7200000000000000" pitchFamily="34" charset="0"/>
              </a:rPr>
              <a:t>u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14400"/>
            <a:ext cx="3479398" cy="32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27900" y="4279900"/>
            <a:ext cx="2963863" cy="7699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0" kern="0" dirty="0" err="1">
                <a:solidFill>
                  <a:prstClr val="black"/>
                </a:solidFill>
              </a:rPr>
              <a:t>c©y</a:t>
            </a:r>
            <a:r>
              <a:rPr lang="en-US" altLang="en-US" sz="4400" b="0" kern="0" dirty="0">
                <a:solidFill>
                  <a:prstClr val="black"/>
                </a:solidFill>
              </a:rPr>
              <a:t> c</a:t>
            </a:r>
            <a:r>
              <a:rPr lang="en-US" altLang="en-US" sz="4400" b="0" kern="0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35838" y="4138613"/>
            <a:ext cx="2955925" cy="911225"/>
          </a:xfrm>
          <a:prstGeom prst="rect">
            <a:avLst/>
          </a:prstGeom>
          <a:solidFill>
            <a:srgbClr val="FFFF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kern="0" dirty="0">
                <a:solidFill>
                  <a:prstClr val="black"/>
                </a:solidFill>
                <a:latin typeface=".VnAvant" panose="020B7200000000000000" pitchFamily="34" charset="0"/>
              </a:rPr>
              <a:t>c</a:t>
            </a:r>
            <a:r>
              <a:rPr lang="en-US" sz="4800" b="0" kern="0" dirty="0">
                <a:solidFill>
                  <a:srgbClr val="FF0000"/>
                </a:solidFill>
                <a:latin typeface=".VnAvant" panose="020B7200000000000000" pitchFamily="34" charset="0"/>
              </a:rPr>
              <a:t>au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34251" y="5028408"/>
            <a:ext cx="1479550" cy="744538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kern="0" dirty="0">
                <a:solidFill>
                  <a:prstClr val="black"/>
                </a:solidFill>
                <a:latin typeface="VNI-Avo" pitchFamily="2" charset="0"/>
              </a:rPr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12213" y="5049838"/>
            <a:ext cx="1487488" cy="744538"/>
          </a:xfrm>
          <a:prstGeom prst="rect">
            <a:avLst/>
          </a:prstGeom>
          <a:solidFill>
            <a:srgbClr val="E9A5C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kern="0" dirty="0">
                <a:solidFill>
                  <a:srgbClr val="FF0000"/>
                </a:solidFill>
                <a:latin typeface=".VnAvant" panose="020B7200000000000000" pitchFamily="34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2439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>
            <a:extLst>
              <a:ext uri="{FF2B5EF4-FFF2-40B4-BE49-F238E27FC236}">
                <a16:creationId xmlns:a16="http://schemas.microsoft.com/office/drawing/2014/main" id="{363888DA-681A-DBE3-AEEE-365CBE4E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10">
            <a:extLst>
              <a:ext uri="{FF2B5EF4-FFF2-40B4-BE49-F238E27FC236}">
                <a16:creationId xmlns:a16="http://schemas.microsoft.com/office/drawing/2014/main" id="{FAB6545A-5FD9-A4F3-763C-1FA5492BC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831850"/>
            <a:ext cx="4446588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14">
            <a:extLst>
              <a:ext uri="{FF2B5EF4-FFF2-40B4-BE49-F238E27FC236}">
                <a16:creationId xmlns:a16="http://schemas.microsoft.com/office/drawing/2014/main" id="{7EB90484-5313-A179-F6A0-73C14AD36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3938588"/>
            <a:ext cx="66500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组合 19">
            <a:extLst>
              <a:ext uri="{FF2B5EF4-FFF2-40B4-BE49-F238E27FC236}">
                <a16:creationId xmlns:a16="http://schemas.microsoft.com/office/drawing/2014/main" id="{D43EDD81-0A3A-BFAF-D2D0-0E4C7A5C2A90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4730750"/>
            <a:ext cx="10828338" cy="1782763"/>
            <a:chOff x="0" y="3163016"/>
            <a:chExt cx="9144000" cy="2008136"/>
          </a:xfrm>
        </p:grpSpPr>
        <p:pic>
          <p:nvPicPr>
            <p:cNvPr id="6156" name="图片 13">
              <a:extLst>
                <a:ext uri="{FF2B5EF4-FFF2-40B4-BE49-F238E27FC236}">
                  <a16:creationId xmlns:a16="http://schemas.microsoft.com/office/drawing/2014/main" id="{FF1D88DE-F5F7-1BF4-8823-AB69FC851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图片 15">
              <a:extLst>
                <a:ext uri="{FF2B5EF4-FFF2-40B4-BE49-F238E27FC236}">
                  <a16:creationId xmlns:a16="http://schemas.microsoft.com/office/drawing/2014/main" id="{F6F8981C-2623-DFBA-3193-F7E427EEF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图片 16">
              <a:extLst>
                <a:ext uri="{FF2B5EF4-FFF2-40B4-BE49-F238E27FC236}">
                  <a16:creationId xmlns:a16="http://schemas.microsoft.com/office/drawing/2014/main" id="{743D6041-2577-27F2-C252-9ACF77CA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图片 7">
            <a:extLst>
              <a:ext uri="{FF2B5EF4-FFF2-40B4-BE49-F238E27FC236}">
                <a16:creationId xmlns:a16="http://schemas.microsoft.com/office/drawing/2014/main" id="{B6E97A66-2449-FA47-7063-541D799184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4513263"/>
            <a:ext cx="409733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图片 9">
            <a:extLst>
              <a:ext uri="{FF2B5EF4-FFF2-40B4-BE49-F238E27FC236}">
                <a16:creationId xmlns:a16="http://schemas.microsoft.com/office/drawing/2014/main" id="{3E7757CE-4BB7-6B49-02CB-CC34CC3D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4960938"/>
            <a:ext cx="18129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FFBAFE28-93E8-35C9-DE76-C1F0B8EC6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587375"/>
            <a:ext cx="10556875" cy="1014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69">
              <a:lnSpc>
                <a:spcPts val="3553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664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TP THÁI NGUYÊN</a:t>
            </a:r>
          </a:p>
          <a:p>
            <a:pPr algn="ctr" defTabSz="406069">
              <a:lnSpc>
                <a:spcPts val="3553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664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LẬP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7A1A246B-897E-D3EA-3760-C4C9FD115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038350"/>
            <a:ext cx="10556875" cy="657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69">
              <a:lnSpc>
                <a:spcPts val="4441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664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267BBBBD-3941-ADCF-C7D5-7EC8467EB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2752725"/>
            <a:ext cx="10556875" cy="5955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69">
              <a:lnSpc>
                <a:spcPts val="4441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66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66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 AU, ÂU</a:t>
            </a:r>
            <a:endParaRPr lang="en-US" altLang="en-US" sz="266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CC417C7-DC11-DF51-A81E-38C705C3F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13" y="4213225"/>
            <a:ext cx="6226175" cy="657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06069">
              <a:lnSpc>
                <a:spcPts val="4441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42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2842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42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sz="2842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42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Đào</a:t>
            </a:r>
            <a:r>
              <a:rPr lang="en-US" altLang="en-US" sz="2842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42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sz="2842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Kim </a:t>
            </a:r>
            <a:r>
              <a:rPr lang="en-US" altLang="en-US" sz="2842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Thoa</a:t>
            </a:r>
            <a:endParaRPr lang="en-US" altLang="en-US" sz="2842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5125"/>
            <a:ext cx="5334000" cy="490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14068" y="5658954"/>
            <a:ext cx="2963863" cy="7699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0" kern="0" dirty="0" err="1">
                <a:solidFill>
                  <a:prstClr val="black"/>
                </a:solidFill>
              </a:rPr>
              <a:t>c©y</a:t>
            </a:r>
            <a:r>
              <a:rPr lang="en-US" altLang="en-US" sz="4400" b="0" kern="0" dirty="0">
                <a:solidFill>
                  <a:prstClr val="black"/>
                </a:solidFill>
              </a:rPr>
              <a:t> c</a:t>
            </a:r>
            <a:r>
              <a:rPr lang="en-US" altLang="en-US" sz="4400" b="0" kern="0" dirty="0">
                <a:solidFill>
                  <a:srgbClr val="FF0000"/>
                </a:solidFill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2871872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1820" y="2185267"/>
            <a:ext cx="2514600" cy="1084906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73" tIns="34287" rIns="68573" bIns="34287">
            <a:spAutoFit/>
          </a:bodyPr>
          <a:lstStyle/>
          <a:p>
            <a:pPr algn="ctr" defTabSz="685800">
              <a:defRPr/>
            </a:pPr>
            <a:r>
              <a:rPr lang="en-US" sz="6600" kern="0" dirty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©u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92515" y="3270172"/>
            <a:ext cx="1331720" cy="1153655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5400" kern="0" dirty="0">
                <a:solidFill>
                  <a:srgbClr val="FFFFFF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28305" y="3270173"/>
            <a:ext cx="1295400" cy="1153655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5400" kern="0" dirty="0">
                <a:solidFill>
                  <a:srgbClr val="FFFFFF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" y="217326"/>
            <a:ext cx="3236720" cy="927262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200" kern="0" dirty="0">
                <a:solidFill>
                  <a:srgbClr val="FFFFFF"/>
                </a:solidFill>
                <a:latin typeface="UTM Avo" panose="02040603050506020204" charset="0"/>
              </a:rPr>
              <a:t>1. </a:t>
            </a:r>
            <a:r>
              <a:rPr lang="en-US" sz="3200" kern="0" dirty="0" err="1">
                <a:solidFill>
                  <a:srgbClr val="FFFFFF"/>
                </a:solidFill>
                <a:latin typeface="UTM Avo" panose="02040603050506020204" charset="0"/>
              </a:rPr>
              <a:t>Làm</a:t>
            </a:r>
            <a:r>
              <a:rPr lang="en-US" sz="3200" kern="0" dirty="0">
                <a:solidFill>
                  <a:srgbClr val="FFFFFF"/>
                </a:solidFill>
                <a:latin typeface="UTM Avo" panose="02040603050506020204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UTM Avo" panose="02040603050506020204" charset="0"/>
              </a:rPr>
              <a:t>quen</a:t>
            </a:r>
            <a:endParaRPr lang="en-US" sz="3200" kern="0" dirty="0">
              <a:solidFill>
                <a:srgbClr val="FFFFFF"/>
              </a:solidFill>
              <a:latin typeface="UTM Avo" panose="02040603050506020204" charset="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75" y="1056142"/>
            <a:ext cx="4019950" cy="308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27900" y="4279900"/>
            <a:ext cx="2963863" cy="7699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0" kern="0" dirty="0">
                <a:solidFill>
                  <a:prstClr val="black"/>
                </a:solidFill>
              </a:rPr>
              <a:t>chim </a:t>
            </a:r>
            <a:r>
              <a:rPr lang="en-US" altLang="en-US" sz="4400" b="0" kern="0" dirty="0" err="1">
                <a:solidFill>
                  <a:prstClr val="black"/>
                </a:solidFill>
              </a:rPr>
              <a:t>s</a:t>
            </a:r>
            <a:r>
              <a:rPr lang="en-US" altLang="en-US" sz="4400" b="0" kern="0" dirty="0" err="1">
                <a:solidFill>
                  <a:srgbClr val="FF0000"/>
                </a:solidFill>
              </a:rPr>
              <a:t>©u</a:t>
            </a:r>
            <a:endParaRPr lang="en-US" altLang="en-US" sz="4400" b="0" kern="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31868" y="4189109"/>
            <a:ext cx="2955925" cy="911225"/>
          </a:xfrm>
          <a:prstGeom prst="rect">
            <a:avLst/>
          </a:prstGeom>
          <a:solidFill>
            <a:srgbClr val="FFFF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s</a:t>
            </a:r>
            <a:r>
              <a:rPr lang="en-US" sz="48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4800" b="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en-US" sz="4800" b="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06036" y="5158293"/>
            <a:ext cx="1479550" cy="744538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kern="0" dirty="0">
                <a:solidFill>
                  <a:prstClr val="black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85586" y="5152447"/>
            <a:ext cx="1487488" cy="744538"/>
          </a:xfrm>
          <a:prstGeom prst="rect">
            <a:avLst/>
          </a:prstGeom>
          <a:solidFill>
            <a:srgbClr val="E9A5C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4800" b="0" kern="0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5915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88" y="220302"/>
            <a:ext cx="6076623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30304" y="5407025"/>
            <a:ext cx="2963863" cy="7699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0" kern="0" dirty="0">
                <a:solidFill>
                  <a:prstClr val="black"/>
                </a:solidFill>
              </a:rPr>
              <a:t>chim </a:t>
            </a:r>
            <a:r>
              <a:rPr lang="en-US" altLang="en-US" sz="4400" b="0" kern="0" dirty="0" err="1">
                <a:solidFill>
                  <a:prstClr val="black"/>
                </a:solidFill>
              </a:rPr>
              <a:t>s</a:t>
            </a:r>
            <a:r>
              <a:rPr lang="en-US" altLang="en-US" sz="4400" b="0" kern="0" dirty="0" err="1">
                <a:solidFill>
                  <a:srgbClr val="FF0000"/>
                </a:solidFill>
              </a:rPr>
              <a:t>©u</a:t>
            </a:r>
            <a:endParaRPr lang="en-US" altLang="en-US" sz="4400" b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15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9709" cy="700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066800" y="4258266"/>
            <a:ext cx="3777581" cy="1837734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endParaRPr lang="en-US" sz="5400" kern="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31071" y="4233769"/>
            <a:ext cx="3777581" cy="1837734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endParaRPr lang="en-US" sz="5400" kern="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66948" y="877230"/>
            <a:ext cx="3796057" cy="1781396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endParaRPr lang="en-US" sz="5400" kern="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31070" y="906386"/>
            <a:ext cx="3822729" cy="1781396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endParaRPr lang="en-US" sz="5400" kern="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6800" y="542277"/>
            <a:ext cx="3657600" cy="1969760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12000" dirty="0">
                <a:solidFill>
                  <a:schemeClr val="bg1"/>
                </a:solidFill>
                <a:latin typeface=".VnAvant" pitchFamily="34" charset="0"/>
              </a:rPr>
              <a:t>au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07696" y="564366"/>
            <a:ext cx="123623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54416" y="558571"/>
            <a:ext cx="112082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solidFill>
                  <a:srgbClr val="FF6600"/>
                </a:solidFill>
                <a:latin typeface=".VnAvant" pitchFamily="34" charset="0"/>
              </a:rPr>
              <a:t>u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71662" y="4100361"/>
            <a:ext cx="316785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latin typeface=".VnAvant" pitchFamily="34" charset="0"/>
              </a:rPr>
              <a:t>c</a:t>
            </a:r>
            <a:r>
              <a:rPr lang="en-US" sz="12000" dirty="0">
                <a:solidFill>
                  <a:srgbClr val="FF0000"/>
                </a:solidFill>
                <a:latin typeface=".VnAvant" pitchFamily="34" charset="0"/>
              </a:rPr>
              <a:t>au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06998" y="4063616"/>
            <a:ext cx="277031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 err="1">
                <a:latin typeface=".VnAvant" pitchFamily="34" charset="0"/>
              </a:rPr>
              <a:t>s</a:t>
            </a:r>
            <a:r>
              <a:rPr lang="en-US" sz="12000" dirty="0" err="1">
                <a:solidFill>
                  <a:srgbClr val="FF0000"/>
                </a:solidFill>
                <a:latin typeface=".VnAvant" pitchFamily="34" charset="0"/>
              </a:rPr>
              <a:t>©u</a:t>
            </a:r>
            <a:endParaRPr lang="en-US" sz="12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88274" y="573045"/>
            <a:ext cx="21723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solidFill>
                  <a:schemeClr val="bg1"/>
                </a:solidFill>
                <a:latin typeface=".VnAvant" pitchFamily="34" charset="0"/>
              </a:rPr>
              <a:t>©u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33199" y="580377"/>
            <a:ext cx="112082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solidFill>
                  <a:srgbClr val="FF6600"/>
                </a:solidFill>
                <a:latin typeface=".VnAvant" pitchFamily="34" charset="0"/>
              </a:rPr>
              <a:t>u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386752" y="572426"/>
            <a:ext cx="123623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solidFill>
                  <a:srgbClr val="0000FF"/>
                </a:solidFill>
                <a:latin typeface=".VnAvant" pitchFamily="34" charset="0"/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108104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1218507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99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709"/>
            <a:ext cx="8945655" cy="544606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2.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.VnAvant" panose="020B7200000000000000" pitchFamily="34" charset="0"/>
              </a:rPr>
              <a:t>au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?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.VnAvant" panose="020B7200000000000000" pitchFamily="34" charset="0"/>
              </a:rPr>
              <a:t>©u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72316"/>
            <a:ext cx="11963400" cy="628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85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" y="3068584"/>
            <a:ext cx="4371910" cy="294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74" y="3263403"/>
            <a:ext cx="4034053" cy="30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985" y="3464330"/>
            <a:ext cx="3321098" cy="28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063603" cy="260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399" y="46456"/>
            <a:ext cx="3798684" cy="237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882135" y="6010826"/>
            <a:ext cx="2946797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b«ng</a:t>
            </a:r>
            <a:r>
              <a:rPr lang="en-US" sz="3600" kern="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lau</a:t>
            </a:r>
            <a:endParaRPr lang="en-US" sz="3600" kern="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818472" y="2516985"/>
            <a:ext cx="2700933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kern="0" dirty="0">
                <a:solidFill>
                  <a:prstClr val="black"/>
                </a:solidFill>
                <a:latin typeface=".VnAvant" panose="020B7200000000000000" pitchFamily="34" charset="0"/>
              </a:rPr>
              <a:t>con </a:t>
            </a:r>
            <a:r>
              <a:rPr lang="en-US" sz="360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tr©u</a:t>
            </a:r>
            <a:endParaRPr lang="en-US" sz="3600" kern="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406032" y="2516986"/>
            <a:ext cx="1938338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kern="0" dirty="0">
                <a:solidFill>
                  <a:prstClr val="black"/>
                </a:solidFill>
                <a:latin typeface=".VnAvant" panose="020B7200000000000000" pitchFamily="34" charset="0"/>
              </a:rPr>
              <a:t>bå </a:t>
            </a:r>
            <a:r>
              <a:rPr lang="en-US" sz="360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c©u</a:t>
            </a:r>
            <a:endParaRPr lang="en-US" sz="3600" kern="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437681" y="2521370"/>
            <a:ext cx="1938338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kern="0" dirty="0">
                <a:solidFill>
                  <a:prstClr val="black"/>
                </a:solidFill>
                <a:latin typeface=".VnAvant" panose="020B7200000000000000" pitchFamily="34" charset="0"/>
              </a:rPr>
              <a:t>con </a:t>
            </a:r>
            <a:r>
              <a:rPr lang="en-US" sz="360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tµu</a:t>
            </a:r>
            <a:endParaRPr lang="en-US" sz="3600" kern="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133663" y="5995752"/>
            <a:ext cx="2808251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c©y</a:t>
            </a:r>
            <a:r>
              <a:rPr lang="en-US" sz="3600" kern="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cÇu</a:t>
            </a:r>
            <a:endParaRPr lang="en-US" sz="3600" kern="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324868" y="5995754"/>
            <a:ext cx="1938338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rau</a:t>
            </a:r>
            <a:r>
              <a:rPr lang="en-US" sz="3600" kern="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.VnAvant" panose="020B7200000000000000" pitchFamily="34" charset="0"/>
              </a:rPr>
              <a:t>c¶i</a:t>
            </a:r>
            <a:endParaRPr lang="en-US" sz="3600" kern="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1026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5" y="11588"/>
            <a:ext cx="4124424" cy="240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7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709"/>
            <a:ext cx="8945655" cy="544606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2.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.VnAvant" panose="020B7200000000000000" pitchFamily="34" charset="0"/>
              </a:rPr>
              <a:t>au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?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.VnAvant" panose="020B7200000000000000" pitchFamily="34" charset="0"/>
              </a:rPr>
              <a:t>©u</a:t>
            </a:r>
            <a:r>
              <a:rPr lang="en-US" sz="3000" dirty="0">
                <a:solidFill>
                  <a:prstClr val="black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572316"/>
            <a:ext cx="11963400" cy="598088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981200" y="3249613"/>
            <a:ext cx="847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210800" y="6485370"/>
            <a:ext cx="847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09600" y="6533140"/>
            <a:ext cx="847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5791200" y="6498430"/>
            <a:ext cx="715963" cy="52388"/>
            <a:chOff x="9159875" y="2773363"/>
            <a:chExt cx="715963" cy="52387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9159875" y="2773363"/>
              <a:ext cx="71596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9159875" y="2820987"/>
              <a:ext cx="715963" cy="476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10411114" y="3240087"/>
            <a:ext cx="715963" cy="52388"/>
            <a:chOff x="9159875" y="2773363"/>
            <a:chExt cx="715963" cy="52387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9159875" y="2773363"/>
              <a:ext cx="71596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9159875" y="2820987"/>
              <a:ext cx="715963" cy="476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300786" y="3218656"/>
            <a:ext cx="715963" cy="52388"/>
            <a:chOff x="9159875" y="2773363"/>
            <a:chExt cx="715963" cy="52387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9159875" y="2773363"/>
              <a:ext cx="71596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159875" y="2820987"/>
              <a:ext cx="715963" cy="476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73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5000" y="1410893"/>
            <a:ext cx="8153400" cy="99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vần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au: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01371" y="2971801"/>
            <a:ext cx="8153400" cy="99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vần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âu</a:t>
            </a:r>
            <a:r>
              <a:rPr lang="en-US" alt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99262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183951"/>
            <a:ext cx="4038600" cy="9941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FF0000"/>
                </a:solidFill>
                <a:latin typeface=".VnAvant" panose="020B7200000000000000" pitchFamily="34" charset="0"/>
              </a:rPr>
              <a:t>4. </a:t>
            </a:r>
            <a:r>
              <a:rPr lang="en-US" altLang="en-US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en-US" altLang="en-US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endParaRPr lang="en-US" alt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06778"/>
            <a:ext cx="11887200" cy="175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4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66800" y="914400"/>
            <a:ext cx="8153400" cy="4038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32732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64" y="274637"/>
            <a:ext cx="100584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048000" y="2379810"/>
            <a:ext cx="2127503" cy="232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14500" dirty="0">
                <a:solidFill>
                  <a:srgbClr val="FFFF00"/>
                </a:solidFill>
                <a:latin typeface="HP001 4 hàng" panose="020B0603050302020204" pitchFamily="34" charset="-93"/>
              </a:rPr>
              <a:t>au</a:t>
            </a:r>
            <a:endParaRPr lang="vi-VN" altLang="en-US" sz="14500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59561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viet van 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96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1" y="274637"/>
            <a:ext cx="11359898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438400" y="2396835"/>
            <a:ext cx="2127503" cy="232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14500" dirty="0">
                <a:solidFill>
                  <a:srgbClr val="FFFF00"/>
                </a:solidFill>
                <a:latin typeface="HP001 4 hàng" panose="020B0603050302020204" pitchFamily="34" charset="-93"/>
              </a:rPr>
              <a:t>au</a:t>
            </a:r>
            <a:endParaRPr lang="vi-VN" altLang="en-US" sz="14500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13261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1658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524005" y="2289985"/>
            <a:ext cx="3896752" cy="253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0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0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endParaRPr lang="vi-VN" altLang="en-US" sz="157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694220" y="2289985"/>
            <a:ext cx="3155970" cy="253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0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cau</a:t>
            </a:r>
            <a:endParaRPr lang="vi-VN" altLang="en-US" sz="157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664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iet cay c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399"/>
            <a:ext cx="119634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658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27020" y="2179145"/>
            <a:ext cx="3896752" cy="253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0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0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endParaRPr lang="vi-VN" altLang="en-US" sz="157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597235" y="2179145"/>
            <a:ext cx="3155970" cy="253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0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cau</a:t>
            </a:r>
            <a:endParaRPr lang="vi-VN" altLang="en-US" sz="157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15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325"/>
            <a:ext cx="11506200" cy="641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410690" y="2376055"/>
            <a:ext cx="3048000" cy="237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0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âu</a:t>
            </a:r>
            <a:endParaRPr lang="vi-VN" altLang="en-US" sz="150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65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iet van 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8" y="6926"/>
            <a:ext cx="12164291" cy="68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8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325"/>
            <a:ext cx="11506200" cy="641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410690" y="2362200"/>
            <a:ext cx="3048000" cy="237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0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âu</a:t>
            </a:r>
            <a:endParaRPr lang="vi-VN" altLang="en-US" sz="150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40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150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209800" y="2313710"/>
            <a:ext cx="5785877" cy="237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0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chim  </a:t>
            </a:r>
            <a:endParaRPr lang="vi-VN" altLang="en-US" sz="150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170241" y="2299855"/>
            <a:ext cx="3059169" cy="237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0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sâu</a:t>
            </a:r>
            <a:endParaRPr lang="vi-VN" altLang="en-US" sz="150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5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unched Tape 5"/>
          <p:cNvSpPr/>
          <p:nvPr/>
        </p:nvSpPr>
        <p:spPr>
          <a:xfrm>
            <a:off x="4737100" y="148994"/>
            <a:ext cx="2819400" cy="1219200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581400" y="3408218"/>
            <a:ext cx="5181600" cy="3429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86201" y="3810000"/>
            <a:ext cx="4648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lì xì may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mắn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76200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7100" y="43542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17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iet chim s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150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209800" y="2313710"/>
            <a:ext cx="5785877" cy="237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0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chim  </a:t>
            </a:r>
            <a:endParaRPr lang="vi-VN" altLang="en-US" sz="150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170241" y="2299855"/>
            <a:ext cx="3059169" cy="237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6846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0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sâu</a:t>
            </a:r>
            <a:endParaRPr lang="vi-VN" altLang="en-US" sz="15000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12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800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31877EC-E4B2-4910-A100-D68901865736}" type="slidenum">
              <a:rPr lang="vi-VN" altLang="en-US">
                <a:solidFill>
                  <a:srgbClr val="898989"/>
                </a:solidFill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vi-VN" altLang="en-US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745890" y="1489333"/>
            <a:ext cx="8779669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25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Chúc các thầy cô mạnh khỏe,  </a:t>
            </a:r>
            <a:endParaRPr lang="en-US" altLang="en-US" sz="5250" b="1" dirty="0">
              <a:solidFill>
                <a:prstClr val="white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759745" y="2865076"/>
            <a:ext cx="8779669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25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các em chăm </a:t>
            </a:r>
            <a:r>
              <a:rPr lang="en-US" altLang="en-US" sz="525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wg</a:t>
            </a:r>
            <a:r>
              <a:rPr lang="el-GR" altLang="en-US" sz="525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Ξ</a:t>
            </a:r>
            <a:r>
              <a:rPr lang="en-US" altLang="en-US" sz="525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 </a:t>
            </a:r>
            <a:r>
              <a:rPr lang="en-US" altLang="en-US" sz="525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hǌ</a:t>
            </a:r>
            <a:r>
              <a:rPr lang="en-US" altLang="en-US" sz="525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giỏi. </a:t>
            </a:r>
            <a:endParaRPr lang="en-US" altLang="en-US" sz="5250" b="1" dirty="0">
              <a:solidFill>
                <a:prstClr val="white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3657600" y="4200587"/>
            <a:ext cx="4655344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25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Tạm</a:t>
            </a:r>
            <a:r>
              <a:rPr lang="en-US" altLang="en-US" sz="525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25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525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 </a:t>
            </a:r>
            <a:endParaRPr lang="en-US" altLang="en-US" sz="5250" b="1" dirty="0">
              <a:solidFill>
                <a:prstClr val="white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80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2828" r="75985" b="51515"/>
          <a:stretch/>
        </p:blipFill>
        <p:spPr>
          <a:xfrm>
            <a:off x="2152933" y="1774041"/>
            <a:ext cx="658094" cy="1304641"/>
          </a:xfrm>
          <a:prstGeom prst="rect">
            <a:avLst/>
          </a:prstGeom>
        </p:spPr>
      </p:pic>
      <p:pic>
        <p:nvPicPr>
          <p:cNvPr id="5" name="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5299365" y="914401"/>
            <a:ext cx="633845" cy="1267691"/>
          </a:xfrm>
          <a:prstGeom prst="rect">
            <a:avLst/>
          </a:prstGeom>
        </p:spPr>
      </p:pic>
      <p:pic>
        <p:nvPicPr>
          <p:cNvPr id="6" name="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3820729" y="803565"/>
            <a:ext cx="658765" cy="1378527"/>
          </a:xfrm>
          <a:prstGeom prst="rect">
            <a:avLst/>
          </a:prstGeom>
        </p:spPr>
      </p:pic>
      <p:pic>
        <p:nvPicPr>
          <p:cNvPr id="7" name="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2828" r="4440" b="51515"/>
          <a:stretch/>
        </p:blipFill>
        <p:spPr>
          <a:xfrm>
            <a:off x="9525000" y="2426362"/>
            <a:ext cx="660052" cy="1343891"/>
          </a:xfrm>
          <a:prstGeom prst="rect">
            <a:avLst/>
          </a:prstGeom>
        </p:spPr>
      </p:pic>
      <p:pic>
        <p:nvPicPr>
          <p:cNvPr id="8" name="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493982" y="4688538"/>
            <a:ext cx="665764" cy="1302327"/>
          </a:xfrm>
          <a:prstGeom prst="rect">
            <a:avLst/>
          </a:prstGeom>
        </p:spPr>
      </p:pic>
      <p:pic>
        <p:nvPicPr>
          <p:cNvPr id="9" name="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4150110" y="4032348"/>
            <a:ext cx="665018" cy="1312381"/>
          </a:xfrm>
          <a:prstGeom prst="rect">
            <a:avLst/>
          </a:prstGeom>
        </p:spPr>
      </p:pic>
      <p:pic>
        <p:nvPicPr>
          <p:cNvPr id="11" name="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7010400" y="2667001"/>
            <a:ext cx="606568" cy="12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1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"/>
          <p:cNvSpPr/>
          <p:nvPr/>
        </p:nvSpPr>
        <p:spPr>
          <a:xfrm>
            <a:off x="2292682" y="3004040"/>
            <a:ext cx="2636074" cy="10704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"/>
          <p:cNvSpPr/>
          <p:nvPr/>
        </p:nvSpPr>
        <p:spPr>
          <a:xfrm>
            <a:off x="2333131" y="5413315"/>
            <a:ext cx="2540578" cy="11260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"/>
          <p:cNvSpPr/>
          <p:nvPr/>
        </p:nvSpPr>
        <p:spPr>
          <a:xfrm>
            <a:off x="6600579" y="2971800"/>
            <a:ext cx="2605766" cy="11026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"/>
          <p:cNvSpPr/>
          <p:nvPr/>
        </p:nvSpPr>
        <p:spPr>
          <a:xfrm>
            <a:off x="6741473" y="5413315"/>
            <a:ext cx="2464872" cy="11260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96145" y="775854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8895" y="312545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A: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6045" y="316875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5983" y="5627383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dừa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5992" y="5648685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B:  cam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1346044" y="1786587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911062" y="4517506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02928" y="4517506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879890" y="2673795"/>
            <a:ext cx="1233055" cy="1256068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03" b="99470" l="879" r="91992">
                        <a14:foregroundMark x1="52051" y1="97137" x2="53906" y2="81654"/>
                        <a14:foregroundMark x1="62695" y1="82821" x2="74219" y2="70308"/>
                        <a14:foregroundMark x1="46680" y1="15164" x2="69141" y2="23860"/>
                        <a14:foregroundMark x1="52832" y1="37540" x2="52832" y2="29905"/>
                        <a14:foregroundMark x1="66602" y1="17179" x2="51074" y2="25875"/>
                        <a14:foregroundMark x1="73242" y1="47720" x2="74902" y2="56416"/>
                        <a14:foregroundMark x1="25488" y1="30329" x2="64844" y2="53552"/>
                        <a14:foregroundMark x1="66016" y1="76988" x2="66406" y2="67020"/>
                        <a14:foregroundMark x1="52832" y1="11135" x2="37891" y2="45705"/>
                        <a14:foregroundMark x1="63965" y1="72534" x2="74219" y2="72534"/>
                        <a14:foregroundMark x1="61133" y1="76776" x2="63379" y2="7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r="6467"/>
          <a:stretch/>
        </p:blipFill>
        <p:spPr>
          <a:xfrm>
            <a:off x="10086206" y="4656501"/>
            <a:ext cx="2002329" cy="2057400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1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4187512" y="3200400"/>
            <a:ext cx="6324600" cy="1828800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con luôn vui vẻ!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76400"/>
            <a:ext cx="1905000" cy="360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072738" y="152399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68324" y="3645545"/>
            <a:ext cx="2362200" cy="9760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44384" y="5500895"/>
            <a:ext cx="2527615" cy="9572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71699" y="3666321"/>
            <a:ext cx="2400300" cy="9552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52292" y="5500895"/>
            <a:ext cx="2400300" cy="9414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1607" y="371544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eo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76707" y="3795201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4735" y="379520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6024" y="564790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5544" y="5680311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5421689" y="2337970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54265" y="4642366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805919" y="460056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33498" y="2842998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03" b="94769" l="4590" r="93555">
                        <a14:foregroundMark x1="25781" y1="30256" x2="39844" y2="34564"/>
                        <a14:foregroundMark x1="52930" y1="42462" x2="67676" y2="28513"/>
                        <a14:foregroundMark x1="22656" y1="29128" x2="33105" y2="37333"/>
                        <a14:foregroundMark x1="50586" y1="72308" x2="50977" y2="49128"/>
                        <a14:foregroundMark x1="26953" y1="58769" x2="41699" y2="61846"/>
                        <a14:foregroundMark x1="25391" y1="61436" x2="32129" y2="66462"/>
                        <a14:foregroundMark x1="26172" y1="63077" x2="29590" y2="66462"/>
                        <a14:foregroundMark x1="28223" y1="74359" x2="59961" y2="77744"/>
                        <a14:foregroundMark x1="53613" y1="25436" x2="56152" y2="4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6161" r="10856" b="3838"/>
          <a:stretch/>
        </p:blipFill>
        <p:spPr>
          <a:xfrm>
            <a:off x="10086512" y="5022648"/>
            <a:ext cx="1612323" cy="18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9697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65152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65152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63636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948542" y="4876800"/>
            <a:ext cx="6324600" cy="1828800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con học thật giỏi nhé!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4520">
            <a:off x="5986573" y="469194"/>
            <a:ext cx="2117882" cy="44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6&quot;/&gt;&lt;/object&gt;&lt;object type=&quot;3&quot; unique_id=&quot;10007&quot;&gt;&lt;property id=&quot;20148&quot; value=&quot;5&quot;/&gt;&lt;property id=&quot;20300&quot; value=&quot;Slide 5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64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60&quot;/&gt;&lt;/object&gt;&lt;object type=&quot;3&quot; unique_id=&quot;10049&quot;&gt;&lt;property id=&quot;20148&quot; value=&quot;5&quot;/&gt;&lt;property id=&quot;20300&quot; value=&quot;Slide 11&quot;/&gt;&lt;property id=&quot;20307&quot; value=&quot;267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449</Words>
  <Application>Microsoft Office PowerPoint</Application>
  <PresentationFormat>Widescreen</PresentationFormat>
  <Paragraphs>106</Paragraphs>
  <Slides>43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VNI-Avo</vt:lpstr>
      <vt:lpstr>Office Theme</vt:lpstr>
      <vt:lpstr>4_Office Theme</vt:lpstr>
      <vt:lpstr>5_Office Theme</vt:lpstr>
      <vt:lpstr>7_Office Theme</vt:lpstr>
      <vt:lpstr>1_Office Theme</vt:lpstr>
      <vt:lpstr>1_Office 主题</vt:lpstr>
      <vt:lpstr>3_Office 主题</vt:lpstr>
      <vt:lpstr>2_Office 主题</vt:lpstr>
      <vt:lpstr>4_Office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69</cp:revision>
  <dcterms:created xsi:type="dcterms:W3CDTF">2020-08-08T17:20:00Z</dcterms:created>
  <dcterms:modified xsi:type="dcterms:W3CDTF">2024-10-25T03:34:19Z</dcterms:modified>
</cp:coreProperties>
</file>