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</p:sldMasterIdLst>
  <p:notesMasterIdLst>
    <p:notesMasterId r:id="rId54"/>
  </p:notesMasterIdLst>
  <p:sldIdLst>
    <p:sldId id="257" r:id="rId21"/>
    <p:sldId id="259" r:id="rId22"/>
    <p:sldId id="260" r:id="rId23"/>
    <p:sldId id="312" r:id="rId24"/>
    <p:sldId id="293" r:id="rId25"/>
    <p:sldId id="315" r:id="rId26"/>
    <p:sldId id="313" r:id="rId27"/>
    <p:sldId id="287" r:id="rId28"/>
    <p:sldId id="314" r:id="rId29"/>
    <p:sldId id="316" r:id="rId30"/>
    <p:sldId id="269" r:id="rId31"/>
    <p:sldId id="289" r:id="rId32"/>
    <p:sldId id="277" r:id="rId33"/>
    <p:sldId id="278" r:id="rId34"/>
    <p:sldId id="301" r:id="rId35"/>
    <p:sldId id="317" r:id="rId36"/>
    <p:sldId id="318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4" r:id="rId51"/>
    <p:sldId id="335" r:id="rId52"/>
    <p:sldId id="33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6A340-52FE-4B35-AF18-570B266566C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622CD-A934-4ACA-86FC-57AF302C3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5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F1055-49C9-4C1E-A816-3979ABA5660B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594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D9593-8B34-4363-A429-5917A947BE54}" type="slidenum">
              <a:rPr lang="en-US" altLang="en-US">
                <a:solidFill>
                  <a:srgbClr val="000000"/>
                </a:solidFill>
              </a:rPr>
              <a:pPr/>
              <a:t>27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28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B09DCA-BF5C-454A-934A-4FA83DC22D49}" type="slidenum">
              <a:rPr lang="en-US" altLang="en-US">
                <a:solidFill>
                  <a:srgbClr val="000000"/>
                </a:solidFill>
              </a:rPr>
              <a:pPr/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28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80616-1E2D-476D-BCE9-13DFFC19BE7D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40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1D0DE-C0D0-452F-AB2F-10111D0F8923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068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7F21C0-44F8-4A6F-8AD3-710FF2C91EA5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8397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326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6EF176-CBFE-4953-A04E-CC2A891B815F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8601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739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830EF-4EC2-4133-B341-8CF61380A63E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05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61267B-AFED-4286-8576-5178B8BD4F7D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7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13586-4558-4E3D-8B82-ABD96D065CE4}" type="slidenum">
              <a:rPr lang="en-US" altLang="en-US">
                <a:solidFill>
                  <a:srgbClr val="000000"/>
                </a:solidFill>
              </a:rPr>
              <a:pPr/>
              <a:t>20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02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071F5-D1DC-419B-AD85-13886F9770F8}" type="slidenum">
              <a:rPr lang="en-US" altLang="en-US">
                <a:solidFill>
                  <a:srgbClr val="000000"/>
                </a:solidFill>
              </a:rPr>
              <a:pPr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421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2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6E8619-FC51-4779-A97E-280897931661}" type="slidenum">
              <a:rPr lang="en-US" altLang="en-US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8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27A239-EC46-44E8-A697-3A510FFE549A}" type="slidenum">
              <a:rPr lang="en-US" altLang="en-US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452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75EE66-44C9-45AD-86AC-C4B6099AAB56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62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E3397-B6BC-44DD-93E2-BED1820624EF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3490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585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2EB284-FF04-481B-BF63-A02452937818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538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89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430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718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052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87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1586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7151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095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7926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87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837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15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43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5505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1777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5540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0774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09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2616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114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277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519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847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4448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54225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2779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9381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7525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0241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0623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4071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79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412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903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214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8011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50341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7344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1585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4521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0851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42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2414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4452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69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401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235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5110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7600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4098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0916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969411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7054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8565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5430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42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68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19492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2400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5519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4164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8252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095499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6306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0639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555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751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392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6438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5933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7783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6386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520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13726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279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02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3801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984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8628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1885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3275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6850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73701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046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0767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8402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0789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700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032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1040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6739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7392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12870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4673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5872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58517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04061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137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559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29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2961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4895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8861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1701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6085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4548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59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643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9966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3822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05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49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423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75227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2724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9604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5763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70289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11490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61130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6583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35933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626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739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15485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60519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4680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63119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3683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5008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12069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04627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64250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927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5205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283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46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77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7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2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5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8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4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75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893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99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0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1476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821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8605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356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240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09349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14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99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6838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0586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421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1455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4075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021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0800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8555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8666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75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6049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3025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76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802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63707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2857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3507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5597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9744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100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54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072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19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3399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62412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0645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7102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95334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2838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8654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01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5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32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6201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7703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7588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662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3086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130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74385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49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96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0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2543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5468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359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88914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6031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650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3506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8155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96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286000"/>
            <a:ext cx="103632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49084" y="3886200"/>
            <a:ext cx="5689600" cy="2057400"/>
          </a:xfrm>
        </p:spPr>
        <p:txBody>
          <a:bodyPr/>
          <a:lstStyle>
            <a:lvl1pPr marL="0" indent="0" algn="ctr">
              <a:buFont typeface="Monotype Sorts" pitchFamily="1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92FF8D6-FE07-429D-A873-D766ACE6C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6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375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792114-7EAA-483B-9083-B112A8826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50353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79235-A32F-4831-B3DA-75DBCB56B1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048020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3124200"/>
            <a:ext cx="50800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E9CE7-91C3-4A1C-A2AE-90EFE62623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7282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22D61-320E-4E93-8CDC-07D4A01B5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8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3D17B-619A-4A1B-AD57-D8891631B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6443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B0A36-4A6D-43F7-933C-D613C2981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617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2358F-6798-4179-8556-4F84A2EA7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7503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1882E9-B008-4828-B3E4-EE60EE3A44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1746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25B65-E95F-41B7-BCAA-5E4DFFD8D8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8207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752600"/>
            <a:ext cx="2590800" cy="3733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1752600"/>
            <a:ext cx="75692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4B00E-1EF4-4D2A-8DE2-BCF382C1A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435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B964-9306-4F8C-AEE7-61F694EF21C4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1CF7-1868-418A-8BBA-5C35AD62B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86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5524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113026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942152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078856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4680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624055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70529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176053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68875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547201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49031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92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7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8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309775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8556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1752600"/>
            <a:ext cx="10363200" cy="11430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16000" y="3124200"/>
            <a:ext cx="10363200" cy="2362200"/>
          </a:xfrm>
          <a:prstGeom prst="rect">
            <a:avLst/>
          </a:prstGeom>
          <a:noFill/>
          <a:ln>
            <a:noFill/>
          </a:ln>
          <a:effectLst>
            <a:outerShdw blurRad="38100" dist="35921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08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363200" y="64008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2AD0528-7111-4B8A-95B9-9CCC161CC7B8}" type="slidenum">
              <a:rPr lang="en-US" alt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57606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0"/>
        </a:spcBef>
        <a:spcAft>
          <a:spcPct val="0"/>
        </a:spcAft>
        <a:buClr>
          <a:srgbClr val="FFFF66"/>
        </a:buClr>
        <a:buSzPct val="75000"/>
        <a:buFont typeface="Monotype Sorts" pitchFamily="1" charset="2"/>
        <a:buChar char="/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FF6666"/>
        </a:buClr>
        <a:buSzPct val="75000"/>
        <a:buFont typeface="Monotype Sorts" pitchFamily="1" charset="2"/>
        <a:buChar char="/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66CCFF"/>
        </a:buClr>
        <a:buSzPct val="75000"/>
        <a:buFont typeface="Monotype Sorts" pitchFamily="1" charset="2"/>
        <a:buChar char="/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80FF00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FFCC66"/>
        </a:buClr>
        <a:buSzPct val="75000"/>
        <a:buFont typeface="Monotype Sorts" pitchFamily="1" charset="2"/>
        <a:buChar char="/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2.xml"/><Relationship Id="rId10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8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2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0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19.png"/><Relationship Id="rId10" Type="http://schemas.openxmlformats.org/officeDocument/2006/relationships/image" Target="../media/image11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3195" y="1287887"/>
            <a:ext cx="9620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BẢN THÂN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197518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tangle 13"/>
          <p:cNvSpPr/>
          <p:nvPr/>
        </p:nvSpPr>
        <p:spPr>
          <a:xfrm>
            <a:off x="956782" y="450954"/>
            <a:ext cx="1027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466" y="1487229"/>
            <a:ext cx="7237658" cy="490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6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800"/>
            <a:ext cx="11887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2400" y="177800"/>
            <a:ext cx="0" cy="655320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52400" y="177800"/>
            <a:ext cx="11884526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2400" y="6721642"/>
            <a:ext cx="118872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36926" y="177800"/>
            <a:ext cx="0" cy="654384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757439" y="972946"/>
            <a:ext cx="436131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4117" y="3937595"/>
            <a:ext cx="15664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Nhệm</a:t>
            </a:r>
            <a:r>
              <a:rPr lang="en-US" sz="2133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33" b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4341" y="739536"/>
            <a:ext cx="6381157" cy="597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81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23615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tangle 13"/>
          <p:cNvSpPr/>
          <p:nvPr/>
        </p:nvSpPr>
        <p:spPr>
          <a:xfrm>
            <a:off x="653369" y="502470"/>
            <a:ext cx="1027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3369" y="1538798"/>
            <a:ext cx="1027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5767" y="2857900"/>
            <a:ext cx="1027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anh,chị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5768" y="4102115"/>
            <a:ext cx="10270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5767" y="4951720"/>
            <a:ext cx="10270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..)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52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4087" y="799393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1478574" y="1972702"/>
            <a:ext cx="9880592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CÁC BIỆN PHÁP VÀ KẾ HOẠCH ĐÃ XÁC ĐỊNH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87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067" y="310936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3988647" y="316391"/>
            <a:ext cx="4328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116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204" y="2273035"/>
            <a:ext cx="10802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04" y="862279"/>
            <a:ext cx="1080259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 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925" y="3330361"/>
            <a:ext cx="1080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925" y="4091480"/>
            <a:ext cx="10802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925" y="4852599"/>
            <a:ext cx="10802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1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418" y="166600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412125" y="1231087"/>
            <a:ext cx="1112734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125" y="2588331"/>
            <a:ext cx="111273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2125" y="3621211"/>
            <a:ext cx="1112734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just"/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5780" y="489397"/>
            <a:ext cx="498412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BÀI HỌC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2125" y="4975008"/>
            <a:ext cx="111273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43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197518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tangle 13"/>
          <p:cNvSpPr/>
          <p:nvPr/>
        </p:nvSpPr>
        <p:spPr>
          <a:xfrm>
            <a:off x="956782" y="450954"/>
            <a:ext cx="10270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THÔNG MINH HƠN HỌC SINH LỚP 5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69" y="1153522"/>
            <a:ext cx="8834907" cy="476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52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197518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tangle 13"/>
          <p:cNvSpPr/>
          <p:nvPr/>
        </p:nvSpPr>
        <p:spPr>
          <a:xfrm>
            <a:off x="956782" y="450954"/>
            <a:ext cx="10270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vi-VN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6782" y="2721377"/>
            <a:ext cx="3267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270" y="1711521"/>
            <a:ext cx="6503404" cy="447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17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Are You Smarter </a:t>
            </a:r>
            <a:br>
              <a:rPr lang="en-US" altLang="en-US"/>
            </a:br>
            <a:r>
              <a:rPr lang="en-US" altLang="en-US"/>
              <a:t>Than a 5</a:t>
            </a:r>
            <a:r>
              <a:rPr lang="en-US" altLang="en-US" baseline="30000"/>
              <a:t>th</a:t>
            </a:r>
            <a:r>
              <a:rPr lang="en-US" altLang="en-US"/>
              <a:t> Grader?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495800" y="3733800"/>
            <a:ext cx="3048000" cy="1905000"/>
          </a:xfrm>
          <a:prstGeom prst="rect">
            <a:avLst/>
          </a:prstGeom>
          <a:solidFill>
            <a:schemeClr val="tx1"/>
          </a:solidFill>
          <a:ln w="152400" cmpd="tri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2052" name="Picture 4" descr="5thGr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1"/>
            <a:ext cx="1905000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21379"/>
      </p:ext>
    </p:extLst>
  </p:cSld>
  <p:clrMapOvr>
    <a:masterClrMapping/>
  </p:clrMapOvr>
  <p:transition>
    <p:sndAc>
      <p:stSnd>
        <p:snd r:embed="rId3" name="5th Grader Short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/>
              <a:t>Question 1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667000"/>
            <a:ext cx="7772400" cy="3505200"/>
          </a:xfrm>
        </p:spPr>
        <p:txBody>
          <a:bodyPr/>
          <a:lstStyle/>
          <a:p>
            <a:r>
              <a:rPr lang="en-US" altLang="en-US" sz="6600" b="1" dirty="0">
                <a:latin typeface="Banmai Times" pitchFamily="18" charset="0"/>
              </a:rPr>
              <a:t>Which Cat is afraid of mouse?</a:t>
            </a:r>
          </a:p>
        </p:txBody>
      </p:sp>
    </p:spTree>
    <p:extLst>
      <p:ext uri="{BB962C8B-B14F-4D97-AF65-F5344CB8AC3E}">
        <p14:creationId xmlns:p14="http://schemas.microsoft.com/office/powerpoint/2010/main" val="26302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189739" y="-24408"/>
            <a:ext cx="4863448" cy="554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5926188" y="-62508"/>
            <a:ext cx="5076074" cy="55857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70060" y="938409"/>
            <a:ext cx="6013888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400" b="1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7413" y="2154336"/>
            <a:ext cx="8064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67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/>
              <a:t>Answer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8800" b="1" dirty="0" err="1">
                <a:latin typeface="Times New Roman" panose="02020603050405020304" pitchFamily="18" charset="0"/>
              </a:rPr>
              <a:t>Doraemon</a:t>
            </a:r>
            <a:endParaRPr lang="en-US" altLang="en-US" sz="8800" b="1" dirty="0">
              <a:latin typeface="Times New Roman" panose="02020603050405020304" pitchFamily="18" charset="0"/>
            </a:endParaRPr>
          </a:p>
        </p:txBody>
      </p:sp>
      <p:sp>
        <p:nvSpPr>
          <p:cNvPr id="49159" name="AutoShape 7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9060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/>
              <a:t>Question 2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6600" b="1" dirty="0">
                <a:latin typeface="Banmai Times" pitchFamily="18" charset="0"/>
              </a:rPr>
              <a:t>Which Mouse is afraid of Cat?</a:t>
            </a:r>
          </a:p>
        </p:txBody>
      </p:sp>
    </p:spTree>
    <p:extLst>
      <p:ext uri="{BB962C8B-B14F-4D97-AF65-F5344CB8AC3E}">
        <p14:creationId xmlns:p14="http://schemas.microsoft.com/office/powerpoint/2010/main" val="3347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Answer 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10600" b="1">
                <a:latin typeface="Banmai Times" pitchFamily="18" charset="0"/>
              </a:rPr>
              <a:t>All Mice</a:t>
            </a:r>
          </a:p>
        </p:txBody>
      </p:sp>
      <p:sp>
        <p:nvSpPr>
          <p:cNvPr id="9523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9523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7180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/>
              <a:t>Question 3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01" y="2346101"/>
            <a:ext cx="9633397" cy="3505200"/>
          </a:xfrm>
        </p:spPr>
        <p:txBody>
          <a:bodyPr/>
          <a:lstStyle/>
          <a:p>
            <a:r>
              <a:rPr lang="en-US" altLang="en-US" sz="4800" b="1" dirty="0">
                <a:latin typeface="Times New Roman" panose="02020603050405020304" pitchFamily="18" charset="0"/>
              </a:rPr>
              <a:t>Nam’s parents have 4 children. Their names are: Spring; Summer; Autumn.</a:t>
            </a:r>
          </a:p>
          <a:p>
            <a:r>
              <a:rPr lang="en-US" altLang="en-US" sz="4800" b="1" dirty="0">
                <a:latin typeface="Times New Roman" panose="02020603050405020304" pitchFamily="18" charset="0"/>
              </a:rPr>
              <a:t>What is the name of the last child?</a:t>
            </a:r>
          </a:p>
        </p:txBody>
      </p:sp>
    </p:spTree>
    <p:extLst>
      <p:ext uri="{BB962C8B-B14F-4D97-AF65-F5344CB8AC3E}">
        <p14:creationId xmlns:p14="http://schemas.microsoft.com/office/powerpoint/2010/main" val="16328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Answer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8800" b="1">
                <a:latin typeface="Banmai Times" pitchFamily="18" charset="0"/>
              </a:rPr>
              <a:t>Nam ^_^</a:t>
            </a:r>
          </a:p>
        </p:txBody>
      </p:sp>
      <p:sp>
        <p:nvSpPr>
          <p:cNvPr id="5427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5427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967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 dirty="0"/>
              <a:t>Question </a:t>
            </a:r>
            <a:r>
              <a:rPr lang="en-US" altLang="en-US" dirty="0" smtClean="0"/>
              <a:t>4</a:t>
            </a:r>
            <a:endParaRPr lang="en-US" alt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6600" b="1" dirty="0">
                <a:latin typeface="Times New Roman" panose="02020603050405020304" pitchFamily="18" charset="0"/>
              </a:rPr>
              <a:t>What has teeth but can’t bite?</a:t>
            </a:r>
          </a:p>
        </p:txBody>
      </p:sp>
    </p:spTree>
    <p:extLst>
      <p:ext uri="{BB962C8B-B14F-4D97-AF65-F5344CB8AC3E}">
        <p14:creationId xmlns:p14="http://schemas.microsoft.com/office/powerpoint/2010/main" val="23764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Answer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11700" b="1">
                <a:latin typeface="Times New Roman" panose="02020603050405020304" pitchFamily="18" charset="0"/>
              </a:rPr>
              <a:t>A Comb</a:t>
            </a:r>
          </a:p>
        </p:txBody>
      </p:sp>
      <p:sp>
        <p:nvSpPr>
          <p:cNvPr id="6451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6451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8248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 dirty="0"/>
              <a:t>Question </a:t>
            </a:r>
            <a:r>
              <a:rPr lang="en-US" altLang="en-US" dirty="0" smtClean="0"/>
              <a:t>5</a:t>
            </a:r>
            <a:endParaRPr lang="en-US" altLang="en-US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7200" b="1" dirty="0">
                <a:latin typeface="Times New Roman" panose="02020603050405020304" pitchFamily="18" charset="0"/>
              </a:rPr>
              <a:t>What has a neck but no head?</a:t>
            </a:r>
          </a:p>
        </p:txBody>
      </p:sp>
    </p:spTree>
    <p:extLst>
      <p:ext uri="{BB962C8B-B14F-4D97-AF65-F5344CB8AC3E}">
        <p14:creationId xmlns:p14="http://schemas.microsoft.com/office/powerpoint/2010/main" val="1267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Answer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10600" b="1">
                <a:latin typeface="Times New Roman" panose="02020603050405020304" pitchFamily="18" charset="0"/>
              </a:rPr>
              <a:t>A Bottle</a:t>
            </a:r>
          </a:p>
        </p:txBody>
      </p:sp>
      <p:sp>
        <p:nvSpPr>
          <p:cNvPr id="7475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Arial" panose="020B0604020202020204" pitchFamily="34" charset="0"/>
            </a:endParaRPr>
          </a:p>
        </p:txBody>
      </p:sp>
      <p:sp>
        <p:nvSpPr>
          <p:cNvPr id="7475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63758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 dirty="0"/>
              <a:t>Question 6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5400" b="1" dirty="0">
                <a:latin typeface="Times New Roman" panose="02020603050405020304" pitchFamily="18" charset="0"/>
              </a:rPr>
              <a:t>What is black when it is clean and white when it is dirty?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03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39750" y="336530"/>
            <a:ext cx="747101" cy="6985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829" y="1395602"/>
            <a:ext cx="775583" cy="72517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869713" y="-1320778"/>
            <a:ext cx="5530870" cy="1004059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53307" y="1486446"/>
            <a:ext cx="898131" cy="930268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53307" y="2996090"/>
            <a:ext cx="898131" cy="93026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3563563" y="1420768"/>
            <a:ext cx="8091883" cy="116788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THỰC HIỆN KẾ HOẠCH TÀI CHÍNH CÁ NHÂN HỢP LÍ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432714" y="3047365"/>
            <a:ext cx="8222732" cy="124130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VẬN DỤNG CÁC BIỆN PHÁP VÀ KẾ HOẠCH ĐÃ XÁC ĐỊNH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48373" y="1676082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2507278" y="3222926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563" y="309014"/>
            <a:ext cx="50877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142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/>
              <a:t>Answer 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8800" b="1" dirty="0">
                <a:latin typeface="Times New Roman" panose="02020603050405020304" pitchFamily="18" charset="0"/>
              </a:rPr>
              <a:t>Blackboard</a:t>
            </a:r>
          </a:p>
        </p:txBody>
      </p:sp>
      <p:sp>
        <p:nvSpPr>
          <p:cNvPr id="11059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5027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 dirty="0"/>
              <a:t>Question </a:t>
            </a:r>
            <a:r>
              <a:rPr lang="en-US" altLang="en-US" dirty="0" smtClean="0"/>
              <a:t>7</a:t>
            </a:r>
            <a:endParaRPr lang="en-US" altLang="en-US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5400" b="1" dirty="0">
                <a:latin typeface="Times New Roman" panose="02020603050405020304" pitchFamily="18" charset="0"/>
              </a:rPr>
              <a:t>What has four fingers and a thumb but no flesh and bone?</a:t>
            </a:r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90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3716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tx1"/>
                </a:solidFill>
              </a:rPr>
              <a:t>Answer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590800"/>
            <a:ext cx="7772400" cy="3505200"/>
          </a:xfrm>
        </p:spPr>
        <p:txBody>
          <a:bodyPr/>
          <a:lstStyle/>
          <a:p>
            <a:r>
              <a:rPr lang="en-US" altLang="en-US" sz="9600" b="1">
                <a:latin typeface="Times New Roman" panose="02020603050405020304" pitchFamily="18" charset="0"/>
              </a:rPr>
              <a:t>A Glove</a:t>
            </a:r>
          </a:p>
        </p:txBody>
      </p:sp>
      <p:sp>
        <p:nvSpPr>
          <p:cNvPr id="84997" name="AutoShape 5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actionButtonBlank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372600" y="5257800"/>
            <a:ext cx="1219200" cy="685800"/>
          </a:xfrm>
          <a:prstGeom prst="actionButtonBlank">
            <a:avLst/>
          </a:prstGeom>
          <a:solidFill>
            <a:srgbClr val="C0C0C0"/>
          </a:solidFill>
          <a:ln w="2540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261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Thanks for Playing!</a:t>
            </a: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4495800" y="3733800"/>
            <a:ext cx="3048000" cy="1905000"/>
          </a:xfrm>
          <a:prstGeom prst="rect">
            <a:avLst/>
          </a:prstGeom>
          <a:solidFill>
            <a:schemeClr val="tx1"/>
          </a:solidFill>
          <a:ln w="152400" cmpd="tri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2646" name="Picture 6" descr="5thGr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6201"/>
            <a:ext cx="1905000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630806"/>
      </p:ext>
    </p:extLst>
  </p:cSld>
  <p:clrMapOvr>
    <a:masterClrMapping/>
  </p:clrMapOvr>
  <p:transition>
    <p:sndAc>
      <p:stSnd>
        <p:snd r:embed="rId3" name="5th Grader Short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418" y="345603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6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4" name="Plato - Niềm Vui Tiết Kiệm Tiền - Câu Chuyện Vĩ Nhâ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76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29911"/>
          <a:stretch/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1934833" y="1039914"/>
            <a:ext cx="8322333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KẾ HOẠCH </a:t>
            </a:r>
          </a:p>
          <a:p>
            <a:pPr algn="ctr">
              <a:lnSpc>
                <a:spcPts val="7106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CHÍNH CÁ NHÂN HỢP LÍ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99685" y="3618653"/>
            <a:ext cx="3465913" cy="33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84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197518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5"/>
          <p:cNvSpPr txBox="1"/>
          <p:nvPr/>
        </p:nvSpPr>
        <p:spPr>
          <a:xfrm>
            <a:off x="553791" y="374009"/>
            <a:ext cx="1056805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791" y="1939827"/>
            <a:ext cx="1061863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tabLst>
                <a:tab pos="624205" algn="l"/>
              </a:tabLst>
            </a:pP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7" y="3871154"/>
            <a:ext cx="1188823" cy="25239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709" y="3871155"/>
            <a:ext cx="118882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95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23615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24" y="167811"/>
            <a:ext cx="11549169" cy="62659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6993" y="3011788"/>
            <a:ext cx="6233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HS TRẢ LỜI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31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418" y="345603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650600" y="3031542"/>
            <a:ext cx="3477144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641" y="345603"/>
            <a:ext cx="3882442" cy="2588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51018" y="345603"/>
            <a:ext cx="5440618" cy="32091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4871" y="2951783"/>
            <a:ext cx="51129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3810" y="3754261"/>
            <a:ext cx="3914909" cy="26099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20008" y="5390507"/>
            <a:ext cx="3477144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5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197518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Rectangle 13"/>
          <p:cNvSpPr/>
          <p:nvPr/>
        </p:nvSpPr>
        <p:spPr>
          <a:xfrm>
            <a:off x="956782" y="450954"/>
            <a:ext cx="10270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40" y="1141471"/>
            <a:ext cx="58293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8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8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0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2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3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Chalkboard">
  <a:themeElements>
    <a:clrScheme name="">
      <a:dk1>
        <a:srgbClr val="808080"/>
      </a:dk1>
      <a:lt1>
        <a:srgbClr val="FFFFFF"/>
      </a:lt1>
      <a:dk2>
        <a:srgbClr val="5C8564"/>
      </a:dk2>
      <a:lt2>
        <a:srgbClr val="FFFFFF"/>
      </a:lt2>
      <a:accent1>
        <a:srgbClr val="FFFF00"/>
      </a:accent1>
      <a:accent2>
        <a:srgbClr val="FF6666"/>
      </a:accent2>
      <a:accent3>
        <a:srgbClr val="B5C2B8"/>
      </a:accent3>
      <a:accent4>
        <a:srgbClr val="DADADA"/>
      </a:accent4>
      <a:accent5>
        <a:srgbClr val="FFFFAA"/>
      </a:accent5>
      <a:accent6>
        <a:srgbClr val="E75C5C"/>
      </a:accent6>
      <a:hlink>
        <a:srgbClr val="FFFFFF"/>
      </a:hlink>
      <a:folHlink>
        <a:srgbClr val="004080"/>
      </a:folHlink>
    </a:clrScheme>
    <a:fontScheme name="Chalkboard">
      <a:majorFont>
        <a:latin typeface="Comic Sans MS"/>
        <a:ea typeface="ＭＳ Ｐゴシック"/>
        <a:cs typeface=""/>
      </a:majorFont>
      <a:minorFont>
        <a:latin typeface="Comic Sans M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alkboard 1">
        <a:dk1>
          <a:srgbClr val="808080"/>
        </a:dk1>
        <a:lt1>
          <a:srgbClr val="FFFFFF"/>
        </a:lt1>
        <a:dk2>
          <a:srgbClr val="5C8564"/>
        </a:dk2>
        <a:lt2>
          <a:srgbClr val="FFFFFF"/>
        </a:lt2>
        <a:accent1>
          <a:srgbClr val="86A1BF"/>
        </a:accent1>
        <a:accent2>
          <a:srgbClr val="FF6666"/>
        </a:accent2>
        <a:accent3>
          <a:srgbClr val="B5C2B8"/>
        </a:accent3>
        <a:accent4>
          <a:srgbClr val="DADADA"/>
        </a:accent4>
        <a:accent5>
          <a:srgbClr val="C3CDDC"/>
        </a:accent5>
        <a:accent6>
          <a:srgbClr val="E75C5C"/>
        </a:accent6>
        <a:hlink>
          <a:srgbClr val="80FF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874</Words>
  <Application>Microsoft Office PowerPoint</Application>
  <PresentationFormat>Widescreen</PresentationFormat>
  <Paragraphs>100</Paragraphs>
  <Slides>33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33</vt:i4>
      </vt:variant>
    </vt:vector>
  </HeadingPairs>
  <TitlesOfParts>
    <vt:vector size="62" baseType="lpstr">
      <vt:lpstr>ＭＳ Ｐゴシック</vt:lpstr>
      <vt:lpstr>Arial</vt:lpstr>
      <vt:lpstr>Banmai Times</vt:lpstr>
      <vt:lpstr>Calibri</vt:lpstr>
      <vt:lpstr>Calibri Light</vt:lpstr>
      <vt:lpstr>Comic Sans MS</vt:lpstr>
      <vt:lpstr>Monotype Sorts</vt:lpstr>
      <vt:lpstr>Symbol</vt:lpstr>
      <vt:lpstr>Times New Roman</vt:lpstr>
      <vt:lpstr>Office Theme</vt:lpstr>
      <vt:lpstr>1_Office Theme</vt:lpstr>
      <vt:lpstr>3_Office Theme</vt:lpstr>
      <vt:lpstr>4_Office Theme</vt:lpstr>
      <vt:lpstr>5_Office Theme</vt:lpstr>
      <vt:lpstr>6_Office Theme</vt:lpstr>
      <vt:lpstr>Chalkboard</vt:lpstr>
      <vt:lpstr>1_Chalkboard</vt:lpstr>
      <vt:lpstr>2_Chalkboard</vt:lpstr>
      <vt:lpstr>3_Chalkboard</vt:lpstr>
      <vt:lpstr>4_Chalkboard</vt:lpstr>
      <vt:lpstr>5_Chalkboard</vt:lpstr>
      <vt:lpstr>6_Chalkboard</vt:lpstr>
      <vt:lpstr>7_Chalkboard</vt:lpstr>
      <vt:lpstr>8_Chalkboard</vt:lpstr>
      <vt:lpstr>9_Chalkboard</vt:lpstr>
      <vt:lpstr>10_Chalkboard</vt:lpstr>
      <vt:lpstr>11_Chalkboard</vt:lpstr>
      <vt:lpstr>12_Chalkboard</vt:lpstr>
      <vt:lpstr>13_Chalkboard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Smarter  Than a 5th Grader?</vt:lpstr>
      <vt:lpstr>Question 1</vt:lpstr>
      <vt:lpstr>Answer </vt:lpstr>
      <vt:lpstr>Question 2</vt:lpstr>
      <vt:lpstr>Answer </vt:lpstr>
      <vt:lpstr>Question 3</vt:lpstr>
      <vt:lpstr>Answer</vt:lpstr>
      <vt:lpstr>Question 4</vt:lpstr>
      <vt:lpstr>Answer </vt:lpstr>
      <vt:lpstr>Question 5</vt:lpstr>
      <vt:lpstr>Answer</vt:lpstr>
      <vt:lpstr>Question 6</vt:lpstr>
      <vt:lpstr>Answer </vt:lpstr>
      <vt:lpstr>Question 7</vt:lpstr>
      <vt:lpstr>Answer</vt:lpstr>
      <vt:lpstr>Thanks for Playing!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MTBA</cp:lastModifiedBy>
  <cp:revision>70</cp:revision>
  <dcterms:created xsi:type="dcterms:W3CDTF">2023-07-25T06:42:03Z</dcterms:created>
  <dcterms:modified xsi:type="dcterms:W3CDTF">2023-08-10T07:33:54Z</dcterms:modified>
</cp:coreProperties>
</file>