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08" r:id="rId5"/>
    <p:sldMasterId id="2147483720" r:id="rId6"/>
  </p:sldMasterIdLst>
  <p:sldIdLst>
    <p:sldId id="257" r:id="rId7"/>
    <p:sldId id="259" r:id="rId8"/>
    <p:sldId id="260" r:id="rId9"/>
    <p:sldId id="300" r:id="rId10"/>
    <p:sldId id="301" r:id="rId11"/>
    <p:sldId id="302" r:id="rId12"/>
    <p:sldId id="303" r:id="rId13"/>
    <p:sldId id="304" r:id="rId14"/>
    <p:sldId id="305" r:id="rId15"/>
    <p:sldId id="306" r:id="rId16"/>
    <p:sldId id="307" r:id="rId17"/>
    <p:sldId id="308" r:id="rId18"/>
    <p:sldId id="309" r:id="rId19"/>
    <p:sldId id="310" r:id="rId20"/>
    <p:sldId id="293" r:id="rId21"/>
    <p:sldId id="263" r:id="rId22"/>
    <p:sldId id="287" r:id="rId23"/>
    <p:sldId id="294" r:id="rId24"/>
    <p:sldId id="288" r:id="rId25"/>
    <p:sldId id="269" r:id="rId26"/>
    <p:sldId id="289" r:id="rId27"/>
    <p:sldId id="295" r:id="rId28"/>
    <p:sldId id="296" r:id="rId29"/>
    <p:sldId id="297" r:id="rId30"/>
    <p:sldId id="298" r:id="rId31"/>
    <p:sldId id="277" r:id="rId32"/>
    <p:sldId id="278" r:id="rId33"/>
    <p:sldId id="299" r:id="rId34"/>
    <p:sldId id="290" r:id="rId35"/>
    <p:sldId id="29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4" d="100"/>
          <a:sy n="74" d="100"/>
        </p:scale>
        <p:origin x="56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ACB964-9306-4F8C-AEE7-61F694EF21C4}"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41CF7-1868-418A-8BBA-5C35AD62B8C9}" type="slidenum">
              <a:rPr lang="en-US" smtClean="0"/>
              <a:t>‹#›</a:t>
            </a:fld>
            <a:endParaRPr lang="en-US"/>
          </a:p>
        </p:txBody>
      </p:sp>
    </p:spTree>
    <p:extLst>
      <p:ext uri="{BB962C8B-B14F-4D97-AF65-F5344CB8AC3E}">
        <p14:creationId xmlns:p14="http://schemas.microsoft.com/office/powerpoint/2010/main" val="53309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ACB964-9306-4F8C-AEE7-61F694EF21C4}"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41CF7-1868-418A-8BBA-5C35AD62B8C9}" type="slidenum">
              <a:rPr lang="en-US" smtClean="0"/>
              <a:t>‹#›</a:t>
            </a:fld>
            <a:endParaRPr lang="en-US"/>
          </a:p>
        </p:txBody>
      </p:sp>
    </p:spTree>
    <p:extLst>
      <p:ext uri="{BB962C8B-B14F-4D97-AF65-F5344CB8AC3E}">
        <p14:creationId xmlns:p14="http://schemas.microsoft.com/office/powerpoint/2010/main" val="618443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ACB964-9306-4F8C-AEE7-61F694EF21C4}"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41CF7-1868-418A-8BBA-5C35AD62B8C9}" type="slidenum">
              <a:rPr lang="en-US" smtClean="0"/>
              <a:t>‹#›</a:t>
            </a:fld>
            <a:endParaRPr lang="en-US"/>
          </a:p>
        </p:txBody>
      </p:sp>
    </p:spTree>
    <p:extLst>
      <p:ext uri="{BB962C8B-B14F-4D97-AF65-F5344CB8AC3E}">
        <p14:creationId xmlns:p14="http://schemas.microsoft.com/office/powerpoint/2010/main" val="3620844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444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621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640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6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939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886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9410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029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ACB964-9306-4F8C-AEE7-61F694EF21C4}"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41CF7-1868-418A-8BBA-5C35AD62B8C9}" type="slidenum">
              <a:rPr lang="en-US" smtClean="0"/>
              <a:t>‹#›</a:t>
            </a:fld>
            <a:endParaRPr lang="en-US"/>
          </a:p>
        </p:txBody>
      </p:sp>
    </p:spTree>
    <p:extLst>
      <p:ext uri="{BB962C8B-B14F-4D97-AF65-F5344CB8AC3E}">
        <p14:creationId xmlns:p14="http://schemas.microsoft.com/office/powerpoint/2010/main" val="2325749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32423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573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81520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8460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7776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5782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8292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057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54154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5585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ACB964-9306-4F8C-AEE7-61F694EF21C4}"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41CF7-1868-418A-8BBA-5C35AD62B8C9}" type="slidenum">
              <a:rPr lang="en-US" smtClean="0"/>
              <a:t>‹#›</a:t>
            </a:fld>
            <a:endParaRPr lang="en-US"/>
          </a:p>
        </p:txBody>
      </p:sp>
    </p:spTree>
    <p:extLst>
      <p:ext uri="{BB962C8B-B14F-4D97-AF65-F5344CB8AC3E}">
        <p14:creationId xmlns:p14="http://schemas.microsoft.com/office/powerpoint/2010/main" val="1951234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6975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42893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6990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79044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21476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3821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118605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93562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062405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09349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ACB964-9306-4F8C-AEE7-61F694EF21C4}"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41CF7-1868-418A-8BBA-5C35AD62B8C9}" type="slidenum">
              <a:rPr lang="en-US" smtClean="0"/>
              <a:t>‹#›</a:t>
            </a:fld>
            <a:endParaRPr lang="en-US"/>
          </a:p>
        </p:txBody>
      </p:sp>
    </p:spTree>
    <p:extLst>
      <p:ext uri="{BB962C8B-B14F-4D97-AF65-F5344CB8AC3E}">
        <p14:creationId xmlns:p14="http://schemas.microsoft.com/office/powerpoint/2010/main" val="40302149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41997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668384"/>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720586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1742116"/>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214550"/>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640751"/>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0021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08006"/>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28555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38666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ACB964-9306-4F8C-AEE7-61F694EF21C4}"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441CF7-1868-418A-8BBA-5C35AD62B8C9}" type="slidenum">
              <a:rPr lang="en-US" smtClean="0"/>
              <a:t>‹#›</a:t>
            </a:fld>
            <a:endParaRPr lang="en-US"/>
          </a:p>
        </p:txBody>
      </p:sp>
    </p:spTree>
    <p:extLst>
      <p:ext uri="{BB962C8B-B14F-4D97-AF65-F5344CB8AC3E}">
        <p14:creationId xmlns:p14="http://schemas.microsoft.com/office/powerpoint/2010/main" val="7327175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460495"/>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1430255"/>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19763"/>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5802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2163707"/>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285794"/>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403507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3555975"/>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097445"/>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661006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ACB964-9306-4F8C-AEE7-61F694EF21C4}"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441CF7-1868-418A-8BBA-5C35AD62B8C9}" type="slidenum">
              <a:rPr lang="en-US" smtClean="0"/>
              <a:t>‹#›</a:t>
            </a:fld>
            <a:endParaRPr lang="en-US"/>
          </a:p>
        </p:txBody>
      </p:sp>
    </p:spTree>
    <p:extLst>
      <p:ext uri="{BB962C8B-B14F-4D97-AF65-F5344CB8AC3E}">
        <p14:creationId xmlns:p14="http://schemas.microsoft.com/office/powerpoint/2010/main" val="7095547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4670724"/>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97191"/>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1033995"/>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9624127"/>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8206450"/>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4771028"/>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695334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ACB964-9306-4F8C-AEE7-61F694EF21C4}"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441CF7-1868-418A-8BBA-5C35AD62B8C9}" type="slidenum">
              <a:rPr lang="en-US" smtClean="0"/>
              <a:t>‹#›</a:t>
            </a:fld>
            <a:endParaRPr lang="en-US"/>
          </a:p>
        </p:txBody>
      </p:sp>
    </p:spTree>
    <p:extLst>
      <p:ext uri="{BB962C8B-B14F-4D97-AF65-F5344CB8AC3E}">
        <p14:creationId xmlns:p14="http://schemas.microsoft.com/office/powerpoint/2010/main" val="1509055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ACB964-9306-4F8C-AEE7-61F694EF21C4}"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41CF7-1868-418A-8BBA-5C35AD62B8C9}" type="slidenum">
              <a:rPr lang="en-US" smtClean="0"/>
              <a:t>‹#›</a:t>
            </a:fld>
            <a:endParaRPr lang="en-US"/>
          </a:p>
        </p:txBody>
      </p:sp>
    </p:spTree>
    <p:extLst>
      <p:ext uri="{BB962C8B-B14F-4D97-AF65-F5344CB8AC3E}">
        <p14:creationId xmlns:p14="http://schemas.microsoft.com/office/powerpoint/2010/main" val="3553780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ACB964-9306-4F8C-AEE7-61F694EF21C4}"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41CF7-1868-418A-8BBA-5C35AD62B8C9}" type="slidenum">
              <a:rPr lang="en-US" smtClean="0"/>
              <a:t>‹#›</a:t>
            </a:fld>
            <a:endParaRPr lang="en-US"/>
          </a:p>
        </p:txBody>
      </p:sp>
    </p:spTree>
    <p:extLst>
      <p:ext uri="{BB962C8B-B14F-4D97-AF65-F5344CB8AC3E}">
        <p14:creationId xmlns:p14="http://schemas.microsoft.com/office/powerpoint/2010/main" val="200037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ACB964-9306-4F8C-AEE7-61F694EF21C4}" type="datetimeFigureOut">
              <a:rPr lang="en-US" smtClean="0"/>
              <a:t>8/9/2023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441CF7-1868-418A-8BBA-5C35AD62B8C9}" type="slidenum">
              <a:rPr lang="en-US" smtClean="0"/>
              <a:t>‹#›</a:t>
            </a:fld>
            <a:endParaRPr lang="en-US"/>
          </a:p>
        </p:txBody>
      </p:sp>
    </p:spTree>
    <p:extLst>
      <p:ext uri="{BB962C8B-B14F-4D97-AF65-F5344CB8AC3E}">
        <p14:creationId xmlns:p14="http://schemas.microsoft.com/office/powerpoint/2010/main" val="2226486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243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b="0" i="0" u="none"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b="0" i="0" u="none"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5925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56704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fade/>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515315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fade/>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38769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fade/>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3" Type="http://schemas.openxmlformats.org/officeDocument/2006/relationships/image" Target="../media/image56.svg"/><Relationship Id="rId2" Type="http://schemas.openxmlformats.org/officeDocument/2006/relationships/image" Target="../media/image9.png"/><Relationship Id="rId16" Type="http://schemas.openxmlformats.org/officeDocument/2006/relationships/image" Target="../media/image13.png"/><Relationship Id="rId1" Type="http://schemas.openxmlformats.org/officeDocument/2006/relationships/slideLayout" Target="../slideLayouts/slideLayout40.xml"/><Relationship Id="rId6" Type="http://schemas.openxmlformats.org/officeDocument/2006/relationships/image" Target="../media/image10.png"/><Relationship Id="rId5" Type="http://schemas.openxmlformats.org/officeDocument/2006/relationships/image" Target="../media/image48.svg"/><Relationship Id="rId15" Type="http://schemas.openxmlformats.org/officeDocument/2006/relationships/image" Target="../media/image58.svg"/><Relationship Id="rId1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0.xml"/><Relationship Id="rId10" Type="http://schemas.openxmlformats.org/officeDocument/2006/relationships/image" Target="../media/image16.png"/><Relationship Id="rId9" Type="http://schemas.openxmlformats.org/officeDocument/2006/relationships/image" Target="../media/image24.sv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0.xml"/><Relationship Id="rId10" Type="http://schemas.openxmlformats.org/officeDocument/2006/relationships/image" Target="../media/image16.png"/><Relationship Id="rId9" Type="http://schemas.openxmlformats.org/officeDocument/2006/relationships/image" Target="../media/image24.sv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0.xml"/><Relationship Id="rId11" Type="http://schemas.openxmlformats.org/officeDocument/2006/relationships/image" Target="../media/image17.png"/><Relationship Id="rId10" Type="http://schemas.openxmlformats.org/officeDocument/2006/relationships/image" Target="../media/image16.png"/><Relationship Id="rId9" Type="http://schemas.openxmlformats.org/officeDocument/2006/relationships/image" Target="../media/image24.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9.xml"/><Relationship Id="rId9" Type="http://schemas.openxmlformats.org/officeDocument/2006/relationships/image" Target="../media/image8.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3" Type="http://schemas.openxmlformats.org/officeDocument/2006/relationships/image" Target="../media/image56.svg"/><Relationship Id="rId2" Type="http://schemas.openxmlformats.org/officeDocument/2006/relationships/image" Target="../media/image9.png"/><Relationship Id="rId1" Type="http://schemas.openxmlformats.org/officeDocument/2006/relationships/slideLayout" Target="../slideLayouts/slideLayout51.xml"/><Relationship Id="rId6" Type="http://schemas.openxmlformats.org/officeDocument/2006/relationships/image" Target="../media/image10.png"/><Relationship Id="rId5" Type="http://schemas.openxmlformats.org/officeDocument/2006/relationships/image" Target="../media/image48.svg"/><Relationship Id="rId15" Type="http://schemas.openxmlformats.org/officeDocument/2006/relationships/image" Target="../media/image58.svg"/><Relationship Id="rId14"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2.sv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image" Target="../media/image54.sv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13" Type="http://schemas.openxmlformats.org/officeDocument/2006/relationships/image" Target="../media/image56.sv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48.svg"/><Relationship Id="rId15" Type="http://schemas.openxmlformats.org/officeDocument/2006/relationships/image" Target="../media/image58.svg"/><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13" Type="http://schemas.openxmlformats.org/officeDocument/2006/relationships/image" Target="../media/image56.sv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893195" y="1287887"/>
            <a:ext cx="9620518" cy="2031325"/>
          </a:xfrm>
          <a:prstGeom prst="rect">
            <a:avLst/>
          </a:prstGeom>
          <a:noFill/>
        </p:spPr>
        <p:txBody>
          <a:bodyPr wrap="square" rtlCol="0">
            <a:spAutoFit/>
          </a:bodyPr>
          <a:lstStyle/>
          <a:p>
            <a:pPr algn="ctr"/>
            <a:r>
              <a:rPr lang="en-US" sz="6600" b="1" dirty="0" smtClean="0">
                <a:latin typeface="Times New Roman" panose="02020603050405020304" pitchFamily="18" charset="0"/>
                <a:cs typeface="Times New Roman" panose="02020603050405020304" pitchFamily="18" charset="0"/>
              </a:rPr>
              <a:t>CHỦ ĐỀ 3</a:t>
            </a:r>
          </a:p>
          <a:p>
            <a:r>
              <a:rPr lang="en-US" sz="6000" b="1" dirty="0" smtClean="0">
                <a:latin typeface="Times New Roman" panose="02020603050405020304" pitchFamily="18" charset="0"/>
                <a:cs typeface="Times New Roman" panose="02020603050405020304" pitchFamily="18" charset="0"/>
              </a:rPr>
              <a:t>RÈN LUYỆN BẢN THÂN</a:t>
            </a:r>
            <a:endParaRPr lang="en-US" sz="6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8903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6400" y="330200"/>
            <a:ext cx="11379200" cy="6197600"/>
            <a:chOff x="0" y="-101297"/>
            <a:chExt cx="5490351" cy="2783840"/>
          </a:xfrm>
        </p:grpSpPr>
        <p:sp>
          <p:nvSpPr>
            <p:cNvPr id="3" name="Freeform 3"/>
            <p:cNvSpPr/>
            <p:nvPr/>
          </p:nvSpPr>
          <p:spPr>
            <a:xfrm>
              <a:off x="0" y="-101297"/>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5" name="Rectangle 4"/>
          <p:cNvSpPr/>
          <p:nvPr/>
        </p:nvSpPr>
        <p:spPr>
          <a:xfrm>
            <a:off x="1171978" y="678495"/>
            <a:ext cx="9892210" cy="35394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3200" dirty="0" smtClean="0">
                <a:latin typeface="Times New Roman" panose="02020603050405020304" pitchFamily="18" charset="0"/>
                <a:cs typeface="Times New Roman" panose="02020603050405020304" pitchFamily="18" charset="0"/>
              </a:rPr>
              <a:t>5. </a:t>
            </a:r>
            <a:r>
              <a:rPr lang="vi-VN" sz="3200" dirty="0" smtClean="0">
                <a:latin typeface="Times New Roman" panose="02020603050405020304" pitchFamily="18" charset="0"/>
                <a:cs typeface="Times New Roman" panose="02020603050405020304" pitchFamily="18" charset="0"/>
              </a:rPr>
              <a:t>Việc </a:t>
            </a:r>
            <a:r>
              <a:rPr lang="en-US" sz="3200" dirty="0" err="1" smtClean="0">
                <a:latin typeface="Times New Roman" panose="02020603050405020304" pitchFamily="18" charset="0"/>
                <a:cs typeface="Times New Roman" panose="02020603050405020304" pitchFamily="18" charset="0"/>
              </a:rPr>
              <a:t>này</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sẽ </a:t>
            </a:r>
            <a:r>
              <a:rPr lang="vi-VN" sz="3200" dirty="0">
                <a:latin typeface="Times New Roman" panose="02020603050405020304" pitchFamily="18" charset="0"/>
                <a:cs typeface="Times New Roman" panose="02020603050405020304" pitchFamily="18" charset="0"/>
              </a:rPr>
              <a:t>giúp bạn an tĩnh hơn trong những kế hoạch của mình. </a:t>
            </a:r>
            <a:r>
              <a:rPr lang="vi-VN" sz="3200" dirty="0" smtClean="0">
                <a:latin typeface="Times New Roman" panose="02020603050405020304" pitchFamily="18" charset="0"/>
                <a:cs typeface="Times New Roman" panose="02020603050405020304" pitchFamily="18" charset="0"/>
              </a:rPr>
              <a:t>Những </a:t>
            </a:r>
            <a:r>
              <a:rPr lang="vi-VN" sz="3200" dirty="0">
                <a:latin typeface="Times New Roman" panose="02020603050405020304" pitchFamily="18" charset="0"/>
                <a:cs typeface="Times New Roman" panose="02020603050405020304" pitchFamily="18" charset="0"/>
              </a:rPr>
              <a:t>người khoe khoang thường nghĩ rằng điều đó sẽ làm họ trở nên tốt hơn trong con mắt người khác, nhưng thực tế thường ngược lại. </a:t>
            </a:r>
          </a:p>
          <a:p>
            <a:pPr algn="just"/>
            <a:r>
              <a:rPr lang="vi-VN" sz="3200" dirty="0">
                <a:latin typeface="Times New Roman" panose="02020603050405020304" pitchFamily="18" charset="0"/>
                <a:cs typeface="Times New Roman" panose="02020603050405020304" pitchFamily="18" charset="0"/>
              </a:rPr>
              <a:t>Khi bạn thực sự có giá trị, người khác sẽ tự biết tới điều đó. Đừng đánh bóng quá hào nhoáng những gì bạn đang có, điều đó chỉ làm bạn bị áp lực và trở nên nhạy cảm hơn.</a:t>
            </a:r>
          </a:p>
        </p:txBody>
      </p:sp>
      <p:pic>
        <p:nvPicPr>
          <p:cNvPr id="6" name="Picture 5"/>
          <p:cNvPicPr>
            <a:picLocks noChangeAspect="1"/>
          </p:cNvPicPr>
          <p:nvPr/>
        </p:nvPicPr>
        <p:blipFill>
          <a:blip r:embed="rId2"/>
          <a:stretch>
            <a:fillRect/>
          </a:stretch>
        </p:blipFill>
        <p:spPr>
          <a:xfrm>
            <a:off x="-286945" y="4296759"/>
            <a:ext cx="1188823" cy="2523963"/>
          </a:xfrm>
          <a:prstGeom prst="rect">
            <a:avLst/>
          </a:prstGeom>
        </p:spPr>
      </p:pic>
      <p:pic>
        <p:nvPicPr>
          <p:cNvPr id="10" name="Picture 9"/>
          <p:cNvPicPr>
            <a:picLocks noChangeAspect="1"/>
          </p:cNvPicPr>
          <p:nvPr/>
        </p:nvPicPr>
        <p:blipFill>
          <a:blip r:embed="rId2"/>
          <a:stretch>
            <a:fillRect/>
          </a:stretch>
        </p:blipFill>
        <p:spPr>
          <a:xfrm>
            <a:off x="11064188" y="4296760"/>
            <a:ext cx="1188823" cy="2523963"/>
          </a:xfrm>
          <a:prstGeom prst="rect">
            <a:avLst/>
          </a:prstGeom>
        </p:spPr>
      </p:pic>
      <p:sp>
        <p:nvSpPr>
          <p:cNvPr id="7" name="TextBox 6"/>
          <p:cNvSpPr txBox="1"/>
          <p:nvPr/>
        </p:nvSpPr>
        <p:spPr>
          <a:xfrm>
            <a:off x="3541689" y="5018919"/>
            <a:ext cx="4584879"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KHIÊM TỐN</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38021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6400" y="330200"/>
            <a:ext cx="11379200" cy="6197600"/>
            <a:chOff x="0" y="-101297"/>
            <a:chExt cx="5490351" cy="2783840"/>
          </a:xfrm>
        </p:grpSpPr>
        <p:sp>
          <p:nvSpPr>
            <p:cNvPr id="3" name="Freeform 3"/>
            <p:cNvSpPr/>
            <p:nvPr/>
          </p:nvSpPr>
          <p:spPr>
            <a:xfrm>
              <a:off x="0" y="-101297"/>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5" name="Rectangle 4"/>
          <p:cNvSpPr/>
          <p:nvPr/>
        </p:nvSpPr>
        <p:spPr>
          <a:xfrm>
            <a:off x="1171978" y="678495"/>
            <a:ext cx="9892210" cy="206210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3200" dirty="0">
                <a:latin typeface="Times New Roman" panose="02020603050405020304" pitchFamily="18" charset="0"/>
                <a:cs typeface="Times New Roman" panose="02020603050405020304" pitchFamily="18" charset="0"/>
              </a:rPr>
              <a:t>6</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Đây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đức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tính</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ảnh hưởng trực tiếp đến uy tín, danh tiếng, sự tin cậy của người khác đối với bạn. Nếu tính cách giúp định hình nên một cá nhân thì </a:t>
            </a:r>
            <a:r>
              <a:rPr lang="en-US" sz="3200" dirty="0" err="1" smtClean="0">
                <a:latin typeface="Times New Roman" panose="02020603050405020304" pitchFamily="18" charset="0"/>
                <a:cs typeface="Times New Roman" panose="02020603050405020304" pitchFamily="18" charset="0"/>
              </a:rPr>
              <a:t>đức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tính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này</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sẽ </a:t>
            </a:r>
            <a:r>
              <a:rPr lang="vi-VN" sz="3200" dirty="0">
                <a:latin typeface="Times New Roman" panose="02020603050405020304" pitchFamily="18" charset="0"/>
                <a:cs typeface="Times New Roman" panose="02020603050405020304" pitchFamily="18" charset="0"/>
              </a:rPr>
              <a:t>định hình nên nhân cách của </a:t>
            </a:r>
            <a:r>
              <a:rPr lang="en-US" sz="3200" dirty="0" err="1" smtClean="0">
                <a:latin typeface="Times New Roman" panose="02020603050405020304" pitchFamily="18" charset="0"/>
                <a:cs typeface="Times New Roman" panose="02020603050405020304" pitchFamily="18" charset="0"/>
              </a:rPr>
              <a:t>bạn</a:t>
            </a:r>
            <a:r>
              <a:rPr lang="vi-VN" sz="3200" dirty="0" smtClean="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86945" y="4296759"/>
            <a:ext cx="1188823" cy="2523963"/>
          </a:xfrm>
          <a:prstGeom prst="rect">
            <a:avLst/>
          </a:prstGeom>
        </p:spPr>
      </p:pic>
      <p:pic>
        <p:nvPicPr>
          <p:cNvPr id="10" name="Picture 9"/>
          <p:cNvPicPr>
            <a:picLocks noChangeAspect="1"/>
          </p:cNvPicPr>
          <p:nvPr/>
        </p:nvPicPr>
        <p:blipFill>
          <a:blip r:embed="rId2"/>
          <a:stretch>
            <a:fillRect/>
          </a:stretch>
        </p:blipFill>
        <p:spPr>
          <a:xfrm>
            <a:off x="11064188" y="4296760"/>
            <a:ext cx="1188823" cy="2523963"/>
          </a:xfrm>
          <a:prstGeom prst="rect">
            <a:avLst/>
          </a:prstGeom>
        </p:spPr>
      </p:pic>
      <p:sp>
        <p:nvSpPr>
          <p:cNvPr id="7" name="TextBox 6"/>
          <p:cNvSpPr txBox="1"/>
          <p:nvPr/>
        </p:nvSpPr>
        <p:spPr>
          <a:xfrm>
            <a:off x="3407079" y="4516643"/>
            <a:ext cx="5422007"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GIỮ ĐÚNG LỜI HỨA</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1986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6400" y="330200"/>
            <a:ext cx="11379200" cy="6197600"/>
            <a:chOff x="0" y="-101297"/>
            <a:chExt cx="5490351" cy="2783840"/>
          </a:xfrm>
        </p:grpSpPr>
        <p:sp>
          <p:nvSpPr>
            <p:cNvPr id="3" name="Freeform 3"/>
            <p:cNvSpPr/>
            <p:nvPr/>
          </p:nvSpPr>
          <p:spPr>
            <a:xfrm>
              <a:off x="0" y="-101297"/>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5" name="Rectangle 4"/>
          <p:cNvSpPr/>
          <p:nvPr/>
        </p:nvSpPr>
        <p:spPr>
          <a:xfrm>
            <a:off x="1171978" y="678495"/>
            <a:ext cx="9892210" cy="255454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3200" dirty="0" smtClean="0">
                <a:latin typeface="Times New Roman" panose="02020603050405020304" pitchFamily="18" charset="0"/>
                <a:cs typeface="Times New Roman" panose="02020603050405020304" pitchFamily="18" charset="0"/>
              </a:rPr>
              <a:t>7. </a:t>
            </a:r>
            <a:r>
              <a:rPr lang="vi-VN" sz="3200" dirty="0" smtClean="0">
                <a:latin typeface="Times New Roman" panose="02020603050405020304" pitchFamily="18" charset="0"/>
                <a:cs typeface="Times New Roman" panose="02020603050405020304" pitchFamily="18" charset="0"/>
              </a:rPr>
              <a:t>Việc </a:t>
            </a:r>
            <a:r>
              <a:rPr lang="vi-VN" sz="3200" dirty="0">
                <a:latin typeface="Times New Roman" panose="02020603050405020304" pitchFamily="18" charset="0"/>
                <a:cs typeface="Times New Roman" panose="02020603050405020304" pitchFamily="18" charset="0"/>
              </a:rPr>
              <a:t>bạn có thể thấu hiểu những khó khăn và khúc mắc của người khác, sẵn sàng </a:t>
            </a:r>
            <a:r>
              <a:rPr lang="en-US" sz="3200" dirty="0" smtClean="0">
                <a:latin typeface="Times New Roman" panose="02020603050405020304" pitchFamily="18" charset="0"/>
                <a:cs typeface="Times New Roman" panose="02020603050405020304" pitchFamily="18" charset="0"/>
              </a:rPr>
              <a:t>…………………</a:t>
            </a:r>
            <a:r>
              <a:rPr lang="vi-VN" sz="3200" dirty="0" smtClean="0">
                <a:latin typeface="Times New Roman" panose="02020603050405020304" pitchFamily="18" charset="0"/>
                <a:cs typeface="Times New Roman" panose="02020603050405020304" pitchFamily="18" charset="0"/>
              </a:rPr>
              <a:t>cũng </a:t>
            </a:r>
            <a:r>
              <a:rPr lang="vi-VN" sz="3200" dirty="0">
                <a:latin typeface="Times New Roman" panose="02020603050405020304" pitchFamily="18" charset="0"/>
                <a:cs typeface="Times New Roman" panose="02020603050405020304" pitchFamily="18" charset="0"/>
              </a:rPr>
              <a:t>là </a:t>
            </a:r>
            <a:r>
              <a:rPr lang="vi-VN" sz="3200" b="1" dirty="0">
                <a:latin typeface="Times New Roman" panose="02020603050405020304" pitchFamily="18" charset="0"/>
                <a:cs typeface="Times New Roman" panose="02020603050405020304" pitchFamily="18" charset="0"/>
              </a:rPr>
              <a:t>đức tính tốt</a:t>
            </a:r>
            <a:r>
              <a:rPr lang="vi-VN" sz="3200" dirty="0">
                <a:latin typeface="Times New Roman" panose="02020603050405020304" pitchFamily="18" charset="0"/>
                <a:cs typeface="Times New Roman" panose="02020603050405020304" pitchFamily="18" charset="0"/>
              </a:rPr>
              <a:t> sẽ tăng sự tin cậy của bạn. Nhờ đó, bạn cũng sẽ tự thu về những thứ bạn chưa biết và đúc kết kiến thức cho bản thân.</a:t>
            </a:r>
          </a:p>
        </p:txBody>
      </p:sp>
      <p:pic>
        <p:nvPicPr>
          <p:cNvPr id="6" name="Picture 5"/>
          <p:cNvPicPr>
            <a:picLocks noChangeAspect="1"/>
          </p:cNvPicPr>
          <p:nvPr/>
        </p:nvPicPr>
        <p:blipFill>
          <a:blip r:embed="rId2"/>
          <a:stretch>
            <a:fillRect/>
          </a:stretch>
        </p:blipFill>
        <p:spPr>
          <a:xfrm>
            <a:off x="-286945" y="4296759"/>
            <a:ext cx="1188823" cy="2523963"/>
          </a:xfrm>
          <a:prstGeom prst="rect">
            <a:avLst/>
          </a:prstGeom>
        </p:spPr>
      </p:pic>
      <p:pic>
        <p:nvPicPr>
          <p:cNvPr id="10" name="Picture 9"/>
          <p:cNvPicPr>
            <a:picLocks noChangeAspect="1"/>
          </p:cNvPicPr>
          <p:nvPr/>
        </p:nvPicPr>
        <p:blipFill>
          <a:blip r:embed="rId2"/>
          <a:stretch>
            <a:fillRect/>
          </a:stretch>
        </p:blipFill>
        <p:spPr>
          <a:xfrm>
            <a:off x="11064188" y="4296760"/>
            <a:ext cx="1188823" cy="2523963"/>
          </a:xfrm>
          <a:prstGeom prst="rect">
            <a:avLst/>
          </a:prstGeom>
        </p:spPr>
      </p:pic>
      <p:sp>
        <p:nvSpPr>
          <p:cNvPr id="7" name="TextBox 6"/>
          <p:cNvSpPr txBox="1"/>
          <p:nvPr/>
        </p:nvSpPr>
        <p:spPr>
          <a:xfrm>
            <a:off x="2704563" y="4516643"/>
            <a:ext cx="6124523"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LẮNG NGHE VÀ CHIA SẺ</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51778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6400" y="330200"/>
            <a:ext cx="11379200" cy="6197600"/>
            <a:chOff x="0" y="-101297"/>
            <a:chExt cx="5490351" cy="2783840"/>
          </a:xfrm>
        </p:grpSpPr>
        <p:sp>
          <p:nvSpPr>
            <p:cNvPr id="3" name="Freeform 3"/>
            <p:cNvSpPr/>
            <p:nvPr/>
          </p:nvSpPr>
          <p:spPr>
            <a:xfrm>
              <a:off x="0" y="-101297"/>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5" name="Rectangle 4"/>
          <p:cNvSpPr/>
          <p:nvPr/>
        </p:nvSpPr>
        <p:spPr>
          <a:xfrm>
            <a:off x="1171978" y="678495"/>
            <a:ext cx="9892210" cy="206210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3200" dirty="0" smtClean="0">
                <a:latin typeface="Times New Roman" panose="02020603050405020304" pitchFamily="18" charset="0"/>
                <a:cs typeface="Times New Roman" panose="02020603050405020304" pitchFamily="18" charset="0"/>
              </a:rPr>
              <a:t>8. </a:t>
            </a:r>
            <a:r>
              <a:rPr lang="en-US" sz="3200" dirty="0" err="1" smtClean="0">
                <a:latin typeface="Times New Roman" panose="02020603050405020304" pitchFamily="18" charset="0"/>
                <a:cs typeface="Times New Roman" panose="02020603050405020304" pitchFamily="18" charset="0"/>
              </a:rPr>
              <a:t>Khi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cần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bạn</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t>
            </a:r>
            <a:r>
              <a:rPr lang="en-US" sz="3200" dirty="0" err="1" smtClean="0">
                <a:latin typeface="Times New Roman" panose="02020603050405020304" pitchFamily="18" charset="0"/>
                <a:cs typeface="Times New Roman" panose="02020603050405020304" pitchFamily="18" charset="0"/>
              </a:rPr>
              <a:t>ãy</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 hay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hẹn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Việc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này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giúp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bạn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hoàn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thành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tốt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việc</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86945" y="4296759"/>
            <a:ext cx="1188823" cy="2523963"/>
          </a:xfrm>
          <a:prstGeom prst="rect">
            <a:avLst/>
          </a:prstGeom>
        </p:spPr>
      </p:pic>
      <p:pic>
        <p:nvPicPr>
          <p:cNvPr id="10" name="Picture 9"/>
          <p:cNvPicPr>
            <a:picLocks noChangeAspect="1"/>
          </p:cNvPicPr>
          <p:nvPr/>
        </p:nvPicPr>
        <p:blipFill>
          <a:blip r:embed="rId2"/>
          <a:stretch>
            <a:fillRect/>
          </a:stretch>
        </p:blipFill>
        <p:spPr>
          <a:xfrm>
            <a:off x="11064188" y="4296760"/>
            <a:ext cx="1188823" cy="2523963"/>
          </a:xfrm>
          <a:prstGeom prst="rect">
            <a:avLst/>
          </a:prstGeom>
        </p:spPr>
      </p:pic>
      <p:sp>
        <p:nvSpPr>
          <p:cNvPr id="7" name="TextBox 6"/>
          <p:cNvSpPr txBox="1"/>
          <p:nvPr/>
        </p:nvSpPr>
        <p:spPr>
          <a:xfrm>
            <a:off x="2704563" y="4516643"/>
            <a:ext cx="6124523"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TẬP TRUNG </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7702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7466" y="360608"/>
            <a:ext cx="11379200" cy="6197600"/>
            <a:chOff x="0" y="-101297"/>
            <a:chExt cx="5490351" cy="2783840"/>
          </a:xfrm>
        </p:grpSpPr>
        <p:sp>
          <p:nvSpPr>
            <p:cNvPr id="3" name="Freeform 3"/>
            <p:cNvSpPr/>
            <p:nvPr/>
          </p:nvSpPr>
          <p:spPr>
            <a:xfrm>
              <a:off x="0" y="-101297"/>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7" name="TextBox 6"/>
          <p:cNvSpPr txBox="1"/>
          <p:nvPr/>
        </p:nvSpPr>
        <p:spPr>
          <a:xfrm>
            <a:off x="7732966" y="5627636"/>
            <a:ext cx="3291171"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TẬP TRUNG </a:t>
            </a:r>
            <a:endParaRPr lang="en-US" sz="4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575775" y="463639"/>
            <a:ext cx="6104586" cy="70788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4000" b="1" dirty="0" smtClean="0">
                <a:latin typeface="Times New Roman" panose="02020603050405020304" pitchFamily="18" charset="0"/>
                <a:cs typeface="Times New Roman" panose="02020603050405020304" pitchFamily="18" charset="0"/>
              </a:rPr>
              <a:t>CÁC ĐỨC TÍNH TỐT</a:t>
            </a:r>
            <a:endParaRPr lang="en-US" sz="4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618185" y="1694491"/>
            <a:ext cx="5422007"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NGƯỜI CÓ TẦM NHÌN</a:t>
            </a:r>
            <a:endParaRPr lang="en-US" sz="40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597873" y="2795536"/>
            <a:ext cx="4798376"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LUÔN ĐÚNG GIỜ</a:t>
            </a:r>
            <a:endParaRPr lang="en-US" sz="40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597873" y="3817761"/>
            <a:ext cx="6676900"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TÔN TRỌNG NGƯỜI KHÁC</a:t>
            </a:r>
            <a:endParaRPr lang="en-US" sz="40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349557" y="5657764"/>
            <a:ext cx="7173532"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THẬT THÀ VÀ CHÂN THÀNH</a:t>
            </a:r>
            <a:endParaRPr lang="en-US" sz="40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7313540" y="1662370"/>
            <a:ext cx="3473263"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KHIÊM TỐN</a:t>
            </a:r>
            <a:endParaRPr lang="en-US" sz="40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5997066" y="2786532"/>
            <a:ext cx="5422007"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GIỮ ĐÚNG LỜI HỨA</a:t>
            </a:r>
            <a:endParaRPr lang="en-US" sz="40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5274921" y="4723060"/>
            <a:ext cx="6124523"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LẮNG NGHE VÀ CHIA SẺ</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67287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2" grpId="0" animBg="1"/>
      <p:bldP spid="13"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685800"/>
            <a:ext cx="10820400" cy="54864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10"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04800" y="228600"/>
            <a:ext cx="2489200" cy="218144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709358">
            <a:off x="9143358" y="190326"/>
            <a:ext cx="3363265" cy="1504297"/>
          </a:xfrm>
          <a:prstGeom prst="rect">
            <a:avLst/>
          </a:prstGeom>
        </p:spPr>
      </p:pic>
      <p:pic>
        <p:nvPicPr>
          <p:cNvPr id="12" name="Picture 11"/>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b="29911"/>
          <a:stretch/>
        </p:blipFill>
        <p:spPr>
          <a:xfrm>
            <a:off x="-262135" y="4275620"/>
            <a:ext cx="1972444" cy="2658581"/>
          </a:xfrm>
          <a:prstGeom prst="rect">
            <a:avLst/>
          </a:prstGeom>
        </p:spPr>
      </p:pic>
      <p:sp>
        <p:nvSpPr>
          <p:cNvPr id="13" name="TextBox 6"/>
          <p:cNvSpPr txBox="1"/>
          <p:nvPr/>
        </p:nvSpPr>
        <p:spPr>
          <a:xfrm>
            <a:off x="2292439" y="1143000"/>
            <a:ext cx="7740203" cy="1821011"/>
          </a:xfrm>
          <a:prstGeom prst="rect">
            <a:avLst/>
          </a:prstGeom>
        </p:spPr>
        <p:txBody>
          <a:bodyPr wrap="square" lIns="0" tIns="0" rIns="0" bIns="0" rtlCol="0" anchor="t">
            <a:spAutoFit/>
          </a:bodyPr>
          <a:lstStyle/>
          <a:p>
            <a:pPr algn="ctr">
              <a:lnSpc>
                <a:spcPts val="7106"/>
              </a:lnSpc>
            </a:pPr>
            <a:r>
              <a:rPr lang="en-US" sz="2800" b="1" dirty="0" smtClean="0">
                <a:solidFill>
                  <a:srgbClr val="002060"/>
                </a:solidFill>
                <a:latin typeface="Times New Roman" panose="02020603050405020304" pitchFamily="18" charset="0"/>
                <a:cs typeface="Times New Roman" panose="02020603050405020304" pitchFamily="18" charset="0"/>
              </a:rPr>
              <a:t>HOẠT ĐỘNG 6</a:t>
            </a:r>
          </a:p>
          <a:p>
            <a:pPr algn="ctr">
              <a:lnSpc>
                <a:spcPts val="7106"/>
              </a:lnSpc>
            </a:pPr>
            <a:r>
              <a:rPr lang="en-US" sz="2800" b="1" dirty="0" smtClean="0">
                <a:solidFill>
                  <a:srgbClr val="002060"/>
                </a:solidFill>
                <a:latin typeface="Times New Roman" panose="02020603050405020304" pitchFamily="18" charset="0"/>
                <a:cs typeface="Times New Roman" panose="02020603050405020304" pitchFamily="18" charset="0"/>
              </a:rPr>
              <a:t>RÈN LUYỆN TÍNH KỈ LUẬT</a:t>
            </a:r>
            <a:endParaRPr lang="en-US" sz="2800" b="1" dirty="0">
              <a:solidFill>
                <a:srgbClr val="00206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16"/>
          <a:stretch>
            <a:fillRect/>
          </a:stretch>
        </p:blipFill>
        <p:spPr>
          <a:xfrm>
            <a:off x="8299685" y="3618653"/>
            <a:ext cx="3465913" cy="3315548"/>
          </a:xfrm>
          <a:prstGeom prst="rect">
            <a:avLst/>
          </a:prstGeom>
        </p:spPr>
      </p:pic>
    </p:spTree>
    <p:extLst>
      <p:ext uri="{BB962C8B-B14F-4D97-AF65-F5344CB8AC3E}">
        <p14:creationId xmlns:p14="http://schemas.microsoft.com/office/powerpoint/2010/main" val="14622843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5"/>
          <p:cNvGrpSpPr/>
          <p:nvPr/>
        </p:nvGrpSpPr>
        <p:grpSpPr>
          <a:xfrm>
            <a:off x="0" y="0"/>
            <a:ext cx="12192000" cy="721617"/>
            <a:chOff x="0" y="0"/>
            <a:chExt cx="6186311" cy="895726"/>
          </a:xfrm>
        </p:grpSpPr>
        <p:sp>
          <p:nvSpPr>
            <p:cNvPr id="16" name="Freeform 16"/>
            <p:cNvSpPr/>
            <p:nvPr/>
          </p:nvSpPr>
          <p:spPr>
            <a:xfrm>
              <a:off x="0" y="0"/>
              <a:ext cx="6186311" cy="895726"/>
            </a:xfrm>
            <a:custGeom>
              <a:avLst/>
              <a:gdLst/>
              <a:ahLst/>
              <a:cxnLst/>
              <a:rect l="l" t="t" r="r" b="b"/>
              <a:pathLst>
                <a:path w="6186311" h="895726">
                  <a:moveTo>
                    <a:pt x="0" y="0"/>
                  </a:moveTo>
                  <a:lnTo>
                    <a:pt x="6186311" y="0"/>
                  </a:lnTo>
                  <a:lnTo>
                    <a:pt x="6186311" y="895726"/>
                  </a:lnTo>
                  <a:lnTo>
                    <a:pt x="0" y="895726"/>
                  </a:lnTo>
                  <a:close/>
                </a:path>
              </a:pathLst>
            </a:custGeom>
            <a:solidFill>
              <a:srgbClr val="F46E16"/>
            </a:solidFill>
          </p:spPr>
        </p:sp>
      </p:grpSp>
      <p:pic>
        <p:nvPicPr>
          <p:cNvPr id="24"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794313">
            <a:off x="11211485" y="5667631"/>
            <a:ext cx="397993" cy="379088"/>
          </a:xfrm>
          <a:prstGeom prst="rect">
            <a:avLst/>
          </a:prstGeom>
        </p:spPr>
      </p:pic>
      <p:sp>
        <p:nvSpPr>
          <p:cNvPr id="25" name="TextBox 24"/>
          <p:cNvSpPr txBox="1"/>
          <p:nvPr/>
        </p:nvSpPr>
        <p:spPr>
          <a:xfrm>
            <a:off x="605307" y="751471"/>
            <a:ext cx="10568059"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3600" b="1" dirty="0" smtClean="0">
                <a:latin typeface="Times New Roman" panose="02020603050405020304" pitchFamily="18" charset="0"/>
                <a:cs typeface="Times New Roman" panose="02020603050405020304" pitchFamily="18" charset="0"/>
              </a:rPr>
              <a:t>1. </a:t>
            </a:r>
            <a:r>
              <a:rPr lang="en-US" sz="3600" b="1" dirty="0" err="1" smtClean="0">
                <a:latin typeface="Times New Roman" panose="02020603050405020304" pitchFamily="18" charset="0"/>
                <a:cs typeface="Times New Roman" panose="02020603050405020304" pitchFamily="18" charset="0"/>
              </a:rPr>
              <a:t>Đề</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xuất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cách</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giải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quyết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tính</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kỉ</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luật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trong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các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tình</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huống</a:t>
            </a:r>
            <a:r>
              <a:rPr lang="en-US" sz="3600" b="1" dirty="0" smtClean="0">
                <a:latin typeface="Times New Roman" panose="02020603050405020304" pitchFamily="18" charset="0"/>
                <a:cs typeface="Times New Roman" panose="02020603050405020304" pitchFamily="18" charset="0"/>
              </a:rPr>
              <a:t>.</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554734" y="2635286"/>
            <a:ext cx="10618632"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lvl="0" indent="-342900" algn="just">
              <a:lnSpc>
                <a:spcPct val="150000"/>
              </a:lnSpc>
              <a:spcAft>
                <a:spcPts val="0"/>
              </a:spcAft>
              <a:buClr>
                <a:srgbClr val="000000"/>
              </a:buClr>
              <a:buSzPts val="1200"/>
              <a:buFont typeface="Symbol" panose="05050102010706020507" pitchFamily="18" charset="2"/>
              <a:buChar char="-"/>
              <a:tabLst>
                <a:tab pos="624205" algn="l"/>
              </a:tabLst>
            </a:pPr>
            <a:r>
              <a:rPr lang="en-US" sz="3200" dirty="0" err="1" smtClean="0">
                <a:latin typeface="Times New Roman" panose="02020603050405020304" pitchFamily="18" charset="0"/>
                <a:ea typeface="Arial" panose="020B0604020202020204" pitchFamily="34" charset="0"/>
                <a:cs typeface="Times New Roman" panose="02020603050405020304" pitchFamily="18" charset="0"/>
              </a:rPr>
              <a:t>Lớp</a:t>
            </a:r>
            <a:r>
              <a:rPr lang="en-US" sz="3200" dirty="0" smtClean="0">
                <a:latin typeface="Times New Roman" panose="02020603050405020304" pitchFamily="18" charset="0"/>
                <a:ea typeface="Arial" panose="020B0604020202020204" pitchFamily="34" charset="0"/>
                <a:cs typeface="Times New Roman" panose="02020603050405020304" pitchFamily="18" charset="0"/>
              </a:rPr>
              <a:t> chia </a:t>
            </a:r>
            <a:r>
              <a:rPr lang="en-US" sz="3200" dirty="0" err="1" smtClean="0">
                <a:latin typeface="Times New Roman" panose="02020603050405020304" pitchFamily="18" charset="0"/>
                <a:ea typeface="Arial" panose="020B0604020202020204" pitchFamily="34" charset="0"/>
                <a:cs typeface="Times New Roman" panose="02020603050405020304" pitchFamily="18" charset="0"/>
              </a:rPr>
              <a:t>thành</a:t>
            </a:r>
            <a:r>
              <a:rPr lang="en-US" sz="3200" dirty="0" smtClean="0">
                <a:latin typeface="Times New Roman" panose="02020603050405020304" pitchFamily="18" charset="0"/>
                <a:ea typeface="Arial" panose="020B0604020202020204" pitchFamily="34" charset="0"/>
                <a:cs typeface="Times New Roman" panose="02020603050405020304" pitchFamily="18" charset="0"/>
              </a:rPr>
              <a:t> 5 </a:t>
            </a:r>
            <a:r>
              <a:rPr lang="en-US" sz="3200" dirty="0" err="1" smtClean="0">
                <a:latin typeface="Times New Roman" panose="02020603050405020304" pitchFamily="18" charset="0"/>
                <a:ea typeface="Arial" panose="020B0604020202020204" pitchFamily="34" charset="0"/>
                <a:cs typeface="Times New Roman" panose="02020603050405020304" pitchFamily="18" charset="0"/>
              </a:rPr>
              <a:t>nhóm</a:t>
            </a:r>
            <a:r>
              <a:rPr lang="en-US" sz="3200" dirty="0" smtClean="0">
                <a:latin typeface="Times New Roman" panose="02020603050405020304" pitchFamily="18" charset="0"/>
                <a:ea typeface="Arial" panose="020B0604020202020204" pitchFamily="34" charset="0"/>
                <a:cs typeface="Times New Roman" panose="02020603050405020304" pitchFamily="18" charset="0"/>
              </a:rPr>
              <a:t>.</a:t>
            </a:r>
          </a:p>
          <a:p>
            <a:pPr marL="342900" lvl="0" indent="-342900" algn="just">
              <a:lnSpc>
                <a:spcPct val="150000"/>
              </a:lnSpc>
              <a:spcAft>
                <a:spcPts val="0"/>
              </a:spcAft>
              <a:buClr>
                <a:srgbClr val="000000"/>
              </a:buClr>
              <a:buSzPts val="1200"/>
              <a:buFont typeface="Symbol" panose="05050102010706020507" pitchFamily="18" charset="2"/>
              <a:buChar char="-"/>
              <a:tabLst>
                <a:tab pos="624205" algn="l"/>
              </a:tabLst>
            </a:pPr>
            <a:r>
              <a:rPr lang="en-US" sz="3200" u="none" strike="noStrike" spc="0" dirty="0" err="1" smtClean="0">
                <a:effectLst/>
                <a:latin typeface="Times New Roman" panose="02020603050405020304" pitchFamily="18" charset="0"/>
                <a:ea typeface="Arial" panose="020B0604020202020204" pitchFamily="34" charset="0"/>
                <a:cs typeface="Times New Roman" panose="02020603050405020304" pitchFamily="18" charset="0"/>
              </a:rPr>
              <a:t>Các</a:t>
            </a:r>
            <a:r>
              <a:rPr lang="en-US" sz="3200" u="none" strike="noStrike" spc="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200" u="none" strike="noStrike" spc="0" dirty="0" err="1" smtClean="0">
                <a:effectLst/>
                <a:latin typeface="Times New Roman" panose="02020603050405020304" pitchFamily="18" charset="0"/>
                <a:ea typeface="Arial" panose="020B0604020202020204" pitchFamily="34" charset="0"/>
                <a:cs typeface="Times New Roman" panose="02020603050405020304" pitchFamily="18" charset="0"/>
              </a:rPr>
              <a:t>nhóm</a:t>
            </a:r>
            <a:r>
              <a:rPr lang="en-US" sz="3200" u="none" strike="noStrike" spc="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200" u="none" strike="noStrike" spc="0" dirty="0" err="1" smtClean="0">
                <a:effectLst/>
                <a:latin typeface="Times New Roman" panose="02020603050405020304" pitchFamily="18" charset="0"/>
                <a:ea typeface="Arial" panose="020B0604020202020204" pitchFamily="34" charset="0"/>
                <a:cs typeface="Times New Roman" panose="02020603050405020304" pitchFamily="18" charset="0"/>
              </a:rPr>
              <a:t>bốc</a:t>
            </a:r>
            <a:r>
              <a:rPr lang="en-US" sz="3200" u="none" strike="noStrike" spc="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200" u="none" strike="noStrike" spc="0" dirty="0" err="1" smtClean="0">
                <a:effectLst/>
                <a:latin typeface="Times New Roman" panose="02020603050405020304" pitchFamily="18" charset="0"/>
                <a:ea typeface="Arial" panose="020B0604020202020204" pitchFamily="34" charset="0"/>
                <a:cs typeface="Times New Roman" panose="02020603050405020304" pitchFamily="18" charset="0"/>
              </a:rPr>
              <a:t>thăm</a:t>
            </a:r>
            <a:r>
              <a:rPr lang="en-US" sz="3200" u="none" strike="noStrike" spc="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200" u="none" strike="noStrike" spc="0" dirty="0" err="1" smtClean="0">
                <a:effectLst/>
                <a:latin typeface="Times New Roman" panose="02020603050405020304" pitchFamily="18" charset="0"/>
                <a:ea typeface="Arial" panose="020B0604020202020204" pitchFamily="34" charset="0"/>
                <a:cs typeface="Times New Roman" panose="02020603050405020304" pitchFamily="18" charset="0"/>
              </a:rPr>
              <a:t>để</a:t>
            </a:r>
            <a:r>
              <a:rPr lang="en-US" sz="3200" u="none" strike="noStrike" spc="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200" u="none" strike="noStrike" spc="0" dirty="0" err="1" smtClean="0">
                <a:effectLst/>
                <a:latin typeface="Times New Roman" panose="02020603050405020304" pitchFamily="18" charset="0"/>
                <a:ea typeface="Arial" panose="020B0604020202020204" pitchFamily="34" charset="0"/>
                <a:cs typeface="Times New Roman" panose="02020603050405020304" pitchFamily="18" charset="0"/>
              </a:rPr>
              <a:t>đưa</a:t>
            </a:r>
            <a:r>
              <a:rPr lang="en-US" sz="3200" u="none" strike="noStrike" spc="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200" u="none" strike="noStrike" spc="0" dirty="0" err="1" smtClean="0">
                <a:effectLst/>
                <a:latin typeface="Times New Roman" panose="02020603050405020304" pitchFamily="18" charset="0"/>
                <a:ea typeface="Arial" panose="020B0604020202020204" pitchFamily="34" charset="0"/>
                <a:cs typeface="Times New Roman" panose="02020603050405020304" pitchFamily="18" charset="0"/>
              </a:rPr>
              <a:t>ra</a:t>
            </a:r>
            <a:r>
              <a:rPr lang="en-US" sz="3200" u="none" strike="noStrike" spc="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200" u="none" strike="noStrike" spc="0" dirty="0" err="1" smtClean="0">
                <a:effectLst/>
                <a:latin typeface="Times New Roman" panose="02020603050405020304" pitchFamily="18" charset="0"/>
                <a:ea typeface="Arial" panose="020B0604020202020204" pitchFamily="34" charset="0"/>
                <a:cs typeface="Times New Roman" panose="02020603050405020304" pitchFamily="18" charset="0"/>
              </a:rPr>
              <a:t>cách</a:t>
            </a:r>
            <a:r>
              <a:rPr lang="en-US" sz="3200" u="none" strike="noStrike" spc="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200" u="none" strike="noStrike" spc="0" dirty="0" err="1" smtClean="0">
                <a:effectLst/>
                <a:latin typeface="Times New Roman" panose="02020603050405020304" pitchFamily="18" charset="0"/>
                <a:ea typeface="Arial" panose="020B0604020202020204" pitchFamily="34" charset="0"/>
                <a:cs typeface="Times New Roman" panose="02020603050405020304" pitchFamily="18" charset="0"/>
              </a:rPr>
              <a:t>giải</a:t>
            </a:r>
            <a:r>
              <a:rPr lang="en-US" sz="3200" u="none" strike="noStrike" spc="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200" u="none" strike="noStrike" spc="0" dirty="0" err="1" smtClean="0">
                <a:effectLst/>
                <a:latin typeface="Times New Roman" panose="02020603050405020304" pitchFamily="18" charset="0"/>
                <a:ea typeface="Arial" panose="020B0604020202020204" pitchFamily="34" charset="0"/>
                <a:cs typeface="Times New Roman" panose="02020603050405020304" pitchFamily="18" charset="0"/>
              </a:rPr>
              <a:t>quyết</a:t>
            </a:r>
            <a:r>
              <a:rPr lang="en-US" sz="3200" u="none" strike="noStrike" spc="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200" u="none" strike="noStrike" spc="0" dirty="0" err="1" smtClean="0">
                <a:effectLst/>
                <a:latin typeface="Times New Roman" panose="02020603050405020304" pitchFamily="18" charset="0"/>
                <a:ea typeface="Arial" panose="020B0604020202020204" pitchFamily="34" charset="0"/>
                <a:cs typeface="Times New Roman" panose="02020603050405020304" pitchFamily="18" charset="0"/>
              </a:rPr>
              <a:t>cho</a:t>
            </a:r>
            <a:r>
              <a:rPr lang="en-US" sz="3200" u="none" strike="noStrike" spc="0" dirty="0" smtClean="0">
                <a:effectLst/>
                <a:latin typeface="Times New Roman" panose="02020603050405020304" pitchFamily="18" charset="0"/>
                <a:ea typeface="Arial" panose="020B0604020202020204" pitchFamily="34" charset="0"/>
                <a:cs typeface="Times New Roman" panose="02020603050405020304" pitchFamily="18" charset="0"/>
              </a:rPr>
              <a:t> 1 </a:t>
            </a:r>
            <a:r>
              <a:rPr lang="en-US" sz="3200" u="none" strike="noStrike" spc="0" dirty="0" err="1" smtClean="0">
                <a:effectLst/>
                <a:latin typeface="Times New Roman" panose="02020603050405020304" pitchFamily="18" charset="0"/>
                <a:ea typeface="Arial" panose="020B0604020202020204" pitchFamily="34" charset="0"/>
                <a:cs typeface="Times New Roman" panose="02020603050405020304" pitchFamily="18" charset="0"/>
              </a:rPr>
              <a:t>tình</a:t>
            </a:r>
            <a:r>
              <a:rPr lang="en-US" sz="3200" u="none" strike="noStrike" spc="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200" u="none" strike="noStrike" spc="0" dirty="0" err="1" smtClean="0">
                <a:effectLst/>
                <a:latin typeface="Times New Roman" panose="02020603050405020304" pitchFamily="18" charset="0"/>
                <a:ea typeface="Arial" panose="020B0604020202020204" pitchFamily="34" charset="0"/>
                <a:cs typeface="Times New Roman" panose="02020603050405020304" pitchFamily="18" charset="0"/>
              </a:rPr>
              <a:t>huống</a:t>
            </a:r>
            <a:r>
              <a:rPr lang="en-US" sz="3200" u="none" strike="noStrike" spc="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200" u="none" strike="noStrike" spc="0" dirty="0" err="1" smtClean="0">
                <a:effectLst/>
                <a:latin typeface="Times New Roman" panose="02020603050405020304" pitchFamily="18" charset="0"/>
                <a:ea typeface="Arial" panose="020B0604020202020204" pitchFamily="34" charset="0"/>
                <a:cs typeface="Times New Roman" panose="02020603050405020304" pitchFamily="18" charset="0"/>
              </a:rPr>
              <a:t>trong</a:t>
            </a:r>
            <a:r>
              <a:rPr lang="en-US" sz="3200" u="none" strike="noStrike" spc="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200" u="none" strike="noStrike" spc="0" dirty="0" err="1" smtClean="0">
                <a:effectLst/>
                <a:latin typeface="Times New Roman" panose="02020603050405020304" pitchFamily="18" charset="0"/>
                <a:ea typeface="Arial" panose="020B0604020202020204" pitchFamily="34" charset="0"/>
                <a:cs typeface="Times New Roman" panose="02020603050405020304" pitchFamily="18" charset="0"/>
              </a:rPr>
              <a:t>sách</a:t>
            </a:r>
            <a:r>
              <a:rPr lang="en-US" sz="3200" u="none" strike="noStrike" spc="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200" u="none" strike="noStrike" spc="0" dirty="0" err="1" smtClean="0">
                <a:effectLst/>
                <a:latin typeface="Times New Roman" panose="02020603050405020304" pitchFamily="18" charset="0"/>
                <a:ea typeface="Arial" panose="020B0604020202020204" pitchFamily="34" charset="0"/>
                <a:cs typeface="Times New Roman" panose="02020603050405020304" pitchFamily="18" charset="0"/>
              </a:rPr>
              <a:t>giáo</a:t>
            </a:r>
            <a:r>
              <a:rPr lang="en-US" sz="3200" u="none" strike="noStrike" spc="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200" u="none" strike="noStrike" spc="0" dirty="0" err="1" smtClean="0">
                <a:effectLst/>
                <a:latin typeface="Times New Roman" panose="02020603050405020304" pitchFamily="18" charset="0"/>
                <a:ea typeface="Arial" panose="020B0604020202020204" pitchFamily="34" charset="0"/>
                <a:cs typeface="Times New Roman" panose="02020603050405020304" pitchFamily="18" charset="0"/>
              </a:rPr>
              <a:t>khoa</a:t>
            </a:r>
            <a:endParaRPr lang="en-US"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74177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0281" y="358482"/>
            <a:ext cx="11379200" cy="6197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12" name="Rectangle 11"/>
          <p:cNvSpPr/>
          <p:nvPr/>
        </p:nvSpPr>
        <p:spPr>
          <a:xfrm>
            <a:off x="1178835" y="542669"/>
            <a:ext cx="4536790" cy="267765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sz="2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nhật,nhà</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tuyên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truyền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cộng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nếp</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minh. Do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ngại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rủ</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Sơn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400" dirty="0" err="1" smtClean="0">
                <a:solidFill>
                  <a:srgbClr val="000000"/>
                </a:solidFill>
                <a:latin typeface="Times New Roman" panose="02020603050405020304" pitchFamily="18" charset="0"/>
                <a:cs typeface="Times New Roman" panose="02020603050405020304" pitchFamily="18" charset="0"/>
              </a:rPr>
              <a:t>Nếu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Sơn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em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sẽ</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làm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gì</a:t>
            </a:r>
            <a:r>
              <a:rPr lang="en-US" sz="2400" dirty="0" smtClean="0">
                <a:solidFill>
                  <a:srgbClr val="000000"/>
                </a:solidFill>
                <a:latin typeface="Times New Roman" panose="02020603050405020304" pitchFamily="18" charset="0"/>
                <a:cs typeface="Times New Roman" panose="02020603050405020304" pitchFamily="18" charset="0"/>
              </a:rPr>
              <a:t>? </a:t>
            </a:r>
            <a:endParaRPr lang="en-US" sz="2400" dirty="0">
              <a:solidFill>
                <a:prstClr val="black"/>
              </a:solidFill>
              <a:latin typeface="Times New Roman" panose="02020603050405020304" pitchFamily="18" charset="0"/>
              <a:cs typeface="Times New Roman" panose="02020603050405020304" pitchFamily="18" charset="0"/>
            </a:endParaRPr>
          </a:p>
        </p:txBody>
      </p:sp>
      <p:pic>
        <p:nvPicPr>
          <p:cNvPr id="16"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61418" y="5390507"/>
            <a:ext cx="778365" cy="975173"/>
          </a:xfrm>
          <a:prstGeom prst="rect">
            <a:avLst/>
          </a:prstGeom>
        </p:spPr>
      </p:pic>
      <p:pic>
        <p:nvPicPr>
          <p:cNvPr id="17" name="Picture 2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53721" y="6082167"/>
            <a:ext cx="450228" cy="564067"/>
          </a:xfrm>
          <a:prstGeom prst="rect">
            <a:avLst/>
          </a:prstGeom>
        </p:spPr>
      </p:pic>
      <p:sp>
        <p:nvSpPr>
          <p:cNvPr id="10" name="Rectangle 9"/>
          <p:cNvSpPr/>
          <p:nvPr/>
        </p:nvSpPr>
        <p:spPr>
          <a:xfrm>
            <a:off x="6082145" y="563625"/>
            <a:ext cx="5521720" cy="34163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sz="2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vội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Hiền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giày</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thao</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nửa</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quãng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quay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giày</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vẫn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kịp</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Hiền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rủ</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Hằng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quay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Hằng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kệ</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đâu</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400" dirty="0" err="1" smtClean="0">
                <a:solidFill>
                  <a:srgbClr val="000000"/>
                </a:solidFill>
                <a:latin typeface="Times New Roman" panose="02020603050405020304" pitchFamily="18" charset="0"/>
                <a:cs typeface="Times New Roman" panose="02020603050405020304" pitchFamily="18" charset="0"/>
              </a:rPr>
              <a:t>Nếu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Hiền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em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sẽ</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làm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gì</a:t>
            </a:r>
            <a:r>
              <a:rPr lang="en-US" sz="2400" dirty="0" smtClean="0">
                <a:solidFill>
                  <a:srgbClr val="000000"/>
                </a:solidFill>
                <a:latin typeface="Times New Roman" panose="02020603050405020304" pitchFamily="18" charset="0"/>
                <a:cs typeface="Times New Roman" panose="02020603050405020304" pitchFamily="18" charset="0"/>
              </a:rPr>
              <a:t>? </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8" name="Rectangle 7"/>
          <p:cNvSpPr/>
          <p:nvPr/>
        </p:nvSpPr>
        <p:spPr>
          <a:xfrm>
            <a:off x="1087366" y="4339398"/>
            <a:ext cx="10425030"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2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lạc</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Tùng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tiểu</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môi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thứu</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Hai. Theo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Tùng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Tùng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xong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nay,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Tùng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mời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xem</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vở</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400" dirty="0" err="1" smtClean="0">
                <a:solidFill>
                  <a:srgbClr val="000000"/>
                </a:solidFill>
                <a:latin typeface="Times New Roman" panose="02020603050405020304" pitchFamily="18" charset="0"/>
                <a:cs typeface="Times New Roman" panose="02020603050405020304" pitchFamily="18" charset="0"/>
              </a:rPr>
              <a:t>Nếu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Tùng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em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sẽ</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gì</a:t>
            </a:r>
            <a:r>
              <a:rPr lang="en-US" sz="2400" dirty="0" smtClean="0">
                <a:solidFill>
                  <a:srgbClr val="000000"/>
                </a:solidFill>
                <a:latin typeface="Times New Roman" panose="02020603050405020304" pitchFamily="18" charset="0"/>
                <a:cs typeface="Times New Roman" panose="02020603050405020304" pitchFamily="18" charset="0"/>
              </a:rPr>
              <a:t>? </a:t>
            </a:r>
            <a:endParaRPr lang="en-US"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34511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anim calcmode="lin" valueType="num">
                                      <p:cBhvr>
                                        <p:cTn id="15" dur="500" fill="hold"/>
                                        <p:tgtEl>
                                          <p:spTgt spid="10"/>
                                        </p:tgtEl>
                                        <p:attrNameLst>
                                          <p:attrName>ppt_x</p:attrName>
                                        </p:attrNameLst>
                                      </p:cBhvr>
                                      <p:tavLst>
                                        <p:tav tm="0">
                                          <p:val>
                                            <p:strVal val="#ppt_x"/>
                                          </p:val>
                                        </p:tav>
                                        <p:tav tm="100000">
                                          <p:val>
                                            <p:strVal val="#ppt_x"/>
                                          </p:val>
                                        </p:tav>
                                      </p:tavLst>
                                    </p:anim>
                                    <p:anim calcmode="lin" valueType="num">
                                      <p:cBhvr>
                                        <p:cTn id="16"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0281" y="358482"/>
            <a:ext cx="11379200" cy="6197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12" name="Rectangle 11"/>
          <p:cNvSpPr/>
          <p:nvPr/>
        </p:nvSpPr>
        <p:spPr>
          <a:xfrm>
            <a:off x="1178834" y="542669"/>
            <a:ext cx="10025785" cy="193899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sz="2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 </a:t>
            </a:r>
          </a:p>
          <a:p>
            <a:pPr algn="just"/>
            <a:r>
              <a:rPr lang="en-US" sz="2400" dirty="0" smtClean="0">
                <a:solidFill>
                  <a:srgbClr val="000000"/>
                </a:solidFill>
                <a:latin typeface="Times New Roman" panose="02020603050405020304" pitchFamily="18" charset="0"/>
                <a:cs typeface="Times New Roman" panose="02020603050405020304" pitchFamily="18" charset="0"/>
              </a:rPr>
              <a:t>Theo </a:t>
            </a:r>
            <a:r>
              <a:rPr lang="en-US" sz="2400" dirty="0" err="1" smtClean="0">
                <a:solidFill>
                  <a:srgbClr val="000000"/>
                </a:solidFill>
                <a:latin typeface="Times New Roman" panose="02020603050405020304" pitchFamily="18" charset="0"/>
                <a:cs typeface="Times New Roman" panose="02020603050405020304" pitchFamily="18" charset="0"/>
              </a:rPr>
              <a:t>lịch</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hàng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tuần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vào</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sáng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Chủ</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nhật</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mỗi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gia</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đình</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đều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phải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có</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người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tham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gia</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dọn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vệ</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sinh</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đường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làng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ngõ</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xóm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Chủ</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nhật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tuần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này</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mọi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người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trong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gia</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đình</a:t>
            </a:r>
            <a:r>
              <a:rPr lang="en-US" sz="2400" dirty="0" smtClean="0">
                <a:solidFill>
                  <a:srgbClr val="000000"/>
                </a:solidFill>
                <a:latin typeface="Times New Roman" panose="02020603050405020304" pitchFamily="18" charset="0"/>
                <a:cs typeface="Times New Roman" panose="02020603050405020304" pitchFamily="18" charset="0"/>
              </a:rPr>
              <a:t> Mai </a:t>
            </a:r>
            <a:r>
              <a:rPr lang="en-US" sz="2400" dirty="0" err="1" smtClean="0">
                <a:solidFill>
                  <a:srgbClr val="000000"/>
                </a:solidFill>
                <a:latin typeface="Times New Roman" panose="02020603050405020304" pitchFamily="18" charset="0"/>
                <a:cs typeface="Times New Roman" panose="02020603050405020304" pitchFamily="18" charset="0"/>
              </a:rPr>
              <a:t>đều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vắng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chỉ</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có</a:t>
            </a:r>
            <a:r>
              <a:rPr lang="en-US" sz="2400" dirty="0" smtClean="0">
                <a:solidFill>
                  <a:srgbClr val="000000"/>
                </a:solidFill>
                <a:latin typeface="Times New Roman" panose="02020603050405020304" pitchFamily="18" charset="0"/>
                <a:cs typeface="Times New Roman" panose="02020603050405020304" pitchFamily="18" charset="0"/>
              </a:rPr>
              <a:t> Mai ở </a:t>
            </a:r>
            <a:r>
              <a:rPr lang="en-US" sz="2400" dirty="0" err="1" smtClean="0">
                <a:solidFill>
                  <a:srgbClr val="000000"/>
                </a:solidFill>
                <a:latin typeface="Times New Roman" panose="02020603050405020304" pitchFamily="18" charset="0"/>
                <a:cs typeface="Times New Roman" panose="02020603050405020304" pitchFamily="18" charset="0"/>
              </a:rPr>
              <a:t>nhà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Sáng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hôm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đó</a:t>
            </a:r>
            <a:r>
              <a:rPr lang="en-US" sz="2400" dirty="0" smtClean="0">
                <a:solidFill>
                  <a:srgbClr val="000000"/>
                </a:solidFill>
                <a:latin typeface="Times New Roman" panose="02020603050405020304" pitchFamily="18" charset="0"/>
                <a:cs typeface="Times New Roman" panose="02020603050405020304" pitchFamily="18" charset="0"/>
              </a:rPr>
              <a:t>, Mai </a:t>
            </a:r>
            <a:r>
              <a:rPr lang="en-US" sz="2400" dirty="0" err="1" smtClean="0">
                <a:solidFill>
                  <a:srgbClr val="000000"/>
                </a:solidFill>
                <a:latin typeface="Times New Roman" panose="02020603050405020304" pitchFamily="18" charset="0"/>
                <a:cs typeface="Times New Roman" panose="02020603050405020304" pitchFamily="18" charset="0"/>
              </a:rPr>
              <a:t>có</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bạn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rủ</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chơi</a:t>
            </a:r>
            <a:r>
              <a:rPr lang="en-US" sz="2400" dirty="0" smtClean="0">
                <a:solidFill>
                  <a:srgbClr val="000000"/>
                </a:solidFill>
                <a:latin typeface="Times New Roman" panose="02020603050405020304" pitchFamily="18" charset="0"/>
                <a:cs typeface="Times New Roman" panose="02020603050405020304" pitchFamily="18" charset="0"/>
              </a:rPr>
              <a:t>.</a:t>
            </a:r>
          </a:p>
          <a:p>
            <a:pPr algn="just"/>
            <a:r>
              <a:rPr lang="en-US" sz="2400" dirty="0" err="1" smtClean="0">
                <a:solidFill>
                  <a:srgbClr val="000000"/>
                </a:solidFill>
                <a:latin typeface="Times New Roman" panose="02020603050405020304" pitchFamily="18" charset="0"/>
                <a:cs typeface="Times New Roman" panose="02020603050405020304" pitchFamily="18" charset="0"/>
              </a:rPr>
              <a:t>Nếu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là</a:t>
            </a:r>
            <a:r>
              <a:rPr lang="en-US" sz="2400" dirty="0" smtClean="0">
                <a:solidFill>
                  <a:srgbClr val="000000"/>
                </a:solidFill>
                <a:latin typeface="Times New Roman" panose="02020603050405020304" pitchFamily="18" charset="0"/>
                <a:cs typeface="Times New Roman" panose="02020603050405020304" pitchFamily="18" charset="0"/>
              </a:rPr>
              <a:t> Mai, </a:t>
            </a:r>
            <a:r>
              <a:rPr lang="en-US" sz="2400" dirty="0" err="1" smtClean="0">
                <a:solidFill>
                  <a:srgbClr val="000000"/>
                </a:solidFill>
                <a:latin typeface="Times New Roman" panose="02020603050405020304" pitchFamily="18" charset="0"/>
                <a:cs typeface="Times New Roman" panose="02020603050405020304" pitchFamily="18" charset="0"/>
              </a:rPr>
              <a:t>em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sẽ</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làm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gì</a:t>
            </a:r>
            <a:r>
              <a:rPr lang="en-US" sz="2400" dirty="0" smtClean="0">
                <a:solidFill>
                  <a:srgbClr val="000000"/>
                </a:solidFill>
                <a:latin typeface="Times New Roman" panose="02020603050405020304" pitchFamily="18" charset="0"/>
                <a:cs typeface="Times New Roman" panose="02020603050405020304" pitchFamily="18" charset="0"/>
              </a:rPr>
              <a:t>? </a:t>
            </a:r>
            <a:endParaRPr lang="en-US" sz="2400" dirty="0">
              <a:solidFill>
                <a:prstClr val="black"/>
              </a:solidFill>
              <a:latin typeface="Times New Roman" panose="02020603050405020304" pitchFamily="18" charset="0"/>
              <a:cs typeface="Times New Roman" panose="02020603050405020304" pitchFamily="18" charset="0"/>
            </a:endParaRPr>
          </a:p>
        </p:txBody>
      </p:sp>
      <p:pic>
        <p:nvPicPr>
          <p:cNvPr id="16"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61418" y="5390507"/>
            <a:ext cx="778365" cy="975173"/>
          </a:xfrm>
          <a:prstGeom prst="rect">
            <a:avLst/>
          </a:prstGeom>
        </p:spPr>
      </p:pic>
      <p:pic>
        <p:nvPicPr>
          <p:cNvPr id="17" name="Picture 2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53721" y="6082167"/>
            <a:ext cx="450228" cy="564067"/>
          </a:xfrm>
          <a:prstGeom prst="rect">
            <a:avLst/>
          </a:prstGeom>
        </p:spPr>
      </p:pic>
      <p:sp>
        <p:nvSpPr>
          <p:cNvPr id="10" name="Rectangle 9"/>
          <p:cNvSpPr/>
          <p:nvPr/>
        </p:nvSpPr>
        <p:spPr>
          <a:xfrm>
            <a:off x="1178834" y="3173321"/>
            <a:ext cx="10025785" cy="267765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sz="2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5.</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2400" dirty="0" err="1" smtClean="0">
                <a:solidFill>
                  <a:srgbClr val="000000"/>
                </a:solidFill>
                <a:latin typeface="Times New Roman" panose="02020603050405020304" pitchFamily="18" charset="0"/>
                <a:cs typeface="Times New Roman" panose="02020603050405020304" pitchFamily="18" charset="0"/>
              </a:rPr>
              <a:t>Cuối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tuần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cửa</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hàng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trong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khu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vực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nhà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Hà</a:t>
            </a:r>
            <a:r>
              <a:rPr lang="en-US" sz="2400" dirty="0" smtClean="0">
                <a:solidFill>
                  <a:srgbClr val="000000"/>
                </a:solidFill>
                <a:latin typeface="Times New Roman" panose="02020603050405020304" pitchFamily="18" charset="0"/>
                <a:cs typeface="Times New Roman" panose="02020603050405020304" pitchFamily="18" charset="0"/>
              </a:rPr>
              <a:t> ở </a:t>
            </a:r>
            <a:r>
              <a:rPr lang="en-US" sz="2400" dirty="0" err="1" smtClean="0">
                <a:solidFill>
                  <a:srgbClr val="000000"/>
                </a:solidFill>
                <a:latin typeface="Times New Roman" panose="02020603050405020304" pitchFamily="18" charset="0"/>
                <a:cs typeface="Times New Roman" panose="02020603050405020304" pitchFamily="18" charset="0"/>
              </a:rPr>
              <a:t>có</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nhiều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mặt</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hàng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giảm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giá</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mà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gia</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đình</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và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nhiều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gia</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đình</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khác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đều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cần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Bố</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mẹ</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bận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thăm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ông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bà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nên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đưa</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tiền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và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dặn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những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thứ</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cần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mua</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ngủ</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quên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nên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lúc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ra</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cửa</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hàng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đã</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thấy</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mọi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người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xếp</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hàng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dài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Đang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sốt</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ruột</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và</a:t>
            </a:r>
            <a:r>
              <a:rPr lang="en-US" sz="2400" dirty="0" smtClean="0">
                <a:solidFill>
                  <a:srgbClr val="000000"/>
                </a:solidFill>
                <a:latin typeface="Times New Roman" panose="02020603050405020304" pitchFamily="18" charset="0"/>
                <a:cs typeface="Times New Roman" panose="02020603050405020304" pitchFamily="18" charset="0"/>
              </a:rPr>
              <a:t> lo </a:t>
            </a:r>
            <a:r>
              <a:rPr lang="en-US" sz="2400" dirty="0" err="1" smtClean="0">
                <a:solidFill>
                  <a:srgbClr val="000000"/>
                </a:solidFill>
                <a:latin typeface="Times New Roman" panose="02020603050405020304" pitchFamily="18" charset="0"/>
                <a:cs typeface="Times New Roman" panose="02020603050405020304" pitchFamily="18" charset="0"/>
              </a:rPr>
              <a:t>lắng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khi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đến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lượt</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sẽ</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hết</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hàng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cần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mua</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thì</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nhìn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thấy</a:t>
            </a:r>
            <a:r>
              <a:rPr lang="en-US" sz="2400" dirty="0" smtClean="0">
                <a:solidFill>
                  <a:srgbClr val="000000"/>
                </a:solidFill>
                <a:latin typeface="Times New Roman" panose="02020603050405020304" pitchFamily="18" charset="0"/>
                <a:cs typeface="Times New Roman" panose="02020603050405020304" pitchFamily="18" charset="0"/>
              </a:rPr>
              <a:t> An </a:t>
            </a:r>
            <a:r>
              <a:rPr lang="en-US" sz="2400" dirty="0" err="1" smtClean="0">
                <a:solidFill>
                  <a:srgbClr val="000000"/>
                </a:solidFill>
                <a:latin typeface="Times New Roman" panose="02020603050405020304" pitchFamily="18" charset="0"/>
                <a:cs typeface="Times New Roman" panose="02020603050405020304" pitchFamily="18" charset="0"/>
              </a:rPr>
              <a:t>đang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sắp</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đến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lượt</a:t>
            </a:r>
            <a:r>
              <a:rPr lang="en-US" sz="2400" dirty="0" smtClean="0">
                <a:solidFill>
                  <a:srgbClr val="000000"/>
                </a:solidFill>
                <a:latin typeface="Times New Roman" panose="02020603050405020304" pitchFamily="18" charset="0"/>
                <a:cs typeface="Times New Roman" panose="02020603050405020304" pitchFamily="18" charset="0"/>
              </a:rPr>
              <a:t> quay </a:t>
            </a:r>
            <a:r>
              <a:rPr lang="en-US" sz="2400" dirty="0" err="1" smtClean="0">
                <a:solidFill>
                  <a:srgbClr val="000000"/>
                </a:solidFill>
                <a:latin typeface="Times New Roman" panose="02020603050405020304" pitchFamily="18" charset="0"/>
                <a:cs typeface="Times New Roman" panose="02020603050405020304" pitchFamily="18" charset="0"/>
              </a:rPr>
              <a:t>lại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vẫy</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chạy</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lên</a:t>
            </a:r>
            <a:r>
              <a:rPr lang="en-US" sz="2400" dirty="0" smtClean="0">
                <a:solidFill>
                  <a:srgbClr val="000000"/>
                </a:solidFill>
                <a:latin typeface="Times New Roman" panose="02020603050405020304" pitchFamily="18" charset="0"/>
                <a:cs typeface="Times New Roman" panose="02020603050405020304" pitchFamily="18" charset="0"/>
              </a:rPr>
              <a:t>, An </a:t>
            </a:r>
            <a:r>
              <a:rPr lang="en-US" sz="2400" dirty="0" err="1" smtClean="0">
                <a:solidFill>
                  <a:srgbClr val="000000"/>
                </a:solidFill>
                <a:latin typeface="Times New Roman" panose="02020603050405020304" pitchFamily="18" charset="0"/>
                <a:cs typeface="Times New Roman" panose="02020603050405020304" pitchFamily="18" charset="0"/>
              </a:rPr>
              <a:t>rủ</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chen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đứng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vào</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chỗ</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trên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bạn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ấy</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Nếu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Hà,em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sẽ</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làm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gì</a:t>
            </a:r>
            <a:r>
              <a:rPr lang="en-US" sz="2400" dirty="0" smtClean="0">
                <a:solidFill>
                  <a:srgbClr val="000000"/>
                </a:solidFill>
                <a:latin typeface="Times New Roman" panose="02020603050405020304" pitchFamily="18" charset="0"/>
                <a:cs typeface="Times New Roman" panose="02020603050405020304" pitchFamily="18" charset="0"/>
              </a:rPr>
              <a:t>? </a:t>
            </a:r>
            <a:endParaRPr lang="en-US"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690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anim calcmode="lin" valueType="num">
                                      <p:cBhvr>
                                        <p:cTn id="15" dur="500" fill="hold"/>
                                        <p:tgtEl>
                                          <p:spTgt spid="10"/>
                                        </p:tgtEl>
                                        <p:attrNameLst>
                                          <p:attrName>ppt_x</p:attrName>
                                        </p:attrNameLst>
                                      </p:cBhvr>
                                      <p:tavLst>
                                        <p:tav tm="0">
                                          <p:val>
                                            <p:strVal val="#ppt_x"/>
                                          </p:val>
                                        </p:tav>
                                        <p:tav tm="100000">
                                          <p:val>
                                            <p:strVal val="#ppt_x"/>
                                          </p:val>
                                        </p:tav>
                                      </p:tavLst>
                                    </p:anim>
                                    <p:anim calcmode="lin" valueType="num">
                                      <p:cBhvr>
                                        <p:cTn id="16"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2545" y="278684"/>
            <a:ext cx="11379200" cy="6197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12" name="Rectangle 11"/>
          <p:cNvSpPr/>
          <p:nvPr/>
        </p:nvSpPr>
        <p:spPr>
          <a:xfrm>
            <a:off x="1178835" y="707326"/>
            <a:ext cx="9930219"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3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 SINH THẢO LUẬN THEO NHÓM</a:t>
            </a:r>
          </a:p>
          <a:p>
            <a:pPr algn="ctr"/>
            <a:r>
              <a:rPr lang="en-US" sz="3200" b="1" dirty="0" err="1" smtClean="0">
                <a:solidFill>
                  <a:srgbClr val="000000"/>
                </a:solidFill>
                <a:latin typeface="Times New Roman" panose="02020603050405020304" pitchFamily="18" charset="0"/>
                <a:cs typeface="Times New Roman" panose="02020603050405020304" pitchFamily="18" charset="0"/>
              </a:rPr>
              <a:t>Thời</a:t>
            </a:r>
            <a:r>
              <a:rPr lang="en-US" sz="3200" b="1" dirty="0" smtClean="0">
                <a:solidFill>
                  <a:srgbClr val="000000"/>
                </a:solidFill>
                <a:latin typeface="Times New Roman" panose="02020603050405020304" pitchFamily="18" charset="0"/>
                <a:cs typeface="Times New Roman" panose="02020603050405020304" pitchFamily="18" charset="0"/>
              </a:rPr>
              <a:t> </a:t>
            </a:r>
            <a:r>
              <a:rPr lang="en-US" sz="3200" b="1" dirty="0" err="1" smtClean="0">
                <a:solidFill>
                  <a:srgbClr val="000000"/>
                </a:solidFill>
                <a:latin typeface="Times New Roman" panose="02020603050405020304" pitchFamily="18" charset="0"/>
                <a:cs typeface="Times New Roman" panose="02020603050405020304" pitchFamily="18" charset="0"/>
              </a:rPr>
              <a:t>gian</a:t>
            </a:r>
            <a:r>
              <a:rPr lang="en-US" sz="3200" b="1" dirty="0" smtClean="0">
                <a:solidFill>
                  <a:srgbClr val="000000"/>
                </a:solidFill>
                <a:latin typeface="Times New Roman" panose="02020603050405020304" pitchFamily="18" charset="0"/>
                <a:cs typeface="Times New Roman" panose="02020603050405020304" pitchFamily="18" charset="0"/>
              </a:rPr>
              <a:t>: 3 </a:t>
            </a:r>
            <a:r>
              <a:rPr lang="en-US" sz="3200" b="1" dirty="0" err="1" smtClean="0">
                <a:solidFill>
                  <a:srgbClr val="000000"/>
                </a:solidFill>
                <a:latin typeface="Times New Roman" panose="02020603050405020304" pitchFamily="18" charset="0"/>
                <a:cs typeface="Times New Roman" panose="02020603050405020304" pitchFamily="18" charset="0"/>
              </a:rPr>
              <a:t>phút</a:t>
            </a:r>
            <a:endParaRPr lang="en-US" sz="3200" dirty="0">
              <a:solidFill>
                <a:prstClr val="black"/>
              </a:solidFill>
              <a:latin typeface="Times New Roman" panose="02020603050405020304" pitchFamily="18" charset="0"/>
              <a:cs typeface="Times New Roman" panose="02020603050405020304" pitchFamily="18" charset="0"/>
            </a:endParaRPr>
          </a:p>
        </p:txBody>
      </p:sp>
      <p:pic>
        <p:nvPicPr>
          <p:cNvPr id="16"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61418" y="5390507"/>
            <a:ext cx="778365" cy="975173"/>
          </a:xfrm>
          <a:prstGeom prst="rect">
            <a:avLst/>
          </a:prstGeom>
        </p:spPr>
      </p:pic>
      <p:pic>
        <p:nvPicPr>
          <p:cNvPr id="17" name="Picture 2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53721" y="6082167"/>
            <a:ext cx="450228" cy="564067"/>
          </a:xfrm>
          <a:prstGeom prst="rect">
            <a:avLst/>
          </a:prstGeom>
        </p:spPr>
      </p:pic>
      <p:pic>
        <p:nvPicPr>
          <p:cNvPr id="5" name="Picture 4"/>
          <p:cNvPicPr>
            <a:picLocks noChangeAspect="1"/>
          </p:cNvPicPr>
          <p:nvPr/>
        </p:nvPicPr>
        <p:blipFill>
          <a:blip r:embed="rId11"/>
          <a:stretch>
            <a:fillRect/>
          </a:stretch>
        </p:blipFill>
        <p:spPr>
          <a:xfrm>
            <a:off x="392545" y="2325270"/>
            <a:ext cx="11379199" cy="4151014"/>
          </a:xfrm>
          <a:prstGeom prst="rect">
            <a:avLst/>
          </a:prstGeom>
        </p:spPr>
      </p:pic>
    </p:spTree>
    <p:extLst>
      <p:ext uri="{BB962C8B-B14F-4D97-AF65-F5344CB8AC3E}">
        <p14:creationId xmlns:p14="http://schemas.microsoft.com/office/powerpoint/2010/main" val="39521464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9412"/>
          <a:stretch>
            <a:fillRect/>
          </a:stretch>
        </p:blipFill>
        <p:spPr>
          <a:xfrm>
            <a:off x="0" y="0"/>
            <a:ext cx="1980321" cy="2098632"/>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17284" r="21180"/>
          <a:stretch>
            <a:fillRect/>
          </a:stretch>
        </p:blipFill>
        <p:spPr>
          <a:xfrm>
            <a:off x="1189739" y="-24408"/>
            <a:ext cx="4863448" cy="5547632"/>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17734" t="16716"/>
          <a:stretch>
            <a:fillRect/>
          </a:stretch>
        </p:blipFill>
        <p:spPr>
          <a:xfrm>
            <a:off x="5926188" y="-62508"/>
            <a:ext cx="5076074" cy="5585732"/>
          </a:xfrm>
          <a:prstGeom prst="rect">
            <a:avLst/>
          </a:prstGeom>
        </p:spPr>
      </p:pic>
      <p:sp>
        <p:nvSpPr>
          <p:cNvPr id="5" name="TextBox 5"/>
          <p:cNvSpPr txBox="1"/>
          <p:nvPr/>
        </p:nvSpPr>
        <p:spPr>
          <a:xfrm>
            <a:off x="3170060" y="938409"/>
            <a:ext cx="6013888" cy="894027"/>
          </a:xfrm>
          <a:prstGeom prst="rect">
            <a:avLst/>
          </a:prstGeom>
        </p:spPr>
        <p:txBody>
          <a:bodyPr wrap="square" lIns="0" tIns="0" rIns="0" bIns="0" rtlCol="0" anchor="t">
            <a:spAutoFit/>
          </a:bodyPr>
          <a:lstStyle/>
          <a:p>
            <a:pPr algn="ctr">
              <a:lnSpc>
                <a:spcPct val="150000"/>
              </a:lnSpc>
              <a:spcBef>
                <a:spcPct val="0"/>
              </a:spcBef>
            </a:pPr>
            <a:r>
              <a:rPr lang="en-US" sz="4400" b="1" dirty="0" smtClean="0">
                <a:solidFill>
                  <a:srgbClr val="7B211E"/>
                </a:solidFill>
                <a:latin typeface="Times New Roman" panose="02020603050405020304" pitchFamily="18" charset="0"/>
                <a:cs typeface="Times New Roman" panose="02020603050405020304" pitchFamily="18" charset="0"/>
              </a:rPr>
              <a:t>MỤC TIÊU</a:t>
            </a:r>
            <a:endParaRPr lang="en-US" sz="4400" b="1" dirty="0">
              <a:solidFill>
                <a:srgbClr val="7B211E"/>
              </a:solidFill>
              <a:latin typeface="Times New Roman" panose="02020603050405020304" pitchFamily="18" charset="0"/>
              <a:cs typeface="Times New Roman" panose="02020603050405020304" pitchFamily="18" charset="0"/>
            </a:endParaRPr>
          </a:p>
        </p:txBody>
      </p:sp>
      <p:grpSp>
        <p:nvGrpSpPr>
          <p:cNvPr id="6" name="Group 6"/>
          <p:cNvGrpSpPr/>
          <p:nvPr/>
        </p:nvGrpSpPr>
        <p:grpSpPr>
          <a:xfrm>
            <a:off x="0" y="6360798"/>
            <a:ext cx="12192000" cy="497202"/>
            <a:chOff x="0" y="0"/>
            <a:chExt cx="6186311" cy="252284"/>
          </a:xfrm>
        </p:grpSpPr>
        <p:sp>
          <p:nvSpPr>
            <p:cNvPr id="7" name="Freeform 7"/>
            <p:cNvSpPr/>
            <p:nvPr/>
          </p:nvSpPr>
          <p:spPr>
            <a:xfrm>
              <a:off x="0" y="0"/>
              <a:ext cx="6186311" cy="252284"/>
            </a:xfrm>
            <a:custGeom>
              <a:avLst/>
              <a:gdLst/>
              <a:ahLst/>
              <a:cxnLst/>
              <a:rect l="l" t="t" r="r" b="b"/>
              <a:pathLst>
                <a:path w="6186311" h="252284">
                  <a:moveTo>
                    <a:pt x="0" y="0"/>
                  </a:moveTo>
                  <a:lnTo>
                    <a:pt x="6186311" y="0"/>
                  </a:lnTo>
                  <a:lnTo>
                    <a:pt x="6186311" y="252284"/>
                  </a:lnTo>
                  <a:lnTo>
                    <a:pt x="0" y="252284"/>
                  </a:lnTo>
                  <a:close/>
                </a:path>
              </a:pathLst>
            </a:custGeom>
            <a:solidFill>
              <a:srgbClr val="F46E16"/>
            </a:solidFill>
          </p:spPr>
        </p:sp>
      </p:grpSp>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05585">
            <a:off x="11242287" y="1159963"/>
            <a:ext cx="527827" cy="890847"/>
          </a:xfrm>
          <a:prstGeom prst="rect">
            <a:avLst/>
          </a:prstGeom>
        </p:spPr>
      </p:pic>
      <p:sp>
        <p:nvSpPr>
          <p:cNvPr id="18" name="TextBox 17"/>
          <p:cNvSpPr txBox="1"/>
          <p:nvPr/>
        </p:nvSpPr>
        <p:spPr>
          <a:xfrm>
            <a:off x="2277413" y="2154336"/>
            <a:ext cx="8064321" cy="2677656"/>
          </a:xfrm>
          <a:prstGeom prst="rect">
            <a:avLst/>
          </a:prstGeom>
          <a:noFill/>
        </p:spPr>
        <p:txBody>
          <a:bodyPr wrap="square" rtlCol="0">
            <a:spAutoFit/>
          </a:bodyPr>
          <a:lstStyle/>
          <a:p>
            <a:pPr marL="285750" indent="-285750">
              <a:buFontTx/>
              <a:buChar char="-"/>
            </a:pPr>
            <a:r>
              <a:rPr lang="en-US" sz="2400" dirty="0" err="1" smtClean="0">
                <a:latin typeface="Times New Roman" panose="02020603050405020304" pitchFamily="18" charset="0"/>
                <a:cs typeface="Times New Roman" panose="02020603050405020304" pitchFamily="18" charset="0"/>
              </a:rPr>
              <a:t>Tuân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thủ</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kỉ</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luật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định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nhóm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lớp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tập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trường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cộng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đồng</a:t>
            </a:r>
            <a:r>
              <a:rPr lang="en-US" sz="2400" dirty="0" smtClean="0">
                <a:latin typeface="Times New Roman" panose="02020603050405020304" pitchFamily="18" charset="0"/>
                <a:cs typeface="Times New Roman" panose="02020603050405020304" pitchFamily="18" charset="0"/>
              </a:rPr>
              <a:t>.</a:t>
            </a:r>
          </a:p>
          <a:p>
            <a:pPr marL="285750" indent="-285750">
              <a:buFontTx/>
              <a:buChar char="-"/>
            </a:pP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nỗ</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hoàn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hút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cùng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đấu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hoàn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thiện</a:t>
            </a:r>
            <a:r>
              <a:rPr lang="en-US" sz="2400" dirty="0" smtClean="0">
                <a:latin typeface="Times New Roman" panose="02020603050405020304" pitchFamily="18" charset="0"/>
                <a:cs typeface="Times New Roman" panose="02020603050405020304" pitchFamily="18" charset="0"/>
              </a:rPr>
              <a:t>. </a:t>
            </a:r>
          </a:p>
          <a:p>
            <a:pPr marL="285750" indent="-285750">
              <a:buFontTx/>
              <a:buChar char="-"/>
            </a:pPr>
            <a:r>
              <a:rPr lang="en-US" sz="2400" dirty="0" err="1" smtClean="0">
                <a:latin typeface="Times New Roman" panose="02020603050405020304" pitchFamily="18" charset="0"/>
                <a:cs typeface="Times New Roman" panose="02020603050405020304" pitchFamily="18" charset="0"/>
              </a:rPr>
              <a:t>Quản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xúc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hợp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huống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giao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tiếp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nhau</a:t>
            </a:r>
            <a:r>
              <a:rPr lang="en-US" sz="2400" dirty="0" smtClean="0">
                <a:latin typeface="Times New Roman" panose="02020603050405020304" pitchFamily="18" charset="0"/>
                <a:cs typeface="Times New Roman" panose="02020603050405020304" pitchFamily="18" charset="0"/>
              </a:rPr>
              <a:t>.</a:t>
            </a:r>
          </a:p>
          <a:p>
            <a:pPr marL="285750" indent="-285750">
              <a:buFontTx/>
              <a:buChar char="-"/>
            </a:pPr>
            <a:r>
              <a:rPr lang="en-US" sz="2400" dirty="0" err="1" smtClean="0">
                <a:latin typeface="Times New Roman" panose="02020603050405020304" pitchFamily="18" charset="0"/>
                <a:cs typeface="Times New Roman" panose="02020603050405020304" pitchFamily="18" charset="0"/>
              </a:rPr>
              <a:t>Thực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hợp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lí</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52676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800"/>
            <a:ext cx="118872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152400" y="177800"/>
            <a:ext cx="0" cy="65532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52400" y="177800"/>
            <a:ext cx="11884526"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52400" y="6721642"/>
            <a:ext cx="118872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2036926" y="177800"/>
            <a:ext cx="0" cy="6543842"/>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757439" y="972946"/>
            <a:ext cx="4361310" cy="165474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en-US" sz="3600" b="1" dirty="0" smtClean="0">
                <a:solidFill>
                  <a:schemeClr val="tx1"/>
                </a:solidFill>
                <a:latin typeface="Times New Roman" panose="02020603050405020304" pitchFamily="18" charset="0"/>
                <a:cs typeface="Times New Roman" panose="02020603050405020304" pitchFamily="18" charset="0"/>
              </a:rPr>
              <a:t>ĐẠI DIỆN CÁC NHÓM TRÌNH BÀY</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8634117" y="3937595"/>
            <a:ext cx="1566454" cy="420564"/>
          </a:xfrm>
          <a:prstGeom prst="rect">
            <a:avLst/>
          </a:prstGeom>
          <a:noFill/>
        </p:spPr>
        <p:txBody>
          <a:bodyPr wrap="none" rtlCol="0">
            <a:spAutoFit/>
          </a:bodyPr>
          <a:lstStyle/>
          <a:p>
            <a:r>
              <a:rPr lang="en-US" sz="2133" b="1" dirty="0" err="1" smtClean="0">
                <a:solidFill>
                  <a:prstClr val="white"/>
                </a:solidFill>
                <a:latin typeface="Arial" pitchFamily="34" charset="0"/>
                <a:cs typeface="Arial" pitchFamily="34" charset="0"/>
              </a:rPr>
              <a:t>Nhệm</a:t>
            </a:r>
            <a:r>
              <a:rPr lang="en-US" sz="2133" b="1" dirty="0" smtClean="0">
                <a:solidFill>
                  <a:prstClr val="white"/>
                </a:solidFill>
                <a:latin typeface="Arial" pitchFamily="34" charset="0"/>
                <a:cs typeface="Arial" pitchFamily="34" charset="0"/>
              </a:rPr>
              <a:t> </a:t>
            </a:r>
            <a:r>
              <a:rPr lang="en-US" sz="2133" b="1" dirty="0" err="1">
                <a:solidFill>
                  <a:prstClr val="white"/>
                </a:solidFill>
                <a:latin typeface="Arial" pitchFamily="34" charset="0"/>
                <a:cs typeface="Arial" pitchFamily="34" charset="0"/>
              </a:rPr>
              <a:t>vụ</a:t>
            </a:r>
            <a:r>
              <a:rPr lang="en-US" sz="2133" b="1" dirty="0">
                <a:solidFill>
                  <a:prstClr val="white"/>
                </a:solidFill>
                <a:latin typeface="Arial" pitchFamily="34" charset="0"/>
                <a:cs typeface="Arial" pitchFamily="34" charset="0"/>
              </a:rPr>
              <a:t> 2</a:t>
            </a:r>
          </a:p>
        </p:txBody>
      </p:sp>
      <p:pic>
        <p:nvPicPr>
          <p:cNvPr id="30"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64341" y="739536"/>
            <a:ext cx="6381157" cy="5972749"/>
          </a:xfrm>
          <a:prstGeom prst="rect">
            <a:avLst/>
          </a:prstGeom>
        </p:spPr>
      </p:pic>
    </p:spTree>
    <p:extLst>
      <p:ext uri="{BB962C8B-B14F-4D97-AF65-F5344CB8AC3E}">
        <p14:creationId xmlns:p14="http://schemas.microsoft.com/office/powerpoint/2010/main" val="10685819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par>
                                <p:cTn id="11" presetID="16" presetClass="entr" presetSubtype="21"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arn(inVertical)">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2424" y="236154"/>
            <a:ext cx="11379200" cy="6197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14" name="Rectangle 13"/>
          <p:cNvSpPr/>
          <p:nvPr/>
        </p:nvSpPr>
        <p:spPr>
          <a:xfrm>
            <a:off x="1013978" y="2888046"/>
            <a:ext cx="9601200" cy="2246769"/>
          </a:xfrm>
          <a:prstGeom prst="rect">
            <a:avLst/>
          </a:prstGeom>
        </p:spPr>
        <p:txBody>
          <a:bodyPr wrap="square">
            <a:spAutoFit/>
          </a:bodyPr>
          <a:lstStyle/>
          <a:p>
            <a:pPr algn="just"/>
            <a:r>
              <a:rPr lang="en-US" sz="2800" b="1" dirty="0" err="1" smtClean="0">
                <a:latin typeface="Times New Roman" panose="02020603050405020304" pitchFamily="18" charset="0"/>
                <a:cs typeface="Times New Roman" panose="02020603050405020304" pitchFamily="18" charset="0"/>
              </a:rPr>
              <a:t>Trả</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lời</a:t>
            </a:r>
            <a:endParaRPr lang="vi-VN" sz="2800" dirty="0">
              <a:latin typeface="Times New Roman" panose="02020603050405020304" pitchFamily="18" charset="0"/>
              <a:cs typeface="Times New Roman" panose="02020603050405020304" pitchFamily="18" charset="0"/>
            </a:endParaRPr>
          </a:p>
          <a:p>
            <a:pPr algn="just"/>
            <a:r>
              <a:rPr lang="en-US" sz="2800" dirty="0" err="1" smtClean="0">
                <a:latin typeface="Times New Roman" panose="02020603050405020304" pitchFamily="18" charset="0"/>
                <a:cs typeface="Times New Roman" panose="02020603050405020304" pitchFamily="18" charset="0"/>
              </a:rPr>
              <a:t>Sơn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nghe</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theo</a:t>
            </a:r>
            <a:r>
              <a:rPr lang="en-US" sz="2800" dirty="0" smtClean="0">
                <a:latin typeface="Times New Roman" panose="02020603050405020304" pitchFamily="18" charset="0"/>
                <a:cs typeface="Times New Roman" panose="02020603050405020304" pitchFamily="18" charset="0"/>
              </a:rPr>
              <a:t> Nam </a:t>
            </a:r>
            <a:r>
              <a:rPr lang="en-US" sz="2800" dirty="0" err="1" smtClean="0">
                <a:latin typeface="Times New Roman" panose="02020603050405020304" pitchFamily="18" charset="0"/>
                <a:cs typeface="Times New Roman" panose="02020603050405020304" pitchFamily="18" charset="0"/>
              </a:rPr>
              <a:t>mà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khuyên</a:t>
            </a:r>
            <a:r>
              <a:rPr lang="en-US" sz="2800" dirty="0" smtClean="0">
                <a:latin typeface="Times New Roman" panose="02020603050405020304" pitchFamily="18" charset="0"/>
                <a:cs typeface="Times New Roman" panose="02020603050405020304" pitchFamily="18" charset="0"/>
              </a:rPr>
              <a:t> Nam </a:t>
            </a:r>
            <a:r>
              <a:rPr lang="en-US" sz="2800" dirty="0" err="1" smtClean="0">
                <a:latin typeface="Times New Roman" panose="02020603050405020304" pitchFamily="18" charset="0"/>
                <a:cs typeface="Times New Roman" panose="02020603050405020304" pitchFamily="18" charset="0"/>
              </a:rPr>
              <a:t>vượt</a:t>
            </a:r>
            <a:r>
              <a:rPr lang="en-US" sz="2800" dirty="0" smtClean="0">
                <a:latin typeface="Times New Roman" panose="02020603050405020304" pitchFamily="18" charset="0"/>
                <a:cs typeface="Times New Roman" panose="02020603050405020304" pitchFamily="18" charset="0"/>
              </a:rPr>
              <a:t> qua </a:t>
            </a:r>
            <a:r>
              <a:rPr lang="en-US" sz="2800" dirty="0" err="1" smtClean="0">
                <a:latin typeface="Times New Roman" panose="02020603050405020304" pitchFamily="18" charset="0"/>
                <a:cs typeface="Times New Roman" panose="02020603050405020304" pitchFamily="18" charset="0"/>
              </a:rPr>
              <a:t>rào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tâm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lí</a:t>
            </a:r>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ngại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này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tham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a:t>
            </a:r>
            <a:r>
              <a:rPr lang="en-US" sz="2800" dirty="0" err="1" smtClean="0">
                <a:latin typeface="Times New Roman" panose="02020603050405020304" pitchFamily="18" charset="0"/>
                <a:cs typeface="Times New Roman" panose="02020603050405020304" pitchFamily="18" charset="0"/>
              </a:rPr>
              <a:t>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vừa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tính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kỉ</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luật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đồng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hội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rèn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luyện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tâm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tham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chung</a:t>
            </a:r>
            <a:endParaRPr lang="vi-VN" sz="2800" dirty="0">
              <a:latin typeface="Times New Roman" panose="02020603050405020304" pitchFamily="18" charset="0"/>
              <a:cs typeface="Times New Roman" panose="02020603050405020304" pitchFamily="18" charset="0"/>
            </a:endParaRPr>
          </a:p>
        </p:txBody>
      </p:sp>
      <p:sp>
        <p:nvSpPr>
          <p:cNvPr id="12" name="Rectangle 11"/>
          <p:cNvSpPr/>
          <p:nvPr/>
        </p:nvSpPr>
        <p:spPr>
          <a:xfrm>
            <a:off x="1178834" y="542669"/>
            <a:ext cx="10270483"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sz="2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nhật,nhà</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tuyên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truyền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cộng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nếp</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minh. Do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ngại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rủ</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Sơn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400" dirty="0" err="1" smtClean="0">
                <a:solidFill>
                  <a:srgbClr val="000000"/>
                </a:solidFill>
                <a:latin typeface="Times New Roman" panose="02020603050405020304" pitchFamily="18" charset="0"/>
                <a:cs typeface="Times New Roman" panose="02020603050405020304" pitchFamily="18" charset="0"/>
              </a:rPr>
              <a:t>Nếu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Sơn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em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sẽ</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làm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gì</a:t>
            </a:r>
            <a:r>
              <a:rPr lang="en-US" sz="2400" dirty="0" smtClean="0">
                <a:solidFill>
                  <a:srgbClr val="000000"/>
                </a:solidFill>
                <a:latin typeface="Times New Roman" panose="02020603050405020304" pitchFamily="18" charset="0"/>
                <a:cs typeface="Times New Roman" panose="02020603050405020304" pitchFamily="18" charset="0"/>
              </a:rPr>
              <a:t>? </a:t>
            </a:r>
            <a:endParaRPr lang="en-US"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38522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ppt_x</p:attrName>
                                        </p:attrNameLst>
                                      </p:cBhvr>
                                      <p:tavLst>
                                        <p:tav tm="0">
                                          <p:val>
                                            <p:strVal val="#ppt_x"/>
                                          </p:val>
                                        </p:tav>
                                        <p:tav tm="100000">
                                          <p:val>
                                            <p:strVal val="#ppt_x"/>
                                          </p:val>
                                        </p:tav>
                                      </p:tavLst>
                                    </p:anim>
                                    <p:anim calcmode="lin" valueType="num">
                                      <p:cBhvr>
                                        <p:cTn id="1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2424" y="236154"/>
            <a:ext cx="11379200" cy="6197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14" name="Rectangle 13"/>
          <p:cNvSpPr/>
          <p:nvPr/>
        </p:nvSpPr>
        <p:spPr>
          <a:xfrm>
            <a:off x="1013978" y="2888046"/>
            <a:ext cx="9601200" cy="2246769"/>
          </a:xfrm>
          <a:prstGeom prst="rect">
            <a:avLst/>
          </a:prstGeom>
        </p:spPr>
        <p:txBody>
          <a:bodyPr wrap="square">
            <a:spAutoFit/>
          </a:bodyPr>
          <a:lstStyle/>
          <a:p>
            <a:pPr algn="just"/>
            <a:r>
              <a:rPr lang="en-US" sz="2800" b="1" dirty="0" err="1" smtClean="0">
                <a:latin typeface="Times New Roman" panose="02020603050405020304" pitchFamily="18" charset="0"/>
                <a:cs typeface="Times New Roman" panose="02020603050405020304" pitchFamily="18" charset="0"/>
              </a:rPr>
              <a:t>Trả</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lời</a:t>
            </a:r>
            <a:endParaRPr lang="vi-VN" sz="2800" dirty="0">
              <a:latin typeface="Times New Roman" panose="02020603050405020304" pitchFamily="18" charset="0"/>
              <a:cs typeface="Times New Roman" panose="02020603050405020304" pitchFamily="18" charset="0"/>
            </a:endParaRPr>
          </a:p>
          <a:p>
            <a:pPr algn="just"/>
            <a:r>
              <a:rPr lang="en-US" sz="2800" dirty="0" err="1" smtClean="0">
                <a:latin typeface="Times New Roman" panose="02020603050405020304" pitchFamily="18" charset="0"/>
                <a:cs typeface="Times New Roman" panose="02020603050405020304" pitchFamily="18" charset="0"/>
              </a:rPr>
              <a:t>Hiền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nghe</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theo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Hằng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nên</a:t>
            </a:r>
            <a:r>
              <a:rPr lang="en-US" sz="2800" dirty="0" smtClean="0">
                <a:latin typeface="Times New Roman" panose="02020603050405020304" pitchFamily="18" charset="0"/>
                <a:cs typeface="Times New Roman" panose="02020603050405020304" pitchFamily="18" charset="0"/>
              </a:rPr>
              <a:t> quay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lấy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giày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tự</a:t>
            </a:r>
            <a:r>
              <a:rPr lang="en-US" sz="2800" dirty="0" smtClean="0">
                <a:latin typeface="Times New Roman" panose="02020603050405020304" pitchFamily="18" charset="0"/>
                <a:cs typeface="Times New Roman" panose="02020603050405020304" pitchFamily="18" charset="0"/>
              </a:rPr>
              <a:t> tin </a:t>
            </a:r>
            <a:r>
              <a:rPr lang="en-US" sz="2800" dirty="0" err="1" smtClean="0">
                <a:latin typeface="Times New Roman" panose="02020603050405020304" pitchFamily="18" charset="0"/>
                <a:cs typeface="Times New Roman" panose="02020603050405020304" pitchFamily="18" charset="0"/>
              </a:rPr>
              <a:t>tham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giờ</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học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dục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Mặt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Hiền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cũng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bị</a:t>
            </a:r>
            <a:r>
              <a:rPr lang="en-US" sz="2800" dirty="0" smtClean="0">
                <a:latin typeface="Times New Roman" panose="02020603050405020304" pitchFamily="18" charset="0"/>
                <a:cs typeface="Times New Roman" panose="02020603050405020304" pitchFamily="18" charset="0"/>
              </a:rPr>
              <a:t> GV </a:t>
            </a:r>
            <a:r>
              <a:rPr lang="en-US" sz="2800" dirty="0" err="1" smtClean="0">
                <a:latin typeface="Times New Roman" panose="02020603050405020304" pitchFamily="18" charset="0"/>
                <a:cs typeface="Times New Roman" panose="02020603050405020304" pitchFamily="18" charset="0"/>
              </a:rPr>
              <a:t>phê</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đồng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rèn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luyện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kỉ</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luật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dù</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chuyện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nhỏ</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nhất</a:t>
            </a:r>
            <a:r>
              <a:rPr lang="en-US" sz="2800" dirty="0" smtClean="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888642" y="563625"/>
            <a:ext cx="10715223" cy="193899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sz="2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vội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Hiền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giày</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thao</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nửa</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quãng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quay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giày</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vẫn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kịp</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Hiền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rủ</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Hằng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quay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Hằng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kệ</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đâu</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400" dirty="0" err="1" smtClean="0">
                <a:solidFill>
                  <a:srgbClr val="000000"/>
                </a:solidFill>
                <a:latin typeface="Times New Roman" panose="02020603050405020304" pitchFamily="18" charset="0"/>
                <a:cs typeface="Times New Roman" panose="02020603050405020304" pitchFamily="18" charset="0"/>
              </a:rPr>
              <a:t>Nếu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Hiền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em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sẽ</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làm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gì</a:t>
            </a:r>
            <a:r>
              <a:rPr lang="en-US" sz="2400" dirty="0" smtClean="0">
                <a:solidFill>
                  <a:srgbClr val="000000"/>
                </a:solidFill>
                <a:latin typeface="Times New Roman" panose="02020603050405020304" pitchFamily="18" charset="0"/>
                <a:cs typeface="Times New Roman" panose="02020603050405020304" pitchFamily="18" charset="0"/>
              </a:rPr>
              <a:t>? </a:t>
            </a:r>
            <a:endParaRPr lang="en-US"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2399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2424" y="236154"/>
            <a:ext cx="11379200" cy="6197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14" name="Rectangle 13"/>
          <p:cNvSpPr/>
          <p:nvPr/>
        </p:nvSpPr>
        <p:spPr>
          <a:xfrm>
            <a:off x="1013978" y="2888046"/>
            <a:ext cx="9601200" cy="1815882"/>
          </a:xfrm>
          <a:prstGeom prst="rect">
            <a:avLst/>
          </a:prstGeom>
        </p:spPr>
        <p:txBody>
          <a:bodyPr wrap="square">
            <a:spAutoFit/>
          </a:bodyPr>
          <a:lstStyle/>
          <a:p>
            <a:pPr algn="just"/>
            <a:r>
              <a:rPr lang="en-US" sz="2800" b="1" dirty="0" err="1" smtClean="0">
                <a:latin typeface="Times New Roman" panose="02020603050405020304" pitchFamily="18" charset="0"/>
                <a:cs typeface="Times New Roman" panose="02020603050405020304" pitchFamily="18" charset="0"/>
              </a:rPr>
              <a:t>Trả</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lời</a:t>
            </a:r>
            <a:endParaRPr lang="vi-VN" sz="2800" dirty="0">
              <a:latin typeface="Times New Roman" panose="02020603050405020304" pitchFamily="18" charset="0"/>
              <a:cs typeface="Times New Roman" panose="02020603050405020304" pitchFamily="18" charset="0"/>
            </a:endParaRPr>
          </a:p>
          <a:p>
            <a:pPr algn="just"/>
            <a:r>
              <a:rPr lang="en-US" sz="2800" dirty="0" err="1" smtClean="0">
                <a:latin typeface="Times New Roman" panose="02020603050405020304" pitchFamily="18" charset="0"/>
                <a:cs typeface="Times New Roman" panose="02020603050405020304" pitchFamily="18" charset="0"/>
              </a:rPr>
              <a:t>Tùng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xem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kịch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mà</a:t>
            </a:r>
            <a:r>
              <a:rPr lang="en-US" sz="2800" dirty="0" smtClean="0">
                <a:latin typeface="Times New Roman" panose="02020603050405020304" pitchFamily="18" charset="0"/>
                <a:cs typeface="Times New Roman" panose="02020603050405020304" pitchFamily="18" charset="0"/>
              </a:rPr>
              <a:t> ở </a:t>
            </a:r>
            <a:r>
              <a:rPr lang="en-US" sz="2800" dirty="0" err="1" smtClean="0">
                <a:latin typeface="Times New Roman" panose="02020603050405020304" pitchFamily="18" charset="0"/>
                <a:cs typeface="Times New Roman" panose="02020603050405020304" pitchFamily="18" charset="0"/>
              </a:rPr>
              <a:t>nhà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hoàn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thành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kịch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gửi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nhóm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cũng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như</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sự</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tôn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trọng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xem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đồng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rèn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tính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kỉ</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luật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thân</a:t>
            </a:r>
            <a:r>
              <a:rPr lang="en-US" sz="2800" dirty="0" smtClean="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888642" y="563625"/>
            <a:ext cx="10715223"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Tùng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tiểu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môi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Hai. Theo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Tùng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Tùng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nay,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Tùng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xem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vở</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400" dirty="0" err="1">
                <a:solidFill>
                  <a:srgbClr val="000000"/>
                </a:solidFill>
                <a:latin typeface="Times New Roman" panose="02020603050405020304" pitchFamily="18" charset="0"/>
                <a:cs typeface="Times New Roman" panose="02020603050405020304" pitchFamily="18" charset="0"/>
              </a:rPr>
              <a:t>Nếu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Tùng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sẽ</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gì</a:t>
            </a:r>
            <a:r>
              <a:rPr lang="en-US" sz="2400" dirty="0">
                <a:solidFill>
                  <a:srgbClr val="000000"/>
                </a:solidFill>
                <a:latin typeface="Times New Roman" panose="02020603050405020304" pitchFamily="18" charset="0"/>
                <a:cs typeface="Times New Roman" panose="02020603050405020304" pitchFamily="18" charset="0"/>
              </a:rPr>
              <a:t>? </a:t>
            </a:r>
            <a:endParaRPr lang="en-US"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5497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2424" y="236154"/>
            <a:ext cx="11379200" cy="6197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14" name="Rectangle 13"/>
          <p:cNvSpPr/>
          <p:nvPr/>
        </p:nvSpPr>
        <p:spPr>
          <a:xfrm>
            <a:off x="1013978" y="2888046"/>
            <a:ext cx="9601200" cy="1815882"/>
          </a:xfrm>
          <a:prstGeom prst="rect">
            <a:avLst/>
          </a:prstGeom>
        </p:spPr>
        <p:txBody>
          <a:bodyPr wrap="square">
            <a:spAutoFit/>
          </a:bodyPr>
          <a:lstStyle/>
          <a:p>
            <a:pPr algn="just"/>
            <a:r>
              <a:rPr lang="en-US" sz="2800" b="1" dirty="0" err="1" smtClean="0">
                <a:latin typeface="Times New Roman" panose="02020603050405020304" pitchFamily="18" charset="0"/>
                <a:cs typeface="Times New Roman" panose="02020603050405020304" pitchFamily="18" charset="0"/>
              </a:rPr>
              <a:t>Trả</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lời</a:t>
            </a:r>
            <a:endParaRPr lang="vi-VN" sz="2800" dirty="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Mai </a:t>
            </a:r>
            <a:r>
              <a:rPr lang="en-US" sz="2800" dirty="0" err="1" smtClean="0">
                <a:latin typeface="Times New Roman" panose="02020603050405020304" pitchFamily="18" charset="0"/>
                <a:cs typeface="Times New Roman" panose="02020603050405020304" pitchFamily="18" charset="0"/>
              </a:rPr>
              <a:t>nên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hẹn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dịp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hoặc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nói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chờ</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tham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dọn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vệ</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sinh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mọi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rồi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888642" y="563625"/>
            <a:ext cx="10715223"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4. </a:t>
            </a:r>
          </a:p>
          <a:p>
            <a:pPr algn="just"/>
            <a:r>
              <a:rPr lang="en-US" sz="2400" dirty="0">
                <a:solidFill>
                  <a:srgbClr val="000000"/>
                </a:solidFill>
                <a:latin typeface="Times New Roman" panose="02020603050405020304" pitchFamily="18" charset="0"/>
                <a:cs typeface="Times New Roman" panose="02020603050405020304" pitchFamily="18" charset="0"/>
              </a:rPr>
              <a:t>Theo </a:t>
            </a:r>
            <a:r>
              <a:rPr lang="en-US" sz="2400" dirty="0" err="1">
                <a:solidFill>
                  <a:srgbClr val="000000"/>
                </a:solidFill>
                <a:latin typeface="Times New Roman" panose="02020603050405020304" pitchFamily="18" charset="0"/>
                <a:cs typeface="Times New Roman" panose="02020603050405020304" pitchFamily="18" charset="0"/>
              </a:rPr>
              <a:t>lịch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tuần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vào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sáng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Chủ</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nhật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mỗi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đình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đều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phải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tham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dọn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vệ</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sinh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đường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làng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ngõ</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xóm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Chủ</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nhật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tuần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này</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mọi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đình</a:t>
            </a:r>
            <a:r>
              <a:rPr lang="en-US" sz="2400" dirty="0">
                <a:solidFill>
                  <a:srgbClr val="000000"/>
                </a:solidFill>
                <a:latin typeface="Times New Roman" panose="02020603050405020304" pitchFamily="18" charset="0"/>
                <a:cs typeface="Times New Roman" panose="02020603050405020304" pitchFamily="18" charset="0"/>
              </a:rPr>
              <a:t> Mai </a:t>
            </a:r>
            <a:r>
              <a:rPr lang="en-US" sz="2400" dirty="0" err="1">
                <a:solidFill>
                  <a:srgbClr val="000000"/>
                </a:solidFill>
                <a:latin typeface="Times New Roman" panose="02020603050405020304" pitchFamily="18" charset="0"/>
                <a:cs typeface="Times New Roman" panose="02020603050405020304" pitchFamily="18" charset="0"/>
              </a:rPr>
              <a:t>đều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vắng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chỉ</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Mai ở </a:t>
            </a:r>
            <a:r>
              <a:rPr lang="en-US" sz="2400" dirty="0" err="1">
                <a:solidFill>
                  <a:srgbClr val="000000"/>
                </a:solidFill>
                <a:latin typeface="Times New Roman" panose="02020603050405020304" pitchFamily="18" charset="0"/>
                <a:cs typeface="Times New Roman" panose="02020603050405020304" pitchFamily="18" charset="0"/>
              </a:rPr>
              <a:t>nhà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Sáng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hôm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đó</a:t>
            </a:r>
            <a:r>
              <a:rPr lang="en-US" sz="2400" dirty="0">
                <a:solidFill>
                  <a:srgbClr val="000000"/>
                </a:solidFill>
                <a:latin typeface="Times New Roman" panose="02020603050405020304" pitchFamily="18" charset="0"/>
                <a:cs typeface="Times New Roman" panose="02020603050405020304" pitchFamily="18" charset="0"/>
              </a:rPr>
              <a:t>, Mai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bạn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rủ</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chơi</a:t>
            </a:r>
            <a:r>
              <a:rPr lang="en-US" sz="2400" dirty="0">
                <a:solidFill>
                  <a:srgbClr val="000000"/>
                </a:solidFill>
                <a:latin typeface="Times New Roman" panose="02020603050405020304" pitchFamily="18" charset="0"/>
                <a:cs typeface="Times New Roman" panose="02020603050405020304" pitchFamily="18" charset="0"/>
              </a:rPr>
              <a:t>.</a:t>
            </a:r>
          </a:p>
          <a:p>
            <a:pPr algn="just"/>
            <a:r>
              <a:rPr lang="en-US" sz="2400" dirty="0" err="1">
                <a:solidFill>
                  <a:srgbClr val="000000"/>
                </a:solidFill>
                <a:latin typeface="Times New Roman" panose="02020603050405020304" pitchFamily="18" charset="0"/>
                <a:cs typeface="Times New Roman" panose="02020603050405020304" pitchFamily="18" charset="0"/>
              </a:rPr>
              <a:t>Nếu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cs typeface="Times New Roman" panose="02020603050405020304" pitchFamily="18" charset="0"/>
              </a:rPr>
              <a:t> Mai, </a:t>
            </a:r>
            <a:r>
              <a:rPr lang="en-US" sz="2400" dirty="0" err="1">
                <a:solidFill>
                  <a:srgbClr val="000000"/>
                </a:solidFill>
                <a:latin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sẽ</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làm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gì</a:t>
            </a:r>
            <a:r>
              <a:rPr lang="en-US" sz="2400" dirty="0">
                <a:solidFill>
                  <a:srgbClr val="000000"/>
                </a:solidFill>
                <a:latin typeface="Times New Roman" panose="02020603050405020304" pitchFamily="18" charset="0"/>
                <a:cs typeface="Times New Roman" panose="02020603050405020304" pitchFamily="18" charset="0"/>
              </a:rPr>
              <a:t>? </a:t>
            </a:r>
            <a:endParaRPr lang="en-US"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71038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2424" y="236154"/>
            <a:ext cx="11379200" cy="6197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14" name="Rectangle 13"/>
          <p:cNvSpPr/>
          <p:nvPr/>
        </p:nvSpPr>
        <p:spPr>
          <a:xfrm>
            <a:off x="1013978" y="3725173"/>
            <a:ext cx="9601200" cy="1384995"/>
          </a:xfrm>
          <a:prstGeom prst="rect">
            <a:avLst/>
          </a:prstGeom>
        </p:spPr>
        <p:txBody>
          <a:bodyPr wrap="square">
            <a:spAutoFit/>
          </a:bodyPr>
          <a:lstStyle/>
          <a:p>
            <a:pPr algn="just"/>
            <a:r>
              <a:rPr lang="en-US" sz="2800" b="1" dirty="0" err="1" smtClean="0">
                <a:latin typeface="Times New Roman" panose="02020603050405020304" pitchFamily="18" charset="0"/>
                <a:cs typeface="Times New Roman" panose="02020603050405020304" pitchFamily="18" charset="0"/>
              </a:rPr>
              <a:t>Trả</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lời</a:t>
            </a:r>
            <a:endParaRPr lang="vi-VN" sz="2800" dirty="0">
              <a:latin typeface="Times New Roman" panose="02020603050405020304" pitchFamily="18" charset="0"/>
              <a:cs typeface="Times New Roman" panose="02020603050405020304" pitchFamily="18" charset="0"/>
            </a:endParaRPr>
          </a:p>
          <a:p>
            <a:pPr algn="just"/>
            <a:r>
              <a:rPr lang="en-US" sz="2800" dirty="0" err="1" smtClean="0">
                <a:latin typeface="Times New Roman" panose="02020603050405020304" pitchFamily="18" charset="0"/>
                <a:cs typeface="Times New Roman" panose="02020603050405020304" pitchFamily="18" charset="0"/>
              </a:rPr>
              <a:t>Hà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từ</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rủ</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rê</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An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tuân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thủ</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định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chung</a:t>
            </a:r>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đứng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xếp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hàng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chờ</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lượt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mua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hàng</a:t>
            </a:r>
            <a:r>
              <a:rPr lang="en-US" sz="2800" dirty="0" smtClean="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888642" y="563625"/>
            <a:ext cx="10715223" cy="267765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5.</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2400" dirty="0" err="1">
                <a:solidFill>
                  <a:srgbClr val="000000"/>
                </a:solidFill>
                <a:latin typeface="Times New Roman" panose="02020603050405020304" pitchFamily="18" charset="0"/>
                <a:cs typeface="Times New Roman" panose="02020603050405020304" pitchFamily="18" charset="0"/>
              </a:rPr>
              <a:t>Cuối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tuần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cửa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khu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vực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a:t>
            </a:r>
            <a:r>
              <a:rPr lang="en-US" sz="2400" dirty="0">
                <a:solidFill>
                  <a:srgbClr val="000000"/>
                </a:solidFill>
                <a:latin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nhiều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mặt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giảm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giá</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đình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nhiều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đình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khác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đều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cần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Bố</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mẹ</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bận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thăm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ông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đưa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tiền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dặn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thứ</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cần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mua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ngủ</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quên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lúc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ra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cửa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đã</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thấy</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mọi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xếp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dài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Đang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sốt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ruột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cs typeface="Times New Roman" panose="02020603050405020304" pitchFamily="18" charset="0"/>
              </a:rPr>
              <a:t> lo </a:t>
            </a:r>
            <a:r>
              <a:rPr lang="en-US" sz="2400" dirty="0" err="1">
                <a:solidFill>
                  <a:srgbClr val="000000"/>
                </a:solidFill>
                <a:latin typeface="Times New Roman" panose="02020603050405020304" pitchFamily="18" charset="0"/>
                <a:cs typeface="Times New Roman" panose="02020603050405020304" pitchFamily="18" charset="0"/>
              </a:rPr>
              <a:t>lắng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khi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đến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lượt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sẽ</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hết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cần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mua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thì</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nhìn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thấy</a:t>
            </a:r>
            <a:r>
              <a:rPr lang="en-US" sz="2400" dirty="0">
                <a:solidFill>
                  <a:srgbClr val="000000"/>
                </a:solidFill>
                <a:latin typeface="Times New Roman" panose="02020603050405020304" pitchFamily="18" charset="0"/>
                <a:cs typeface="Times New Roman" panose="02020603050405020304" pitchFamily="18" charset="0"/>
              </a:rPr>
              <a:t> An </a:t>
            </a:r>
            <a:r>
              <a:rPr lang="en-US" sz="2400" dirty="0" err="1">
                <a:solidFill>
                  <a:srgbClr val="000000"/>
                </a:solidFill>
                <a:latin typeface="Times New Roman" panose="02020603050405020304" pitchFamily="18" charset="0"/>
                <a:cs typeface="Times New Roman" panose="02020603050405020304" pitchFamily="18" charset="0"/>
              </a:rPr>
              <a:t>đang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sắp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đến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lượt</a:t>
            </a:r>
            <a:r>
              <a:rPr lang="en-US" sz="2400" dirty="0">
                <a:solidFill>
                  <a:srgbClr val="000000"/>
                </a:solidFill>
                <a:latin typeface="Times New Roman" panose="02020603050405020304" pitchFamily="18" charset="0"/>
                <a:cs typeface="Times New Roman" panose="02020603050405020304" pitchFamily="18" charset="0"/>
              </a:rPr>
              <a:t> quay </a:t>
            </a:r>
            <a:r>
              <a:rPr lang="en-US" sz="2400" dirty="0" err="1">
                <a:solidFill>
                  <a:srgbClr val="000000"/>
                </a:solidFill>
                <a:latin typeface="Times New Roman" panose="02020603050405020304" pitchFamily="18" charset="0"/>
                <a:cs typeface="Times New Roman" panose="02020603050405020304" pitchFamily="18" charset="0"/>
              </a:rPr>
              <a:t>lại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vẫy</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chạy</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lên</a:t>
            </a:r>
            <a:r>
              <a:rPr lang="en-US" sz="2400" dirty="0">
                <a:solidFill>
                  <a:srgbClr val="000000"/>
                </a:solidFill>
                <a:latin typeface="Times New Roman" panose="02020603050405020304" pitchFamily="18" charset="0"/>
                <a:cs typeface="Times New Roman" panose="02020603050405020304" pitchFamily="18" charset="0"/>
              </a:rPr>
              <a:t>, An </a:t>
            </a:r>
            <a:r>
              <a:rPr lang="en-US" sz="2400" dirty="0" err="1">
                <a:solidFill>
                  <a:srgbClr val="000000"/>
                </a:solidFill>
                <a:latin typeface="Times New Roman" panose="02020603050405020304" pitchFamily="18" charset="0"/>
                <a:cs typeface="Times New Roman" panose="02020603050405020304" pitchFamily="18" charset="0"/>
              </a:rPr>
              <a:t>rủ</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chen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đứng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vào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chỗ</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bạn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ấy</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Nếu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Hà,em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sẽ</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làm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gì</a:t>
            </a:r>
            <a:r>
              <a:rPr lang="en-US" sz="2400" dirty="0">
                <a:solidFill>
                  <a:srgbClr val="000000"/>
                </a:solidFill>
                <a:latin typeface="Times New Roman" panose="02020603050405020304" pitchFamily="18" charset="0"/>
                <a:cs typeface="Times New Roman" panose="02020603050405020304" pitchFamily="18" charset="0"/>
              </a:rPr>
              <a:t>? </a:t>
            </a:r>
            <a:endParaRPr lang="en-US"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97461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685800"/>
            <a:ext cx="10820400" cy="54864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10"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04800" y="228600"/>
            <a:ext cx="2489200" cy="218144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709358">
            <a:off x="9143358" y="190326"/>
            <a:ext cx="3363265" cy="1504297"/>
          </a:xfrm>
          <a:prstGeom prst="rect">
            <a:avLst/>
          </a:prstGeom>
        </p:spPr>
      </p:pic>
      <p:pic>
        <p:nvPicPr>
          <p:cNvPr id="12" name="Picture 11"/>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b="29911"/>
          <a:stretch/>
        </p:blipFill>
        <p:spPr>
          <a:xfrm>
            <a:off x="-262135" y="4275620"/>
            <a:ext cx="1972444" cy="2658581"/>
          </a:xfrm>
          <a:prstGeom prst="rect">
            <a:avLst/>
          </a:prstGeom>
        </p:spPr>
      </p:pic>
      <p:sp>
        <p:nvSpPr>
          <p:cNvPr id="13" name="TextBox 6"/>
          <p:cNvSpPr txBox="1"/>
          <p:nvPr/>
        </p:nvSpPr>
        <p:spPr>
          <a:xfrm>
            <a:off x="1931831" y="1952367"/>
            <a:ext cx="7740203" cy="1821011"/>
          </a:xfrm>
          <a:prstGeom prst="rect">
            <a:avLst/>
          </a:prstGeom>
        </p:spPr>
        <p:txBody>
          <a:bodyPr wrap="square" lIns="0" tIns="0" rIns="0" bIns="0" rtlCol="0" anchor="t">
            <a:spAutoFit/>
          </a:bodyPr>
          <a:lstStyle/>
          <a:p>
            <a:pPr algn="ctr">
              <a:lnSpc>
                <a:spcPts val="7106"/>
              </a:lnSpc>
            </a:pPr>
            <a:r>
              <a:rPr lang="en-US" sz="2800" b="1" dirty="0" smtClean="0">
                <a:solidFill>
                  <a:srgbClr val="002060"/>
                </a:solidFill>
                <a:latin typeface="Times New Roman" panose="02020603050405020304" pitchFamily="18" charset="0"/>
                <a:cs typeface="Times New Roman" panose="02020603050405020304" pitchFamily="18" charset="0"/>
              </a:rPr>
              <a:t>HOẠT ĐỘNG </a:t>
            </a:r>
            <a:r>
              <a:rPr lang="en-US" sz="2800" b="1" dirty="0" smtClean="0">
                <a:solidFill>
                  <a:srgbClr val="002060"/>
                </a:solidFill>
                <a:latin typeface="Times New Roman" panose="02020603050405020304" pitchFamily="18" charset="0"/>
                <a:cs typeface="Times New Roman" panose="02020603050405020304" pitchFamily="18" charset="0"/>
              </a:rPr>
              <a:t>7</a:t>
            </a:r>
          </a:p>
          <a:p>
            <a:pPr algn="ctr">
              <a:lnSpc>
                <a:spcPts val="7106"/>
              </a:lnSpc>
            </a:pPr>
            <a:r>
              <a:rPr lang="en-US" sz="2800" b="1" dirty="0" smtClean="0">
                <a:solidFill>
                  <a:srgbClr val="002060"/>
                </a:solidFill>
                <a:latin typeface="Times New Roman" panose="02020603050405020304" pitchFamily="18" charset="0"/>
                <a:cs typeface="Times New Roman" panose="02020603050405020304" pitchFamily="18" charset="0"/>
              </a:rPr>
              <a:t>XÂY DỰNG KẾ HOẠCH TỰ HOÀN THIỆN</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42879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9627" y="316391"/>
            <a:ext cx="11379200" cy="6197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4" name="Rectangle 3"/>
          <p:cNvSpPr/>
          <p:nvPr/>
        </p:nvSpPr>
        <p:spPr>
          <a:xfrm>
            <a:off x="595206" y="316391"/>
            <a:ext cx="4285887" cy="738664"/>
          </a:xfrm>
          <a:prstGeom prst="rect">
            <a:avLst/>
          </a:prstGeom>
        </p:spPr>
        <p:txBody>
          <a:bodyPr wrap="square">
            <a:spAutoFit/>
          </a:bodyPr>
          <a:lstStyle/>
          <a:p>
            <a:pPr marR="60116" algn="just">
              <a:lnSpc>
                <a:spcPct val="150000"/>
              </a:lnSpc>
              <a:spcBef>
                <a:spcPts val="200"/>
              </a:spcBef>
              <a:spcAft>
                <a:spcPts val="200"/>
              </a:spcAft>
            </a:pP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Xây</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dựng</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hoạch</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399627" y="923890"/>
            <a:ext cx="11197166" cy="5360442"/>
          </a:xfrm>
          <a:prstGeom prst="rect">
            <a:avLst/>
          </a:prstGeom>
        </p:spPr>
        <p:txBody>
          <a:bodyPr wrap="square">
            <a:spAutoFit/>
          </a:bodyPr>
          <a:lstStyle/>
          <a:p>
            <a:pPr marL="381019" indent="-381019" algn="just">
              <a:lnSpc>
                <a:spcPct val="150000"/>
              </a:lnSpc>
              <a:spcBef>
                <a:spcPts val="400"/>
              </a:spcBef>
              <a:spcAft>
                <a:spcPts val="667"/>
              </a:spcAft>
              <a:buFont typeface="Wingdings" panose="05000000000000000000" pitchFamily="2" charset="2"/>
              <a:buChar char="Ø"/>
            </a:pP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Xác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mục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tiêu</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tự</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hoàn</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thiện</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bản</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thân</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ví</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tự</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tin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khẳng</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bản</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thân</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phát</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bản</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thân</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công</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gia</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đình</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thầy</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cô</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tin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yêu</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381019" indent="-381019" algn="just">
              <a:lnSpc>
                <a:spcPct val="150000"/>
              </a:lnSpc>
              <a:spcBef>
                <a:spcPts val="400"/>
              </a:spcBef>
              <a:spcAft>
                <a:spcPts val="667"/>
              </a:spcAft>
              <a:buFont typeface="Wingdings" panose="05000000000000000000" pitchFamily="2" charset="2"/>
              <a:buChar char="Ø"/>
            </a:pP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Tự</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mạnh</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hạn</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chế</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về</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đạo</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đức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lối</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tập</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sức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khoẻ</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nỗ</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lực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phát</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huy</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khắc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phục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tự</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hoàn</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thiện</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ví</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chưa</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tự</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chưa</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cố</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gắng</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tạp</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chưa</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kiểm</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soát</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cảm</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xúc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giao</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chưa</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tích</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cực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luyện</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tập</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thao</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a:p>
            <a:pPr marL="381019" indent="-381019" algn="just">
              <a:lnSpc>
                <a:spcPct val="150000"/>
              </a:lnSpc>
              <a:spcBef>
                <a:spcPts val="400"/>
              </a:spcBef>
              <a:spcAft>
                <a:spcPts val="667"/>
              </a:spcAft>
              <a:buFont typeface="Wingdings" panose="05000000000000000000" pitchFamily="2" charset="2"/>
              <a:buChar char="Ø"/>
            </a:pP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sự</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kiên</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trì</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cố</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gắng</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khắc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phục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hạn</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chế</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đã</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xác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ví</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kiểm</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soát</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cảm</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xúc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tình</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huống</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giao</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phải</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cảm</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xúc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tình</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huống</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giao</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giữ</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bình</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tĩnh</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suy</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nghĩ</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tích</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cực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hít</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thở</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sâu</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66191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additive="base">
                                        <p:cTn id="2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 calcmode="lin" valueType="num">
                                      <p:cBhvr additive="base">
                                        <p:cTn id="2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1000"/>
                                        <p:tgtEl>
                                          <p:spTgt spid="6">
                                            <p:txEl>
                                              <p:pRg st="2" end="2"/>
                                            </p:txEl>
                                          </p:spTgt>
                                        </p:tgtEl>
                                      </p:cBhvr>
                                    </p:animEffect>
                                    <p:anim calcmode="lin" valueType="num">
                                      <p:cBhvr>
                                        <p:cTn id="3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6400" y="330200"/>
            <a:ext cx="11379200" cy="6197600"/>
            <a:chOff x="0" y="-101297"/>
            <a:chExt cx="5490351" cy="2783840"/>
          </a:xfrm>
        </p:grpSpPr>
        <p:sp>
          <p:nvSpPr>
            <p:cNvPr id="3" name="Freeform 3"/>
            <p:cNvSpPr/>
            <p:nvPr/>
          </p:nvSpPr>
          <p:spPr>
            <a:xfrm>
              <a:off x="0" y="-101297"/>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5" name="Rectangle 4"/>
          <p:cNvSpPr/>
          <p:nvPr/>
        </p:nvSpPr>
        <p:spPr>
          <a:xfrm>
            <a:off x="1457457" y="588342"/>
            <a:ext cx="7982756" cy="76944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4400" dirty="0" err="1" smtClean="0">
                <a:solidFill>
                  <a:prstClr val="black"/>
                </a:solidFill>
                <a:latin typeface="Times New Roman" panose="02020603050405020304" pitchFamily="18" charset="0"/>
                <a:cs typeface="Times New Roman" panose="02020603050405020304" pitchFamily="18" charset="0"/>
              </a:rPr>
              <a:t>Xây</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dựng</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kế</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hoạch</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theo</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gợi</a:t>
            </a:r>
            <a:r>
              <a:rPr lang="en-US" sz="4400" dirty="0" smtClean="0">
                <a:solidFill>
                  <a:prstClr val="black"/>
                </a:solidFill>
                <a:latin typeface="Times New Roman" panose="02020603050405020304" pitchFamily="18" charset="0"/>
                <a:cs typeface="Times New Roman" panose="02020603050405020304" pitchFamily="18" charset="0"/>
              </a:rPr>
              <a:t> ý </a:t>
            </a:r>
            <a:r>
              <a:rPr lang="en-US" sz="4400" dirty="0" err="1" smtClean="0">
                <a:solidFill>
                  <a:prstClr val="black"/>
                </a:solidFill>
                <a:latin typeface="Times New Roman" panose="02020603050405020304" pitchFamily="18" charset="0"/>
                <a:cs typeface="Times New Roman" panose="02020603050405020304" pitchFamily="18" charset="0"/>
              </a:rPr>
              <a:t>sau</a:t>
            </a:r>
            <a:endParaRPr lang="en-US" sz="4400" dirty="0">
              <a:solidFill>
                <a:prstClr val="black"/>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86945" y="4296759"/>
            <a:ext cx="1188823" cy="2523963"/>
          </a:xfrm>
          <a:prstGeom prst="rect">
            <a:avLst/>
          </a:prstGeom>
        </p:spPr>
      </p:pic>
      <p:pic>
        <p:nvPicPr>
          <p:cNvPr id="10" name="Picture 9"/>
          <p:cNvPicPr>
            <a:picLocks noChangeAspect="1"/>
          </p:cNvPicPr>
          <p:nvPr/>
        </p:nvPicPr>
        <p:blipFill>
          <a:blip r:embed="rId2"/>
          <a:stretch>
            <a:fillRect/>
          </a:stretch>
        </p:blipFill>
        <p:spPr>
          <a:xfrm>
            <a:off x="11064188" y="4296760"/>
            <a:ext cx="1188823" cy="2523963"/>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717780578"/>
              </p:ext>
            </p:extLst>
          </p:nvPr>
        </p:nvGraphicFramePr>
        <p:xfrm>
          <a:off x="1159101" y="1974108"/>
          <a:ext cx="10187186" cy="3657600"/>
        </p:xfrm>
        <a:graphic>
          <a:graphicData uri="http://schemas.openxmlformats.org/drawingml/2006/table">
            <a:tbl>
              <a:tblPr firstRow="1" bandRow="1">
                <a:tableStyleId>{5C22544A-7EE6-4342-B048-85BDC9FD1C3A}</a:tableStyleId>
              </a:tblPr>
              <a:tblGrid>
                <a:gridCol w="441669"/>
                <a:gridCol w="2731173"/>
                <a:gridCol w="1704420"/>
                <a:gridCol w="1599533"/>
                <a:gridCol w="2409625"/>
                <a:gridCol w="1300766"/>
              </a:tblGrid>
              <a:tr h="370840">
                <a:tc>
                  <a:txBody>
                    <a:bodyPr/>
                    <a:lstStyle/>
                    <a:p>
                      <a:r>
                        <a:rPr lang="en-US" sz="2400" dirty="0" smtClean="0">
                          <a:latin typeface="Times New Roman" panose="02020603050405020304" pitchFamily="18" charset="0"/>
                          <a:cs typeface="Times New Roman" panose="02020603050405020304" pitchFamily="18" charset="0"/>
                        </a:rPr>
                        <a:t>TT</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err="1" smtClean="0">
                          <a:latin typeface="Times New Roman" panose="02020603050405020304" pitchFamily="18" charset="0"/>
                          <a:cs typeface="Times New Roman" panose="02020603050405020304" pitchFamily="18" charset="0"/>
                        </a:rPr>
                        <a:t>Mục</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tiêu</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err="1" smtClean="0">
                          <a:latin typeface="Times New Roman" panose="02020603050405020304" pitchFamily="18" charset="0"/>
                          <a:cs typeface="Times New Roman" panose="02020603050405020304" pitchFamily="18" charset="0"/>
                        </a:rPr>
                        <a:t>Biện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pháp</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err="1" smtClean="0">
                          <a:latin typeface="Times New Roman" panose="02020603050405020304" pitchFamily="18" charset="0"/>
                          <a:cs typeface="Times New Roman" panose="02020603050405020304" pitchFamily="18" charset="0"/>
                        </a:rPr>
                        <a:t>Thời</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gian</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err="1" smtClean="0">
                          <a:latin typeface="Times New Roman" panose="02020603050405020304" pitchFamily="18" charset="0"/>
                          <a:cs typeface="Times New Roman" panose="02020603050405020304" pitchFamily="18" charset="0"/>
                        </a:rPr>
                        <a:t>Điều</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kiện,người</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hỗ</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trợ</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err="1" smtClean="0">
                          <a:latin typeface="Times New Roman" panose="02020603050405020304" pitchFamily="18" charset="0"/>
                          <a:cs typeface="Times New Roman" panose="02020603050405020304" pitchFamily="18" charset="0"/>
                        </a:rPr>
                        <a:t>Kết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quả</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mong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đợi</a:t>
                      </a:r>
                      <a:endParaRPr lang="en-US" sz="2400" dirty="0">
                        <a:latin typeface="Times New Roman" panose="02020603050405020304" pitchFamily="18" charset="0"/>
                        <a:cs typeface="Times New Roman" panose="02020603050405020304" pitchFamily="18" charset="0"/>
                      </a:endParaRPr>
                    </a:p>
                  </a:txBody>
                  <a:tcPr/>
                </a:tc>
              </a:tr>
              <a:tr h="370840">
                <a:tc>
                  <a:txBody>
                    <a:bodyPr/>
                    <a:lstStyle/>
                    <a:p>
                      <a:r>
                        <a:rPr lang="en-US" sz="2400" dirty="0" smtClean="0">
                          <a:latin typeface="Times New Roman" panose="02020603050405020304" pitchFamily="18" charset="0"/>
                          <a:cs typeface="Times New Roman" panose="02020603050405020304" pitchFamily="18" charset="0"/>
                        </a:rPr>
                        <a:t>1</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err="1" smtClean="0">
                          <a:latin typeface="Times New Roman" panose="02020603050405020304" pitchFamily="18" charset="0"/>
                          <a:cs typeface="Times New Roman" panose="02020603050405020304" pitchFamily="18" charset="0"/>
                        </a:rPr>
                        <a:t>Phát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huy</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khả</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năng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giao</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tiếp</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tốt</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r>
              <a:tr h="370840">
                <a:tc>
                  <a:txBody>
                    <a:bodyPr/>
                    <a:lstStyle/>
                    <a:p>
                      <a:r>
                        <a:rPr lang="en-US" sz="2400" dirty="0" smtClean="0">
                          <a:latin typeface="Times New Roman" panose="02020603050405020304" pitchFamily="18" charset="0"/>
                          <a:cs typeface="Times New Roman" panose="02020603050405020304" pitchFamily="18" charset="0"/>
                        </a:rPr>
                        <a:t>2</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err="1" smtClean="0">
                          <a:latin typeface="Times New Roman" panose="02020603050405020304" pitchFamily="18" charset="0"/>
                          <a:cs typeface="Times New Roman" panose="02020603050405020304" pitchFamily="18" charset="0"/>
                        </a:rPr>
                        <a:t>Khắc</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phục</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tính</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nóng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nảy</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r>
              <a:tr h="370840">
                <a:tc>
                  <a:txBody>
                    <a:bodyPr/>
                    <a:lstStyle/>
                    <a:p>
                      <a:r>
                        <a:rPr lang="en-US" sz="2400" dirty="0" smtClean="0">
                          <a:latin typeface="Times New Roman" panose="02020603050405020304" pitchFamily="18" charset="0"/>
                          <a:cs typeface="Times New Roman" panose="02020603050405020304" pitchFamily="18" charset="0"/>
                        </a:rPr>
                        <a:t>3</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err="1" smtClean="0">
                          <a:latin typeface="Times New Roman" panose="02020603050405020304" pitchFamily="18" charset="0"/>
                          <a:cs typeface="Times New Roman" panose="02020603050405020304" pitchFamily="18" charset="0"/>
                        </a:rPr>
                        <a:t>Thay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đổi</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thói</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quen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ngủ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dậy</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muộn</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3599251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6400" y="330200"/>
            <a:ext cx="11379200" cy="6197600"/>
            <a:chOff x="0" y="-101297"/>
            <a:chExt cx="5490351" cy="2783840"/>
          </a:xfrm>
        </p:grpSpPr>
        <p:sp>
          <p:nvSpPr>
            <p:cNvPr id="3" name="Freeform 3"/>
            <p:cNvSpPr/>
            <p:nvPr/>
          </p:nvSpPr>
          <p:spPr>
            <a:xfrm>
              <a:off x="0" y="-101297"/>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5" name="Rectangle 4"/>
          <p:cNvSpPr/>
          <p:nvPr/>
        </p:nvSpPr>
        <p:spPr>
          <a:xfrm>
            <a:off x="2758224" y="678495"/>
            <a:ext cx="5922137" cy="76944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4400" dirty="0" err="1" smtClean="0">
                <a:solidFill>
                  <a:prstClr val="black"/>
                </a:solidFill>
                <a:latin typeface="Times New Roman" panose="02020603050405020304" pitchFamily="18" charset="0"/>
                <a:cs typeface="Times New Roman" panose="02020603050405020304" pitchFamily="18" charset="0"/>
              </a:rPr>
              <a:t>Học</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sinh</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thảo</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luận</a:t>
            </a:r>
            <a:endParaRPr lang="en-US" sz="4400" dirty="0">
              <a:solidFill>
                <a:prstClr val="black"/>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86945" y="4296759"/>
            <a:ext cx="1188823" cy="2523963"/>
          </a:xfrm>
          <a:prstGeom prst="rect">
            <a:avLst/>
          </a:prstGeom>
        </p:spPr>
      </p:pic>
      <p:pic>
        <p:nvPicPr>
          <p:cNvPr id="10" name="Picture 9"/>
          <p:cNvPicPr>
            <a:picLocks noChangeAspect="1"/>
          </p:cNvPicPr>
          <p:nvPr/>
        </p:nvPicPr>
        <p:blipFill>
          <a:blip r:embed="rId2"/>
          <a:stretch>
            <a:fillRect/>
          </a:stretch>
        </p:blipFill>
        <p:spPr>
          <a:xfrm>
            <a:off x="11064188" y="4296760"/>
            <a:ext cx="1188823" cy="2523963"/>
          </a:xfrm>
          <a:prstGeom prst="rect">
            <a:avLst/>
          </a:prstGeom>
        </p:spPr>
      </p:pic>
      <p:pic>
        <p:nvPicPr>
          <p:cNvPr id="4" name="Picture 3"/>
          <p:cNvPicPr>
            <a:picLocks noChangeAspect="1"/>
          </p:cNvPicPr>
          <p:nvPr/>
        </p:nvPicPr>
        <p:blipFill>
          <a:blip r:embed="rId3"/>
          <a:stretch>
            <a:fillRect/>
          </a:stretch>
        </p:blipFill>
        <p:spPr>
          <a:xfrm>
            <a:off x="1146218" y="1489273"/>
            <a:ext cx="8809149" cy="5052306"/>
          </a:xfrm>
          <a:prstGeom prst="rect">
            <a:avLst/>
          </a:prstGeom>
        </p:spPr>
      </p:pic>
    </p:spTree>
    <p:extLst>
      <p:ext uri="{BB962C8B-B14F-4D97-AF65-F5344CB8AC3E}">
        <p14:creationId xmlns:p14="http://schemas.microsoft.com/office/powerpoint/2010/main" val="16786613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439750" y="336530"/>
            <a:ext cx="747101" cy="698540"/>
          </a:xfrm>
          <a:prstGeom prst="rect">
            <a:avLst/>
          </a:prstGeom>
        </p:spPr>
      </p:pic>
      <p:pic>
        <p:nvPicPr>
          <p:cNvPr id="21" name="Picture 2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21829" y="1395602"/>
            <a:ext cx="775583" cy="725170"/>
          </a:xfrm>
          <a:prstGeom prst="rect">
            <a:avLst/>
          </a:prstGeom>
        </p:spPr>
      </p:pic>
      <p:pic>
        <p:nvPicPr>
          <p:cNvPr id="26"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400000" flipH="1" flipV="1">
            <a:off x="3869713" y="-1320778"/>
            <a:ext cx="5530870" cy="10040598"/>
          </a:xfrm>
          <a:prstGeom prst="rect">
            <a:avLst/>
          </a:prstGeom>
        </p:spPr>
      </p:pic>
      <p:pic>
        <p:nvPicPr>
          <p:cNvPr id="27" name="Picture 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2253307" y="1486446"/>
            <a:ext cx="898131" cy="930268"/>
          </a:xfrm>
          <a:prstGeom prst="rect">
            <a:avLst/>
          </a:prstGeom>
        </p:spPr>
      </p:pic>
      <p:pic>
        <p:nvPicPr>
          <p:cNvPr id="28"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2253307" y="2996090"/>
            <a:ext cx="898131" cy="930268"/>
          </a:xfrm>
          <a:prstGeom prst="rect">
            <a:avLst/>
          </a:prstGeom>
        </p:spPr>
      </p:pic>
      <p:sp>
        <p:nvSpPr>
          <p:cNvPr id="30" name="Rounded Rectangle 29"/>
          <p:cNvSpPr/>
          <p:nvPr/>
        </p:nvSpPr>
        <p:spPr>
          <a:xfrm>
            <a:off x="3992100" y="1420769"/>
            <a:ext cx="7225465" cy="82771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Times New Roman" panose="02020603050405020304" pitchFamily="18" charset="0"/>
                <a:cs typeface="Times New Roman" panose="02020603050405020304" pitchFamily="18" charset="0"/>
              </a:rPr>
              <a:t>HĐ 6: RÈN LUYỆN TÍNH KỈ LUẬT</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31" name="Rounded Rectangle 30"/>
          <p:cNvSpPr/>
          <p:nvPr/>
        </p:nvSpPr>
        <p:spPr>
          <a:xfrm>
            <a:off x="3992100" y="3047365"/>
            <a:ext cx="7225465" cy="82771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HĐ 7: XÂY DỰNG KẾ HOẠCH TỰ HOÀN THIỆN BẢN THÂN</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33" name="Oval 32"/>
          <p:cNvSpPr/>
          <p:nvPr/>
        </p:nvSpPr>
        <p:spPr>
          <a:xfrm>
            <a:off x="2448373" y="1676082"/>
            <a:ext cx="508000" cy="47659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Arial" pitchFamily="34" charset="0"/>
                <a:cs typeface="Arial" pitchFamily="34" charset="0"/>
              </a:rPr>
              <a:t>1</a:t>
            </a:r>
          </a:p>
        </p:txBody>
      </p:sp>
      <p:sp>
        <p:nvSpPr>
          <p:cNvPr id="34" name="Oval 33"/>
          <p:cNvSpPr/>
          <p:nvPr/>
        </p:nvSpPr>
        <p:spPr>
          <a:xfrm>
            <a:off x="2507278" y="3222926"/>
            <a:ext cx="508000" cy="47659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itchFamily="34" charset="0"/>
                <a:cs typeface="Arial" pitchFamily="34" charset="0"/>
              </a:rPr>
              <a:t>2</a:t>
            </a:r>
          </a:p>
        </p:txBody>
      </p:sp>
      <p:sp>
        <p:nvSpPr>
          <p:cNvPr id="2" name="TextBox 1"/>
          <p:cNvSpPr txBox="1"/>
          <p:nvPr/>
        </p:nvSpPr>
        <p:spPr>
          <a:xfrm>
            <a:off x="3563563" y="309014"/>
            <a:ext cx="508770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chemeClr val="tx1"/>
                </a:solidFill>
                <a:latin typeface="Times New Roman" panose="02020603050405020304" pitchFamily="18" charset="0"/>
                <a:cs typeface="Times New Roman" panose="02020603050405020304" pitchFamily="18" charset="0"/>
              </a:rPr>
              <a:t>NỘI DUNG BÀI HỌC</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11421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par>
                                <p:cTn id="16" presetID="22" presetClass="entr" presetSubtype="4"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down)">
                                      <p:cBhvr>
                                        <p:cTn id="18" dur="500"/>
                                        <p:tgtEl>
                                          <p:spTgt spid="2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down)">
                                      <p:cBhvr>
                                        <p:cTn id="21" dur="500"/>
                                        <p:tgtEl>
                                          <p:spTgt spid="3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down)">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down)">
                                      <p:cBhvr>
                                        <p:cTn id="29" dur="500"/>
                                        <p:tgtEl>
                                          <p:spTgt spid="2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down)">
                                      <p:cBhvr>
                                        <p:cTn id="32" dur="500"/>
                                        <p:tgtEl>
                                          <p:spTgt spid="34"/>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down)">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3" grpId="0" animBg="1"/>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6400" y="330200"/>
            <a:ext cx="11379200" cy="6197600"/>
            <a:chOff x="0" y="-101297"/>
            <a:chExt cx="5490351" cy="2783840"/>
          </a:xfrm>
        </p:grpSpPr>
        <p:sp>
          <p:nvSpPr>
            <p:cNvPr id="3" name="Freeform 3"/>
            <p:cNvSpPr/>
            <p:nvPr/>
          </p:nvSpPr>
          <p:spPr>
            <a:xfrm>
              <a:off x="0" y="-101297"/>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7" name="TextBox 6"/>
          <p:cNvSpPr txBox="1"/>
          <p:nvPr/>
        </p:nvSpPr>
        <p:spPr>
          <a:xfrm>
            <a:off x="579548" y="419309"/>
            <a:ext cx="10947043"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smtClean="0">
                <a:solidFill>
                  <a:prstClr val="black"/>
                </a:solidFill>
                <a:latin typeface="Times New Roman" panose="02020603050405020304" pitchFamily="18" charset="0"/>
                <a:cs typeface="Times New Roman" panose="02020603050405020304" pitchFamily="18" charset="0"/>
              </a:rPr>
              <a:t>2. CHIA SẺ VỚI BẠN BÈ VÀ HOÀN THIỆN KẾ HOẠCH</a:t>
            </a:r>
            <a:endParaRPr lang="en-US" sz="3200" dirty="0">
              <a:solidFill>
                <a:prstClr val="black"/>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751794" y="1093193"/>
            <a:ext cx="7958875" cy="5318921"/>
          </a:xfrm>
          <a:prstGeom prst="rect">
            <a:avLst/>
          </a:prstGeom>
        </p:spPr>
      </p:pic>
    </p:spTree>
    <p:extLst>
      <p:ext uri="{BB962C8B-B14F-4D97-AF65-F5344CB8AC3E}">
        <p14:creationId xmlns:p14="http://schemas.microsoft.com/office/powerpoint/2010/main" val="31065402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685800"/>
            <a:ext cx="10820400" cy="54864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10"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04800" y="228600"/>
            <a:ext cx="2489200" cy="218144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709358">
            <a:off x="9143358" y="190326"/>
            <a:ext cx="3363265" cy="1504297"/>
          </a:xfrm>
          <a:prstGeom prst="rect">
            <a:avLst/>
          </a:prstGeom>
        </p:spPr>
      </p:pic>
      <p:pic>
        <p:nvPicPr>
          <p:cNvPr id="12" name="Picture 11"/>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b="29911"/>
          <a:stretch/>
        </p:blipFill>
        <p:spPr>
          <a:xfrm>
            <a:off x="-262135" y="4275620"/>
            <a:ext cx="1972444" cy="2658581"/>
          </a:xfrm>
          <a:prstGeom prst="rect">
            <a:avLst/>
          </a:prstGeom>
        </p:spPr>
      </p:pic>
      <p:sp>
        <p:nvSpPr>
          <p:cNvPr id="13" name="TextBox 6"/>
          <p:cNvSpPr txBox="1"/>
          <p:nvPr/>
        </p:nvSpPr>
        <p:spPr>
          <a:xfrm>
            <a:off x="2292439" y="1143000"/>
            <a:ext cx="7740203" cy="1821011"/>
          </a:xfrm>
          <a:prstGeom prst="rect">
            <a:avLst/>
          </a:prstGeom>
        </p:spPr>
        <p:txBody>
          <a:bodyPr wrap="square" lIns="0" tIns="0" rIns="0" bIns="0" rtlCol="0" anchor="t">
            <a:spAutoFit/>
          </a:bodyPr>
          <a:lstStyle/>
          <a:p>
            <a:pPr algn="ctr">
              <a:lnSpc>
                <a:spcPts val="7106"/>
              </a:lnSpc>
            </a:pPr>
            <a:r>
              <a:rPr lang="en-US" sz="2800" b="1" dirty="0" smtClean="0">
                <a:solidFill>
                  <a:srgbClr val="002060"/>
                </a:solidFill>
                <a:latin typeface="Times New Roman" panose="02020603050405020304" pitchFamily="18" charset="0"/>
                <a:cs typeface="Times New Roman" panose="02020603050405020304" pitchFamily="18" charset="0"/>
              </a:rPr>
              <a:t>TRÒ CHƠI</a:t>
            </a:r>
          </a:p>
          <a:p>
            <a:pPr algn="ctr">
              <a:lnSpc>
                <a:spcPts val="7106"/>
              </a:lnSpc>
            </a:pPr>
            <a:r>
              <a:rPr lang="en-US" sz="2800" b="1" dirty="0" smtClean="0">
                <a:solidFill>
                  <a:srgbClr val="002060"/>
                </a:solidFill>
                <a:latin typeface="Times New Roman" panose="02020603050405020304" pitchFamily="18" charset="0"/>
                <a:cs typeface="Times New Roman" panose="02020603050405020304" pitchFamily="18" charset="0"/>
              </a:rPr>
              <a:t>ĐOÁN TÍNH CÁCH QUA LỜI KỂ</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28037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685800"/>
            <a:ext cx="10820400" cy="54864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11"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709358">
            <a:off x="9143358" y="190326"/>
            <a:ext cx="3363265" cy="1504297"/>
          </a:xfrm>
          <a:prstGeom prst="rect">
            <a:avLst/>
          </a:prstGeom>
        </p:spPr>
      </p:pic>
      <p:sp>
        <p:nvSpPr>
          <p:cNvPr id="13" name="TextBox 6"/>
          <p:cNvSpPr txBox="1"/>
          <p:nvPr/>
        </p:nvSpPr>
        <p:spPr>
          <a:xfrm>
            <a:off x="943378" y="589208"/>
            <a:ext cx="10820399" cy="5463034"/>
          </a:xfrm>
          <a:prstGeom prst="rect">
            <a:avLst/>
          </a:prstGeom>
        </p:spPr>
        <p:txBody>
          <a:bodyPr wrap="square" lIns="0" tIns="0" rIns="0" bIns="0" rtlCol="0" anchor="t">
            <a:spAutoFit/>
          </a:bodyPr>
          <a:lstStyle/>
          <a:p>
            <a:pPr algn="ctr">
              <a:lnSpc>
                <a:spcPts val="7106"/>
              </a:lnSpc>
            </a:pPr>
            <a:r>
              <a:rPr lang="en-US" sz="2800" b="1" dirty="0" smtClean="0">
                <a:solidFill>
                  <a:srgbClr val="002060"/>
                </a:solidFill>
                <a:latin typeface="Times New Roman" panose="02020603050405020304" pitchFamily="18" charset="0"/>
                <a:cs typeface="Times New Roman" panose="02020603050405020304" pitchFamily="18" charset="0"/>
              </a:rPr>
              <a:t>LUẬT CHƠI</a:t>
            </a:r>
          </a:p>
          <a:p>
            <a:pPr algn="just">
              <a:lnSpc>
                <a:spcPts val="7106"/>
              </a:lnSpc>
            </a:pPr>
            <a:r>
              <a:rPr lang="en-US" sz="2800" b="1" dirty="0" err="1" smtClean="0">
                <a:solidFill>
                  <a:srgbClr val="002060"/>
                </a:solidFill>
                <a:latin typeface="Times New Roman" panose="02020603050405020304" pitchFamily="18" charset="0"/>
                <a:cs typeface="Times New Roman" panose="02020603050405020304" pitchFamily="18" charset="0"/>
              </a:rPr>
              <a:t>Có</a:t>
            </a:r>
            <a:r>
              <a:rPr lang="en-US" sz="2800" b="1" dirty="0" smtClean="0">
                <a:solidFill>
                  <a:srgbClr val="002060"/>
                </a:solidFill>
                <a:latin typeface="Times New Roman" panose="02020603050405020304" pitchFamily="18" charset="0"/>
                <a:cs typeface="Times New Roman" panose="02020603050405020304" pitchFamily="18" charset="0"/>
              </a:rPr>
              <a:t> 10 </a:t>
            </a:r>
            <a:r>
              <a:rPr lang="en-US" sz="2800" b="1" dirty="0" err="1" smtClean="0">
                <a:solidFill>
                  <a:srgbClr val="002060"/>
                </a:solidFill>
                <a:latin typeface="Times New Roman" panose="02020603050405020304" pitchFamily="18" charset="0"/>
                <a:cs typeface="Times New Roman" panose="02020603050405020304" pitchFamily="18" charset="0"/>
              </a:rPr>
              <a:t>đức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tính</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tốt</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được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dán</a:t>
            </a:r>
            <a:r>
              <a:rPr lang="en-US" sz="2800" b="1" dirty="0" smtClean="0">
                <a:solidFill>
                  <a:srgbClr val="002060"/>
                </a:solidFill>
                <a:latin typeface="Times New Roman" panose="02020603050405020304" pitchFamily="18" charset="0"/>
                <a:cs typeface="Times New Roman" panose="02020603050405020304" pitchFamily="18" charset="0"/>
              </a:rPr>
              <a:t> ( </a:t>
            </a:r>
            <a:r>
              <a:rPr lang="en-US" sz="2800" b="1" dirty="0" err="1" smtClean="0">
                <a:solidFill>
                  <a:srgbClr val="002060"/>
                </a:solidFill>
                <a:latin typeface="Times New Roman" panose="02020603050405020304" pitchFamily="18" charset="0"/>
                <a:cs typeface="Times New Roman" panose="02020603050405020304" pitchFamily="18" charset="0"/>
              </a:rPr>
              <a:t>viết</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lên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bảng</a:t>
            </a:r>
            <a:r>
              <a:rPr lang="en-US" sz="2800" b="1" dirty="0" smtClean="0">
                <a:solidFill>
                  <a:srgbClr val="002060"/>
                </a:solidFill>
                <a:latin typeface="Times New Roman" panose="02020603050405020304" pitchFamily="18" charset="0"/>
                <a:cs typeface="Times New Roman" panose="02020603050405020304" pitchFamily="18" charset="0"/>
              </a:rPr>
              <a:t>) ở </a:t>
            </a:r>
            <a:r>
              <a:rPr lang="en-US" sz="2800" b="1" dirty="0" err="1" smtClean="0">
                <a:solidFill>
                  <a:srgbClr val="002060"/>
                </a:solidFill>
                <a:latin typeface="Times New Roman" panose="02020603050405020304" pitchFamily="18" charset="0"/>
                <a:cs typeface="Times New Roman" panose="02020603050405020304" pitchFamily="18" charset="0"/>
              </a:rPr>
              <a:t>các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vị</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trí</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bất</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kì</a:t>
            </a:r>
            <a:r>
              <a:rPr lang="en-US" sz="2800" b="1" dirty="0" smtClean="0">
                <a:solidFill>
                  <a:srgbClr val="002060"/>
                </a:solidFill>
                <a:latin typeface="Times New Roman" panose="02020603050405020304" pitchFamily="18" charset="0"/>
                <a:cs typeface="Times New Roman" panose="02020603050405020304" pitchFamily="18" charset="0"/>
              </a:rPr>
              <a:t>.</a:t>
            </a:r>
          </a:p>
          <a:p>
            <a:pPr algn="just">
              <a:lnSpc>
                <a:spcPts val="7106"/>
              </a:lnSpc>
            </a:pPr>
            <a:r>
              <a:rPr lang="en-US" sz="2800" b="1" dirty="0" err="1" smtClean="0">
                <a:solidFill>
                  <a:srgbClr val="002060"/>
                </a:solidFill>
                <a:latin typeface="Times New Roman" panose="02020603050405020304" pitchFamily="18" charset="0"/>
                <a:cs typeface="Times New Roman" panose="02020603050405020304" pitchFamily="18" charset="0"/>
              </a:rPr>
              <a:t>Mỗi</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tổ</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cử</a:t>
            </a:r>
            <a:r>
              <a:rPr lang="en-US" sz="2800" b="1" dirty="0" smtClean="0">
                <a:solidFill>
                  <a:srgbClr val="002060"/>
                </a:solidFill>
                <a:latin typeface="Times New Roman" panose="02020603050405020304" pitchFamily="18" charset="0"/>
                <a:cs typeface="Times New Roman" panose="02020603050405020304" pitchFamily="18" charset="0"/>
              </a:rPr>
              <a:t> 1 </a:t>
            </a:r>
            <a:r>
              <a:rPr lang="en-US" sz="2800" b="1" dirty="0" err="1" smtClean="0">
                <a:solidFill>
                  <a:srgbClr val="002060"/>
                </a:solidFill>
                <a:latin typeface="Times New Roman" panose="02020603050405020304" pitchFamily="18" charset="0"/>
                <a:cs typeface="Times New Roman" panose="02020603050405020304" pitchFamily="18" charset="0"/>
              </a:rPr>
              <a:t>thành</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viên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lên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phía</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trước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để</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tham</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gia</a:t>
            </a:r>
            <a:r>
              <a:rPr lang="en-US" sz="2800" b="1" dirty="0" smtClean="0">
                <a:solidFill>
                  <a:srgbClr val="002060"/>
                </a:solidFill>
                <a:latin typeface="Times New Roman" panose="02020603050405020304" pitchFamily="18" charset="0"/>
                <a:cs typeface="Times New Roman" panose="02020603050405020304" pitchFamily="18" charset="0"/>
              </a:rPr>
              <a:t>.</a:t>
            </a:r>
          </a:p>
          <a:p>
            <a:pPr algn="just">
              <a:lnSpc>
                <a:spcPts val="7106"/>
              </a:lnSpc>
            </a:pPr>
            <a:r>
              <a:rPr lang="en-US" sz="2800" b="1" dirty="0" err="1" smtClean="0">
                <a:solidFill>
                  <a:srgbClr val="002060"/>
                </a:solidFill>
                <a:latin typeface="Times New Roman" panose="02020603050405020304" pitchFamily="18" charset="0"/>
                <a:cs typeface="Times New Roman" panose="02020603050405020304" pitchFamily="18" charset="0"/>
              </a:rPr>
              <a:t>Khi</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đọc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xong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gợi</a:t>
            </a:r>
            <a:r>
              <a:rPr lang="en-US" sz="2800" b="1" dirty="0" smtClean="0">
                <a:solidFill>
                  <a:srgbClr val="002060"/>
                </a:solidFill>
                <a:latin typeface="Times New Roman" panose="02020603050405020304" pitchFamily="18" charset="0"/>
                <a:cs typeface="Times New Roman" panose="02020603050405020304" pitchFamily="18" charset="0"/>
              </a:rPr>
              <a:t> ý, </a:t>
            </a:r>
            <a:r>
              <a:rPr lang="en-US" sz="2800" b="1" dirty="0" err="1" smtClean="0">
                <a:solidFill>
                  <a:srgbClr val="002060"/>
                </a:solidFill>
                <a:latin typeface="Times New Roman" panose="02020603050405020304" pitchFamily="18" charset="0"/>
                <a:cs typeface="Times New Roman" panose="02020603050405020304" pitchFamily="18" charset="0"/>
              </a:rPr>
              <a:t>các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bạn</a:t>
            </a:r>
            <a:r>
              <a:rPr lang="en-US" sz="2800" b="1" dirty="0" smtClean="0">
                <a:solidFill>
                  <a:srgbClr val="002060"/>
                </a:solidFill>
                <a:latin typeface="Times New Roman" panose="02020603050405020304" pitchFamily="18" charset="0"/>
                <a:cs typeface="Times New Roman" panose="02020603050405020304" pitchFamily="18" charset="0"/>
              </a:rPr>
              <a:t> hay </a:t>
            </a:r>
            <a:r>
              <a:rPr lang="en-US" sz="2800" b="1" dirty="0" err="1" smtClean="0">
                <a:solidFill>
                  <a:srgbClr val="002060"/>
                </a:solidFill>
                <a:latin typeface="Times New Roman" panose="02020603050405020304" pitchFamily="18" charset="0"/>
                <a:cs typeface="Times New Roman" panose="02020603050405020304" pitchFamily="18" charset="0"/>
              </a:rPr>
              <a:t>tìm</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đặc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điểm</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tính</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cách</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tương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ứng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để</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mang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về</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nhóm</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mình</a:t>
            </a:r>
            <a:r>
              <a:rPr lang="en-US" sz="2800" b="1" dirty="0" smtClean="0">
                <a:solidFill>
                  <a:srgbClr val="002060"/>
                </a:solidFill>
                <a:latin typeface="Times New Roman" panose="02020603050405020304" pitchFamily="18" charset="0"/>
                <a:cs typeface="Times New Roman" panose="02020603050405020304" pitchFamily="18" charset="0"/>
              </a:rPr>
              <a:t> ( </a:t>
            </a:r>
            <a:r>
              <a:rPr lang="en-US" sz="2800" b="1" dirty="0" err="1" smtClean="0">
                <a:solidFill>
                  <a:srgbClr val="002060"/>
                </a:solidFill>
                <a:latin typeface="Times New Roman" panose="02020603050405020304" pitchFamily="18" charset="0"/>
                <a:cs typeface="Times New Roman" panose="02020603050405020304" pitchFamily="18" charset="0"/>
              </a:rPr>
              <a:t>hoặc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khoanh</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tròn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bằng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phấn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màu</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khác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nhau</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Kết</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thúc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đội</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nào</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giành</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được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nhiều</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nhất</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sẽ</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là</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độ</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thắng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cuộc</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64191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6400" y="330200"/>
            <a:ext cx="11379200" cy="6197600"/>
            <a:chOff x="0" y="-101297"/>
            <a:chExt cx="5490351" cy="2783840"/>
          </a:xfrm>
        </p:grpSpPr>
        <p:sp>
          <p:nvSpPr>
            <p:cNvPr id="3" name="Freeform 3"/>
            <p:cNvSpPr/>
            <p:nvPr/>
          </p:nvSpPr>
          <p:spPr>
            <a:xfrm>
              <a:off x="0" y="-101297"/>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5" name="Rectangle 4"/>
          <p:cNvSpPr/>
          <p:nvPr/>
        </p:nvSpPr>
        <p:spPr>
          <a:xfrm>
            <a:off x="1171978" y="678495"/>
            <a:ext cx="9892210" cy="206210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3200" dirty="0" smtClean="0">
                <a:solidFill>
                  <a:prstClr val="black"/>
                </a:solidFill>
                <a:latin typeface="Times New Roman" panose="02020603050405020304" pitchFamily="18" charset="0"/>
                <a:cs typeface="Times New Roman" panose="02020603050405020304" pitchFamily="18" charset="0"/>
              </a:rPr>
              <a:t>1. </a:t>
            </a:r>
            <a:r>
              <a:rPr lang="vi-VN" sz="3200" dirty="0">
                <a:latin typeface="Times New Roman" panose="02020603050405020304" pitchFamily="18" charset="0"/>
                <a:cs typeface="Times New Roman" panose="02020603050405020304" pitchFamily="18" charset="0"/>
              </a:rPr>
              <a:t>Bạn cần phải biết rõ ràng những việc bạn muốn làm và biết làm sao để đạt được nó. Dành thời gian để lên dàn ý, lập kế hoạch chính xác để xây dựng chiến lược từng bước một chính là một </a:t>
            </a:r>
            <a:r>
              <a:rPr lang="vi-VN" sz="3200" b="1" i="1" dirty="0">
                <a:latin typeface="Times New Roman" panose="02020603050405020304" pitchFamily="18" charset="0"/>
                <a:cs typeface="Times New Roman" panose="02020603050405020304" pitchFamily="18" charset="0"/>
              </a:rPr>
              <a:t>đức tính tốt giúp </a:t>
            </a:r>
            <a:r>
              <a:rPr lang="en-US" sz="3200" b="1" i="1" dirty="0" smtClean="0">
                <a:latin typeface="Times New Roman" panose="02020603050405020304" pitchFamily="18" charset="0"/>
                <a:cs typeface="Times New Roman" panose="02020603050405020304" pitchFamily="18" charset="0"/>
              </a:rPr>
              <a:t>ta</a:t>
            </a:r>
            <a:r>
              <a:rPr lang="vi-VN" sz="3200" b="1" i="1" dirty="0" smtClean="0">
                <a:latin typeface="Times New Roman" panose="02020603050405020304" pitchFamily="18" charset="0"/>
                <a:cs typeface="Times New Roman" panose="02020603050405020304" pitchFamily="18" charset="0"/>
              </a:rPr>
              <a:t> </a:t>
            </a:r>
            <a:r>
              <a:rPr lang="vi-VN" sz="3200" b="1" i="1" dirty="0">
                <a:latin typeface="Times New Roman" panose="02020603050405020304" pitchFamily="18" charset="0"/>
                <a:cs typeface="Times New Roman" panose="02020603050405020304" pitchFamily="18" charset="0"/>
              </a:rPr>
              <a:t>thành công</a:t>
            </a:r>
            <a:r>
              <a:rPr lang="vi-VN" sz="3200" dirty="0">
                <a:latin typeface="Times New Roman" panose="02020603050405020304" pitchFamily="18" charset="0"/>
                <a:cs typeface="Times New Roman" panose="02020603050405020304" pitchFamily="18" charset="0"/>
              </a:rPr>
              <a:t>.</a:t>
            </a:r>
            <a:endParaRPr lang="en-US" sz="3200" dirty="0">
              <a:solidFill>
                <a:prstClr val="black"/>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86945" y="4296759"/>
            <a:ext cx="1188823" cy="2523963"/>
          </a:xfrm>
          <a:prstGeom prst="rect">
            <a:avLst/>
          </a:prstGeom>
        </p:spPr>
      </p:pic>
      <p:pic>
        <p:nvPicPr>
          <p:cNvPr id="10" name="Picture 9"/>
          <p:cNvPicPr>
            <a:picLocks noChangeAspect="1"/>
          </p:cNvPicPr>
          <p:nvPr/>
        </p:nvPicPr>
        <p:blipFill>
          <a:blip r:embed="rId2"/>
          <a:stretch>
            <a:fillRect/>
          </a:stretch>
        </p:blipFill>
        <p:spPr>
          <a:xfrm>
            <a:off x="11064188" y="4296760"/>
            <a:ext cx="1188823" cy="2523963"/>
          </a:xfrm>
          <a:prstGeom prst="rect">
            <a:avLst/>
          </a:prstGeom>
        </p:spPr>
      </p:pic>
      <p:sp>
        <p:nvSpPr>
          <p:cNvPr id="7" name="TextBox 6"/>
          <p:cNvSpPr txBox="1"/>
          <p:nvPr/>
        </p:nvSpPr>
        <p:spPr>
          <a:xfrm>
            <a:off x="3098165" y="3942816"/>
            <a:ext cx="5769735"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NGƯỜI CÓ TẦM NHÌN</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37670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6400" y="330200"/>
            <a:ext cx="11379200" cy="6197600"/>
            <a:chOff x="0" y="-101297"/>
            <a:chExt cx="5490351" cy="2783840"/>
          </a:xfrm>
        </p:grpSpPr>
        <p:sp>
          <p:nvSpPr>
            <p:cNvPr id="3" name="Freeform 3"/>
            <p:cNvSpPr/>
            <p:nvPr/>
          </p:nvSpPr>
          <p:spPr>
            <a:xfrm>
              <a:off x="0" y="-101297"/>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5" name="Rectangle 4"/>
          <p:cNvSpPr/>
          <p:nvPr/>
        </p:nvSpPr>
        <p:spPr>
          <a:xfrm>
            <a:off x="1171978" y="678495"/>
            <a:ext cx="9892210" cy="206210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3200" dirty="0" smtClean="0">
                <a:latin typeface="Times New Roman" panose="02020603050405020304" pitchFamily="18" charset="0"/>
                <a:cs typeface="Times New Roman" panose="02020603050405020304" pitchFamily="18" charset="0"/>
              </a:rPr>
              <a:t>2. N</a:t>
            </a:r>
            <a:r>
              <a:rPr lang="vi-VN" sz="3200" dirty="0" smtClean="0">
                <a:latin typeface="Times New Roman" panose="02020603050405020304" pitchFamily="18" charset="0"/>
                <a:cs typeface="Times New Roman" panose="02020603050405020304" pitchFamily="18" charset="0"/>
              </a:rPr>
              <a:t>gười </a:t>
            </a:r>
            <a:r>
              <a:rPr lang="vi-VN" sz="3200" dirty="0">
                <a:latin typeface="Times New Roman" panose="02020603050405020304" pitchFamily="18" charset="0"/>
                <a:cs typeface="Times New Roman" panose="02020603050405020304" pitchFamily="18" charset="0"/>
              </a:rPr>
              <a:t>thành công </a:t>
            </a:r>
            <a:r>
              <a:rPr lang="vi-VN" sz="3200" dirty="0" smtClean="0">
                <a:latin typeface="Times New Roman" panose="02020603050405020304" pitchFamily="18" charset="0"/>
                <a:cs typeface="Times New Roman" panose="02020603050405020304" pitchFamily="18" charset="0"/>
              </a:rPr>
              <a:t>xem </a:t>
            </a:r>
            <a:r>
              <a:rPr lang="vi-VN" sz="3200" dirty="0">
                <a:latin typeface="Times New Roman" panose="02020603050405020304" pitchFamily="18" charset="0"/>
                <a:cs typeface="Times New Roman" panose="02020603050405020304" pitchFamily="18" charset="0"/>
              </a:rPr>
              <a:t>thời gian như một tài nguyên quý giá. Họ tận dụng thời gian vô cùng hợp lý và logic. Họ không bao giờ trễ hẹn, chậm chạp hay câu kéo thời gian của mình hay của người khác.</a:t>
            </a:r>
            <a:endParaRPr lang="en-US" sz="3200" dirty="0">
              <a:solidFill>
                <a:prstClr val="black"/>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86945" y="4296759"/>
            <a:ext cx="1188823" cy="2523963"/>
          </a:xfrm>
          <a:prstGeom prst="rect">
            <a:avLst/>
          </a:prstGeom>
        </p:spPr>
      </p:pic>
      <p:pic>
        <p:nvPicPr>
          <p:cNvPr id="10" name="Picture 9"/>
          <p:cNvPicPr>
            <a:picLocks noChangeAspect="1"/>
          </p:cNvPicPr>
          <p:nvPr/>
        </p:nvPicPr>
        <p:blipFill>
          <a:blip r:embed="rId2"/>
          <a:stretch>
            <a:fillRect/>
          </a:stretch>
        </p:blipFill>
        <p:spPr>
          <a:xfrm>
            <a:off x="11064188" y="4296760"/>
            <a:ext cx="1188823" cy="2523963"/>
          </a:xfrm>
          <a:prstGeom prst="rect">
            <a:avLst/>
          </a:prstGeom>
        </p:spPr>
      </p:pic>
      <p:sp>
        <p:nvSpPr>
          <p:cNvPr id="7" name="TextBox 6"/>
          <p:cNvSpPr txBox="1"/>
          <p:nvPr/>
        </p:nvSpPr>
        <p:spPr>
          <a:xfrm>
            <a:off x="3098165" y="3942816"/>
            <a:ext cx="5769735"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LUÔN ĐÚNG GIỜ</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76630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6400" y="330200"/>
            <a:ext cx="11379200" cy="6197600"/>
            <a:chOff x="0" y="-101297"/>
            <a:chExt cx="5490351" cy="2783840"/>
          </a:xfrm>
        </p:grpSpPr>
        <p:sp>
          <p:nvSpPr>
            <p:cNvPr id="3" name="Freeform 3"/>
            <p:cNvSpPr/>
            <p:nvPr/>
          </p:nvSpPr>
          <p:spPr>
            <a:xfrm>
              <a:off x="0" y="-101297"/>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5" name="Rectangle 4"/>
          <p:cNvSpPr/>
          <p:nvPr/>
        </p:nvSpPr>
        <p:spPr>
          <a:xfrm>
            <a:off x="1171978" y="678495"/>
            <a:ext cx="9892210" cy="304698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3200" dirty="0" smtClean="0">
                <a:latin typeface="Times New Roman" panose="02020603050405020304" pitchFamily="18" charset="0"/>
                <a:cs typeface="Times New Roman" panose="02020603050405020304" pitchFamily="18" charset="0"/>
              </a:rPr>
              <a:t>3. </a:t>
            </a:r>
            <a:r>
              <a:rPr lang="vi-VN" sz="3200" dirty="0" smtClean="0">
                <a:latin typeface="Times New Roman" panose="02020603050405020304" pitchFamily="18" charset="0"/>
                <a:cs typeface="Times New Roman" panose="02020603050405020304" pitchFamily="18" charset="0"/>
              </a:rPr>
              <a:t>Việc </a:t>
            </a:r>
            <a:r>
              <a:rPr lang="en-US" sz="3200" dirty="0" err="1" smtClean="0">
                <a:latin typeface="Times New Roman" panose="02020603050405020304" pitchFamily="18" charset="0"/>
                <a:cs typeface="Times New Roman" panose="02020603050405020304" pitchFamily="18" charset="0"/>
              </a:rPr>
              <a:t>làm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này</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đôi </a:t>
            </a:r>
            <a:r>
              <a:rPr lang="vi-VN" sz="3200" dirty="0">
                <a:latin typeface="Times New Roman" panose="02020603050405020304" pitchFamily="18" charset="0"/>
                <a:cs typeface="Times New Roman" panose="02020603050405020304" pitchFamily="18" charset="0"/>
              </a:rPr>
              <a:t>khi sẽ đem lại những cái nhìn thiện cảm và tích cực của </a:t>
            </a:r>
            <a:r>
              <a:rPr lang="en-US" sz="3200" dirty="0" err="1" smtClean="0">
                <a:latin typeface="Times New Roman" panose="02020603050405020304" pitchFamily="18" charset="0"/>
                <a:cs typeface="Times New Roman" panose="02020603050405020304" pitchFamily="18" charset="0"/>
              </a:rPr>
              <a:t>mọi</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người với </a:t>
            </a:r>
            <a:r>
              <a:rPr lang="en-US" sz="3200" dirty="0" err="1" smtClean="0">
                <a:latin typeface="Times New Roman" panose="02020603050405020304" pitchFamily="18" charset="0"/>
                <a:cs typeface="Times New Roman" panose="02020603050405020304" pitchFamily="18" charset="0"/>
              </a:rPr>
              <a:t>bạn</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Mở ra nhiều mối quan hệ và nhiều cơ hội cho bạn </a:t>
            </a:r>
            <a:r>
              <a:rPr lang="en-US" sz="3200" dirty="0" smtClean="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Kết quả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việc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này</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là </a:t>
            </a:r>
            <a:r>
              <a:rPr lang="vi-VN" sz="3200" dirty="0">
                <a:latin typeface="Times New Roman" panose="02020603050405020304" pitchFamily="18" charset="0"/>
                <a:cs typeface="Times New Roman" panose="02020603050405020304" pitchFamily="18" charset="0"/>
              </a:rPr>
              <a:t>sự lắng nghe, điều này giúp bạn học hỏi thêm được nhiều kinh nghiệm, kiến thức. Tạo dựng được niềm tin với người xung quanh.</a:t>
            </a:r>
            <a:endParaRPr lang="en-US" sz="3200" dirty="0">
              <a:solidFill>
                <a:prstClr val="black"/>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86945" y="4296759"/>
            <a:ext cx="1188823" cy="2523963"/>
          </a:xfrm>
          <a:prstGeom prst="rect">
            <a:avLst/>
          </a:prstGeom>
        </p:spPr>
      </p:pic>
      <p:pic>
        <p:nvPicPr>
          <p:cNvPr id="10" name="Picture 9"/>
          <p:cNvPicPr>
            <a:picLocks noChangeAspect="1"/>
          </p:cNvPicPr>
          <p:nvPr/>
        </p:nvPicPr>
        <p:blipFill>
          <a:blip r:embed="rId2"/>
          <a:stretch>
            <a:fillRect/>
          </a:stretch>
        </p:blipFill>
        <p:spPr>
          <a:xfrm>
            <a:off x="11064188" y="4296760"/>
            <a:ext cx="1188823" cy="2523963"/>
          </a:xfrm>
          <a:prstGeom prst="rect">
            <a:avLst/>
          </a:prstGeom>
        </p:spPr>
      </p:pic>
      <p:sp>
        <p:nvSpPr>
          <p:cNvPr id="7" name="TextBox 6"/>
          <p:cNvSpPr txBox="1"/>
          <p:nvPr/>
        </p:nvSpPr>
        <p:spPr>
          <a:xfrm>
            <a:off x="2853466" y="4582122"/>
            <a:ext cx="6676900"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TÔN TRỌNG NGƯỜI KHÁC</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11375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6400" y="330200"/>
            <a:ext cx="11379200" cy="6197600"/>
            <a:chOff x="0" y="-101297"/>
            <a:chExt cx="5490351" cy="2783840"/>
          </a:xfrm>
        </p:grpSpPr>
        <p:sp>
          <p:nvSpPr>
            <p:cNvPr id="3" name="Freeform 3"/>
            <p:cNvSpPr/>
            <p:nvPr/>
          </p:nvSpPr>
          <p:spPr>
            <a:xfrm>
              <a:off x="0" y="-101297"/>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5" name="Rectangle 4"/>
          <p:cNvSpPr/>
          <p:nvPr/>
        </p:nvSpPr>
        <p:spPr>
          <a:xfrm>
            <a:off x="1171978" y="678495"/>
            <a:ext cx="9892210" cy="35394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3200" dirty="0" smtClean="0">
                <a:latin typeface="Times New Roman" panose="02020603050405020304" pitchFamily="18" charset="0"/>
                <a:cs typeface="Times New Roman" panose="02020603050405020304" pitchFamily="18" charset="0"/>
              </a:rPr>
              <a:t>4. </a:t>
            </a:r>
            <a:r>
              <a:rPr lang="vi-VN" sz="3200" dirty="0" smtClean="0">
                <a:latin typeface="Times New Roman" panose="02020603050405020304" pitchFamily="18" charset="0"/>
                <a:cs typeface="Times New Roman" panose="02020603050405020304" pitchFamily="18" charset="0"/>
              </a:rPr>
              <a:t>Chẳng </a:t>
            </a:r>
            <a:r>
              <a:rPr lang="vi-VN" sz="3200" dirty="0">
                <a:latin typeface="Times New Roman" panose="02020603050405020304" pitchFamily="18" charset="0"/>
                <a:cs typeface="Times New Roman" panose="02020603050405020304" pitchFamily="18" charset="0"/>
              </a:rPr>
              <a:t>ai gian dối mà có thể tồn tại và thành công mãi được. Bất kể là gì thì </a:t>
            </a:r>
            <a:r>
              <a:rPr lang="vi-VN" sz="3200" b="1" i="1" dirty="0" smtClean="0">
                <a:latin typeface="Times New Roman" panose="02020603050405020304" pitchFamily="18" charset="0"/>
                <a:cs typeface="Times New Roman" panose="02020603050405020304" pitchFamily="18" charset="0"/>
              </a:rPr>
              <a:t>đức </a:t>
            </a:r>
            <a:r>
              <a:rPr lang="vi-VN" sz="3200" b="1" i="1" dirty="0">
                <a:latin typeface="Times New Roman" panose="02020603050405020304" pitchFamily="18" charset="0"/>
                <a:cs typeface="Times New Roman" panose="02020603050405020304" pitchFamily="18" charset="0"/>
              </a:rPr>
              <a:t>tính </a:t>
            </a:r>
            <a:r>
              <a:rPr lang="vi-VN" sz="3200" b="1" i="1" dirty="0" smtClean="0">
                <a:latin typeface="Times New Roman" panose="02020603050405020304" pitchFamily="18" charset="0"/>
                <a:cs typeface="Times New Roman" panose="02020603050405020304" pitchFamily="18" charset="0"/>
              </a:rPr>
              <a:t>tốt</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này</a:t>
            </a:r>
            <a:r>
              <a:rPr lang="vi-VN" sz="3200" dirty="0">
                <a:latin typeface="Times New Roman" panose="02020603050405020304" pitchFamily="18" charset="0"/>
                <a:cs typeface="Times New Roman" panose="02020603050405020304" pitchFamily="18" charset="0"/>
              </a:rPr>
              <a:t> luôn giúp bạn giữ vững được phong độ, sự nghiệp và dễ dàng thành công hơn. </a:t>
            </a:r>
            <a:r>
              <a:rPr lang="vi-VN" sz="3200" dirty="0" smtClean="0">
                <a:latin typeface="Times New Roman" panose="02020603050405020304" pitchFamily="18" charset="0"/>
                <a:cs typeface="Times New Roman" panose="02020603050405020304" pitchFamily="18" charset="0"/>
              </a:rPr>
              <a:t>không </a:t>
            </a:r>
            <a:r>
              <a:rPr lang="vi-VN" sz="3200" dirty="0">
                <a:latin typeface="Times New Roman" panose="02020603050405020304" pitchFamily="18" charset="0"/>
                <a:cs typeface="Times New Roman" panose="02020603050405020304" pitchFamily="18" charset="0"/>
              </a:rPr>
              <a:t>chỉ với người khác mà hãy tập </a:t>
            </a:r>
            <a:r>
              <a:rPr lang="vi-VN" sz="3200" dirty="0" smtClean="0">
                <a:latin typeface="Times New Roman" panose="02020603050405020304" pitchFamily="18" charset="0"/>
                <a:cs typeface="Times New Roman" panose="02020603050405020304" pitchFamily="18" charset="0"/>
              </a:rPr>
              <a:t>với </a:t>
            </a:r>
            <a:r>
              <a:rPr lang="vi-VN" sz="3200" dirty="0">
                <a:latin typeface="Times New Roman" panose="02020603050405020304" pitchFamily="18" charset="0"/>
                <a:cs typeface="Times New Roman" panose="02020603050405020304" pitchFamily="18" charset="0"/>
              </a:rPr>
              <a:t>chính bản </a:t>
            </a:r>
            <a:r>
              <a:rPr lang="vi-VN" sz="3200" dirty="0" smtClean="0">
                <a:latin typeface="Times New Roman" panose="02020603050405020304" pitchFamily="18" charset="0"/>
                <a:cs typeface="Times New Roman" panose="02020603050405020304" pitchFamily="18" charset="0"/>
              </a:rPr>
              <a:t>thân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đức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tính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này</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sẽ giúp bạn tạo ra nhiều giá trị tốt đẹp. Tuy </a:t>
            </a:r>
            <a:r>
              <a:rPr lang="en-US" sz="3200" dirty="0" err="1" smtClean="0">
                <a:latin typeface="Times New Roman" panose="02020603050405020304" pitchFamily="18" charset="0"/>
                <a:cs typeface="Times New Roman" panose="02020603050405020304" pitchFamily="18" charset="0"/>
              </a:rPr>
              <a:t>đức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tính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này</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không cho bạn thành công nhanh chóng nhưng sẽ giúp </a:t>
            </a:r>
            <a:r>
              <a:rPr lang="vi-VN" sz="3200" dirty="0">
                <a:latin typeface="Times New Roman" panose="02020603050405020304" pitchFamily="18" charset="0"/>
                <a:cs typeface="Times New Roman" panose="02020603050405020304" pitchFamily="18" charset="0"/>
              </a:rPr>
              <a:t>bạn đi lâu hơn trên con đường mình chọn.</a:t>
            </a:r>
            <a:endParaRPr lang="en-US" sz="3200" dirty="0">
              <a:solidFill>
                <a:prstClr val="black"/>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86945" y="4296759"/>
            <a:ext cx="1188823" cy="2523963"/>
          </a:xfrm>
          <a:prstGeom prst="rect">
            <a:avLst/>
          </a:prstGeom>
        </p:spPr>
      </p:pic>
      <p:pic>
        <p:nvPicPr>
          <p:cNvPr id="10" name="Picture 9"/>
          <p:cNvPicPr>
            <a:picLocks noChangeAspect="1"/>
          </p:cNvPicPr>
          <p:nvPr/>
        </p:nvPicPr>
        <p:blipFill>
          <a:blip r:embed="rId2"/>
          <a:stretch>
            <a:fillRect/>
          </a:stretch>
        </p:blipFill>
        <p:spPr>
          <a:xfrm>
            <a:off x="11064188" y="4296760"/>
            <a:ext cx="1188823" cy="2523963"/>
          </a:xfrm>
          <a:prstGeom prst="rect">
            <a:avLst/>
          </a:prstGeom>
        </p:spPr>
      </p:pic>
      <p:sp>
        <p:nvSpPr>
          <p:cNvPr id="7" name="TextBox 6"/>
          <p:cNvSpPr txBox="1"/>
          <p:nvPr/>
        </p:nvSpPr>
        <p:spPr>
          <a:xfrm>
            <a:off x="2369713" y="4646516"/>
            <a:ext cx="7173532"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THẬT THÀ VÀ CHÂN THÀNH</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3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1066</TotalTime>
  <Words>1953</Words>
  <Application>Microsoft Office PowerPoint</Application>
  <PresentationFormat>Widescreen</PresentationFormat>
  <Paragraphs>106</Paragraphs>
  <Slides>30</Slides>
  <Notes>0</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30</vt:i4>
      </vt:variant>
    </vt:vector>
  </HeadingPairs>
  <TitlesOfParts>
    <vt:vector size="42" baseType="lpstr">
      <vt:lpstr>Arial</vt:lpstr>
      <vt:lpstr>Calibri</vt:lpstr>
      <vt:lpstr>Calibri Light</vt:lpstr>
      <vt:lpstr>Symbol</vt:lpstr>
      <vt:lpstr>Times New Roman</vt:lpstr>
      <vt:lpstr>Wingdings</vt:lpstr>
      <vt:lpstr>Office Theme</vt:lpstr>
      <vt:lpstr>1_Office Theme</vt:lpstr>
      <vt:lpstr>3_Office Theme</vt:lpstr>
      <vt:lpstr>4_Office Theme</vt:lpstr>
      <vt:lpstr>5_Office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MTBA</dc:creator>
  <cp:lastModifiedBy>MTBA</cp:lastModifiedBy>
  <cp:revision>46</cp:revision>
  <dcterms:created xsi:type="dcterms:W3CDTF">2023-07-25T06:42:03Z</dcterms:created>
  <dcterms:modified xsi:type="dcterms:W3CDTF">2023-08-09T00:54:26Z</dcterms:modified>
</cp:coreProperties>
</file>