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10" r:id="rId2"/>
  </p:sldMasterIdLst>
  <p:notesMasterIdLst>
    <p:notesMasterId r:id="rId13"/>
  </p:notesMasterIdLst>
  <p:sldIdLst>
    <p:sldId id="283" r:id="rId3"/>
    <p:sldId id="330" r:id="rId4"/>
    <p:sldId id="264" r:id="rId5"/>
    <p:sldId id="329" r:id="rId6"/>
    <p:sldId id="332" r:id="rId7"/>
    <p:sldId id="331" r:id="rId8"/>
    <p:sldId id="333" r:id="rId9"/>
    <p:sldId id="262" r:id="rId10"/>
    <p:sldId id="263" r:id="rId11"/>
    <p:sldId id="32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imSun" panose="02010600030101010101" pitchFamily="2" charset="-122"/>
      <p:regular r:id="rId18"/>
    </p:embeddedFont>
    <p:embeddedFont>
      <p:font typeface=".VnAvant" panose="020B7200000000000000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F6AF-2427-4936-9C86-FAB9FCCBEB8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63C1-5459-48E9-98B7-FAC3E927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BF0E0093-21FE-4DCC-B182-D536BD718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BA9E6951-DE6E-4A94-AD30-41799C628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FC53DA1C-5EF9-4484-AD20-C69F14B71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BF810-ADAD-4581-871E-6AFB34E9CD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3D35EBC4-61B9-4DCE-B1A2-14B679CCB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8B4F0C88-CA1B-4739-A3EA-09CE94332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77A96027-1D27-4B39-B2D7-054D9E72A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3EEB4-2E98-4621-BF93-2AB4F70F10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4CA4E562-39F7-4A35-BDD5-114B8CB71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C4A8FD9B-B514-4934-ADD5-74968CB5F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535E1819-072E-4C30-ACE7-CBF8D561D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C5AC-1F72-4114-8AF7-B4F9525AD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934391-C492-41D5-8AEE-690480CABF4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D763F93-097C-47B4-B178-1ECFF2B6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D4C4-5C5D-4224-9C1A-A145276288E8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1DFE04C-288E-4B91-8636-EC36C306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B5616C4-FC06-4054-B3DE-CDD68A4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B31C8-2C01-4049-8859-A606F6FC5E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5754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D3D1DFC-B3C5-492F-9E23-6E4077DA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6BCD-9EF6-4696-AC9C-71DD85D7D5FA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2E03F09-5B49-4183-993E-F9D4D9A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435A7A2-FA74-404E-B1F9-675B469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2A74-A441-4C6C-8E11-CD89641163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5869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2144AA6-B44C-4617-9F21-CE630721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212-E15F-4163-A484-4946DFB41486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7F1BDC1-F13F-424F-B377-64F355D7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0B7DEAE-D9D4-4212-B8C2-4BA1AE7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6C1F-F8FD-4385-B291-7B2B1E6018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0028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590AA0F-DC5E-4EEE-82C6-3DA2654E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475D-6462-4FDC-BA9D-37F0CA73048A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2CF005-EAB9-4AEF-97FE-592352A6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003916C-5E19-4C47-A0E3-B33F0B5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B626-504F-45C3-A1FD-1951CC2766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8442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7296F83-BA72-4A4C-8CF7-8C6AC9F5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8C8F-7DDA-48E4-9ACA-6E612D96EDA6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1233C8-743A-4B42-814B-0CF86B1D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695B5-1DE7-4A2D-97A4-B810E8FC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94E0-F757-445C-B957-D172676E2E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7327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407324C-979C-46DA-BF7D-984D5FB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79BD-4B6F-40E0-B9BC-1C3D46FF159B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7E904A3-3079-4799-A91A-DB77259A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C100A1-423B-4D6E-B948-D7581BA7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FF63-46A5-4245-8D7F-4BF4FBB10A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43122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4780B-2DCA-4542-AE63-3776455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46D0-5080-4B40-B32C-56114BF59398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47DF9-A4F8-4C3A-B46A-EFEDE6C2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8468-2B3F-465F-806C-23CA1A6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667D-BDCD-4877-8CEC-7ABC40DCEE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36857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C179C-1B44-4A19-B02C-DD89675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21DD-BC0E-419D-99F9-C5E67A84EA22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A4529-EE42-4CF9-BC77-53CB728D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4221E-9845-48BA-8923-E3FD0821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687B-7F25-497F-A1D9-877A0A7888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93401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8801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490348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F7EA2-9DB4-4705-A23D-AA6E0310A6D7}"/>
              </a:ext>
            </a:extLst>
          </p:cNvPr>
          <p:cNvGrpSpPr/>
          <p:nvPr userDrawn="1"/>
        </p:nvGrpSpPr>
        <p:grpSpPr>
          <a:xfrm>
            <a:off x="-261256" y="-159657"/>
            <a:ext cx="12569370" cy="7141028"/>
            <a:chOff x="-261256" y="-159657"/>
            <a:chExt cx="12569370" cy="7141028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61256" y="-159657"/>
              <a:ext cx="12569370" cy="714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6A90D-6FC6-481D-A0CD-277E1B23E28E}"/>
                </a:ext>
              </a:extLst>
            </p:cNvPr>
            <p:cNvSpPr/>
            <p:nvPr userDrawn="1"/>
          </p:nvSpPr>
          <p:spPr>
            <a:xfrm>
              <a:off x="10907349" y="136525"/>
              <a:ext cx="1284651" cy="1284651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F8B207-1EB8-47DA-AC73-3C057752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4D57-57D2-4B16-8241-161491CB0E8C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F0758-E1A3-4204-ADF2-4EFFE7B8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CB580-A6A4-4B8B-9E22-264C878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FCD8-A7CD-4DDB-85D5-47CF8F147BF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5031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1A30F-C9C6-49B5-AE40-8F72975A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9E6-290F-4707-9AD6-E31D17D3EFB5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8103-3CE1-40F7-B6C6-C16D6F85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5D17-689E-4F40-B607-0F143493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958E6-7359-4FA0-8946-A9402DC159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800799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D2734-97D0-4FF4-A91A-7430294A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F4AB-77EC-4C18-890A-B8D01F01417E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8377F-D80B-41D3-9A56-F597790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47C23E-D224-4338-908C-D568637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3E47-F17A-457D-B152-F99C8F9748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22880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  <p:sldLayoutId id="2147483661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0F501230-9A9D-4B2A-B712-D00535095E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DC65138E-1E05-40CA-8913-2C880EB15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BC0D5-1CCC-494E-B379-972A85470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fld id="{137783EC-BF1C-40E3-899C-F52F6C1BC8D5}" type="datetimeFigureOut">
              <a:rPr lang="zh-CN" altLang="en-US"/>
              <a:pPr>
                <a:defRPr/>
              </a:pPr>
              <a:t>2026/2/22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D7A52-EBA3-480C-A607-17C9BD6D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FE28C-9051-482D-8594-1A57EC1D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BA59510B-AA8A-41EE-BDFC-011CE20C5F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8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3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54887" y="2627734"/>
            <a:ext cx="76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123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Ôn 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8773" y="4181495"/>
            <a:ext cx="768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GV: Phạm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Thị Thanh 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D6CE83-4B7D-451B-8CEF-60A63F330861}"/>
              </a:ext>
            </a:extLst>
          </p:cNvPr>
          <p:cNvSpPr txBox="1"/>
          <p:nvPr/>
        </p:nvSpPr>
        <p:spPr>
          <a:xfrm>
            <a:off x="4523379" y="849536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A5A25-4090-4005-B2BE-24A2DE4D5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13" y="1819243"/>
            <a:ext cx="9805405" cy="105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2068621" y="397179"/>
            <a:ext cx="8887554" cy="5580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0106" y="3525059"/>
            <a:ext cx="466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73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7">
            <a:extLst>
              <a:ext uri="{FF2B5EF4-FFF2-40B4-BE49-F238E27FC236}">
                <a16:creationId xmlns:a16="http://schemas.microsoft.com/office/drawing/2014/main" id="{99895B12-07BD-47F8-B408-810324791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-95693" y="5794745"/>
            <a:ext cx="12192000" cy="9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>
            <a:extLst>
              <a:ext uri="{FF2B5EF4-FFF2-40B4-BE49-F238E27FC236}">
                <a16:creationId xmlns:a16="http://schemas.microsoft.com/office/drawing/2014/main" id="{6D0E2441-FC1E-4CE2-84AD-2015275A6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r="2543"/>
          <a:stretch/>
        </p:blipFill>
        <p:spPr bwMode="auto">
          <a:xfrm>
            <a:off x="1812175" y="581891"/>
            <a:ext cx="9825643" cy="537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679" y="648393"/>
            <a:ext cx="10135309" cy="50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8B46E39-3E61-48F7-A828-2DC43777DF4F}"/>
              </a:ext>
            </a:extLst>
          </p:cNvPr>
          <p:cNvSpPr/>
          <p:nvPr/>
        </p:nvSpPr>
        <p:spPr>
          <a:xfrm>
            <a:off x="2791136" y="575468"/>
            <a:ext cx="5889898" cy="16364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A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D2625C4A-AE8B-47D9-B36B-D8059019E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421" y="2656985"/>
            <a:ext cx="95650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		 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quất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		 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khoằm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	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4565" y="711793"/>
            <a:ext cx="10000129" cy="4949451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920EA825-1AC3-4711-94C4-111205F438A1}"/>
              </a:ext>
            </a:extLst>
          </p:cNvPr>
          <p:cNvSpPr/>
          <p:nvPr/>
        </p:nvSpPr>
        <p:spPr>
          <a:xfrm>
            <a:off x="2393732" y="1549675"/>
            <a:ext cx="424234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1F933A2-DBA8-4C4D-86D2-F3C41595CB45}"/>
              </a:ext>
            </a:extLst>
          </p:cNvPr>
          <p:cNvSpPr/>
          <p:nvPr/>
        </p:nvSpPr>
        <p:spPr>
          <a:xfrm>
            <a:off x="7649930" y="1455908"/>
            <a:ext cx="424234" cy="34035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237CA8-DBF2-4B0C-9D6C-D37FE474B540}"/>
              </a:ext>
            </a:extLst>
          </p:cNvPr>
          <p:cNvSpPr/>
          <p:nvPr/>
        </p:nvSpPr>
        <p:spPr>
          <a:xfrm>
            <a:off x="1757275" y="1996364"/>
            <a:ext cx="424233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D1A3BF-6E79-49E0-98AA-08244B8BCFBE}"/>
              </a:ext>
            </a:extLst>
          </p:cNvPr>
          <p:cNvSpPr/>
          <p:nvPr/>
        </p:nvSpPr>
        <p:spPr>
          <a:xfrm>
            <a:off x="5623822" y="2116196"/>
            <a:ext cx="321009" cy="21428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97A6A69-C245-4DB7-A54B-6C7D627D2891}"/>
              </a:ext>
            </a:extLst>
          </p:cNvPr>
          <p:cNvSpPr/>
          <p:nvPr/>
        </p:nvSpPr>
        <p:spPr>
          <a:xfrm>
            <a:off x="10456719" y="2066902"/>
            <a:ext cx="371056" cy="20783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D071AC2-D90A-44C7-9809-CAB12097E679}"/>
              </a:ext>
            </a:extLst>
          </p:cNvPr>
          <p:cNvSpPr/>
          <p:nvPr/>
        </p:nvSpPr>
        <p:spPr>
          <a:xfrm>
            <a:off x="6624111" y="2632327"/>
            <a:ext cx="424234" cy="25716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6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7E957CC-0C2A-458B-892E-44050E8797B3}"/>
              </a:ext>
            </a:extLst>
          </p:cNvPr>
          <p:cNvSpPr/>
          <p:nvPr/>
        </p:nvSpPr>
        <p:spPr>
          <a:xfrm>
            <a:off x="1647959" y="3165241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44458AC-75B7-4FFF-9D70-613BF00F57C1}"/>
              </a:ext>
            </a:extLst>
          </p:cNvPr>
          <p:cNvSpPr/>
          <p:nvPr/>
        </p:nvSpPr>
        <p:spPr>
          <a:xfrm>
            <a:off x="7858723" y="3157491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8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162CEAC-9F11-4B42-9265-3527BB135F2C}"/>
              </a:ext>
            </a:extLst>
          </p:cNvPr>
          <p:cNvSpPr/>
          <p:nvPr/>
        </p:nvSpPr>
        <p:spPr>
          <a:xfrm>
            <a:off x="3033483" y="3569363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9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2BC6CB4E-C11B-48D3-BF21-5CD39B7D181B}"/>
              </a:ext>
            </a:extLst>
          </p:cNvPr>
          <p:cNvSpPr/>
          <p:nvPr/>
        </p:nvSpPr>
        <p:spPr>
          <a:xfrm>
            <a:off x="1836163" y="4110843"/>
            <a:ext cx="963789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2B5EF7BF-7DD6-4774-884B-6954991276AA}"/>
              </a:ext>
            </a:extLst>
          </p:cNvPr>
          <p:cNvSpPr/>
          <p:nvPr/>
        </p:nvSpPr>
        <p:spPr>
          <a:xfrm>
            <a:off x="5462936" y="4110843"/>
            <a:ext cx="963789" cy="207833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21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4244" y="816857"/>
            <a:ext cx="10255700" cy="5075943"/>
          </a:xfrm>
          <a:prstGeom prst="rect">
            <a:avLst/>
          </a:prstGeom>
        </p:spPr>
      </p:pic>
      <p:sp>
        <p:nvSpPr>
          <p:cNvPr id="4" name="Star: 6 Points 4">
            <a:extLst>
              <a:ext uri="{FF2B5EF4-FFF2-40B4-BE49-F238E27FC236}">
                <a16:creationId xmlns:a16="http://schemas.microsoft.com/office/drawing/2014/main" id="{2B35B320-978B-42BD-9787-230079D1CC55}"/>
              </a:ext>
            </a:extLst>
          </p:cNvPr>
          <p:cNvSpPr/>
          <p:nvPr/>
        </p:nvSpPr>
        <p:spPr>
          <a:xfrm>
            <a:off x="686825" y="140559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5B93D153-9361-472F-B790-8D431B3B5289}"/>
              </a:ext>
            </a:extLst>
          </p:cNvPr>
          <p:cNvSpPr/>
          <p:nvPr/>
        </p:nvSpPr>
        <p:spPr>
          <a:xfrm>
            <a:off x="267725" y="480742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8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425D72-8E03-4518-BBBF-61BC00EA5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755468"/>
            <a:ext cx="1774359" cy="16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1DDAE4-383A-4E51-A3DE-602036BFE18D}"/>
              </a:ext>
            </a:extLst>
          </p:cNvPr>
          <p:cNvSpPr/>
          <p:nvPr/>
        </p:nvSpPr>
        <p:spPr bwMode="auto">
          <a:xfrm>
            <a:off x="2340484" y="469236"/>
            <a:ext cx="9133795" cy="5724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Thay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hình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ảnh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bằng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từ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ngữ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thích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và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nói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các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36FE96-EAC2-4EAF-9A24-83999D58AB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57" y="5275794"/>
            <a:ext cx="1837791" cy="15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51373" b="80612"/>
          <a:stretch/>
        </p:blipFill>
        <p:spPr bwMode="auto">
          <a:xfrm>
            <a:off x="1281900" y="1248545"/>
            <a:ext cx="4799577" cy="83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7973" y="1984380"/>
            <a:ext cx="15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con hổ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0048" y="2117759"/>
            <a:ext cx="15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con voi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519" y="3962072"/>
            <a:ext cx="225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chích chòe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905" y="3794847"/>
            <a:ext cx="151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con vẹt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6259" y="5543677"/>
            <a:ext cx="285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con công trắng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8" t="15334" r="3818" b="59896"/>
          <a:stretch/>
        </p:blipFill>
        <p:spPr bwMode="auto">
          <a:xfrm>
            <a:off x="6081477" y="1171394"/>
            <a:ext cx="5508684" cy="9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3" r="47767" b="39082"/>
          <a:stretch/>
        </p:blipFill>
        <p:spPr bwMode="auto">
          <a:xfrm>
            <a:off x="1280738" y="2852451"/>
            <a:ext cx="5066654" cy="87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3" t="52708" r="40524" b="23646"/>
          <a:stretch/>
        </p:blipFill>
        <p:spPr bwMode="auto">
          <a:xfrm>
            <a:off x="6615434" y="2681502"/>
            <a:ext cx="830967" cy="10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3" r="39641"/>
          <a:stretch/>
        </p:blipFill>
        <p:spPr bwMode="auto">
          <a:xfrm>
            <a:off x="2761089" y="4463755"/>
            <a:ext cx="6701916" cy="12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9" t="52708" b="23646"/>
          <a:stretch/>
        </p:blipFill>
        <p:spPr bwMode="auto">
          <a:xfrm>
            <a:off x="7451732" y="2727563"/>
            <a:ext cx="4022547" cy="96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8">
            <a:extLst>
              <a:ext uri="{FF2B5EF4-FFF2-40B4-BE49-F238E27FC236}">
                <a16:creationId xmlns:a16="http://schemas.microsoft.com/office/drawing/2014/main" id="{7CBD0A91-D702-493D-8B73-884E8263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36" y="4000613"/>
            <a:ext cx="1606484" cy="227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895C326-1935-4700-8901-95D03E71928C}"/>
              </a:ext>
            </a:extLst>
          </p:cNvPr>
          <p:cNvSpPr/>
          <p:nvPr/>
        </p:nvSpPr>
        <p:spPr>
          <a:xfrm>
            <a:off x="2068171" y="670826"/>
            <a:ext cx="9485199" cy="115672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2.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Tìm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vần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chỗ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oăn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hay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oăm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)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rồi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chép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lại</a:t>
            </a:r>
            <a:r>
              <a:rPr lang="en-AU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AU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sau</a:t>
            </a:r>
            <a:r>
              <a:rPr kumimoji="0" lang="en-AU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.黑体-日本语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.黑体-日本语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7350" name="图片 10">
            <a:extLst>
              <a:ext uri="{FF2B5EF4-FFF2-40B4-BE49-F238E27FC236}">
                <a16:creationId xmlns:a16="http://schemas.microsoft.com/office/drawing/2014/main" id="{AB19CBA8-D173-4808-88C5-A0E8D7C72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48" y="4165599"/>
            <a:ext cx="2426946" cy="21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81DAB4-F824-4A16-B87C-7F9F322A8F84}"/>
              </a:ext>
            </a:extLst>
          </p:cNvPr>
          <p:cNvSpPr/>
          <p:nvPr/>
        </p:nvSpPr>
        <p:spPr>
          <a:xfrm>
            <a:off x="1866036" y="1827553"/>
            <a:ext cx="9976557" cy="189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    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Vẹt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cái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mỏ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Chích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chòe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nhảy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nhanh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thoắt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CAE91-6FC3-4E3E-B5E6-8E263CDE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339" y="2168186"/>
            <a:ext cx="1631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oằm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BD059-2F29-42B1-9B33-7D09619F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37" y="2719046"/>
            <a:ext cx="143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o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ăn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99</Words>
  <Application>Microsoft Office PowerPoint</Application>
  <PresentationFormat>Widescreen</PresentationFormat>
  <Paragraphs>35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Times New Roman</vt:lpstr>
      <vt:lpstr>inpin heiti</vt:lpstr>
      <vt:lpstr>等线</vt:lpstr>
      <vt:lpstr>Calibri</vt:lpstr>
      <vt:lpstr>UTM Avo</vt:lpstr>
      <vt:lpstr>SimSun</vt:lpstr>
      <vt:lpstr>Arial</vt:lpstr>
      <vt:lpstr>.VnAvant</vt:lpstr>
      <vt:lpstr>.黑体-日本语</vt:lpstr>
      <vt:lpstr>华康方圆体W7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TGS</cp:lastModifiedBy>
  <cp:revision>120</cp:revision>
  <dcterms:created xsi:type="dcterms:W3CDTF">2021-11-01T08:16:43Z</dcterms:created>
  <dcterms:modified xsi:type="dcterms:W3CDTF">2026-02-22T12:30:02Z</dcterms:modified>
</cp:coreProperties>
</file>