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0" r:id="rId1"/>
  </p:sldMasterIdLst>
  <p:notesMasterIdLst>
    <p:notesMasterId r:id="rId30"/>
  </p:notesMasterIdLst>
  <p:sldIdLst>
    <p:sldId id="544" r:id="rId2"/>
    <p:sldId id="278" r:id="rId3"/>
    <p:sldId id="298" r:id="rId4"/>
    <p:sldId id="303" r:id="rId5"/>
    <p:sldId id="279" r:id="rId6"/>
    <p:sldId id="299" r:id="rId7"/>
    <p:sldId id="286" r:id="rId8"/>
    <p:sldId id="283" r:id="rId9"/>
    <p:sldId id="296" r:id="rId10"/>
    <p:sldId id="273" r:id="rId11"/>
    <p:sldId id="272" r:id="rId12"/>
    <p:sldId id="274" r:id="rId13"/>
    <p:sldId id="275" r:id="rId14"/>
    <p:sldId id="276" r:id="rId15"/>
    <p:sldId id="297" r:id="rId16"/>
    <p:sldId id="288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06" r:id="rId26"/>
    <p:sldId id="545" r:id="rId27"/>
    <p:sldId id="315" r:id="rId28"/>
    <p:sldId id="290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</p:embeddedFont>
    <p:embeddedFont>
      <p:font typeface=".VnBlack" panose="020B720000000000000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16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7700D1-E392-4D2F-AE62-DDC183584175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791" r:id="rId6"/>
    <p:sldLayoutId id="2147483792" r:id="rId7"/>
    <p:sldLayoutId id="2147483793" r:id="rId8"/>
    <p:sldLayoutId id="2147483797" r:id="rId9"/>
    <p:sldLayoutId id="2147483798" r:id="rId10"/>
    <p:sldLayoutId id="2147483802" r:id="rId11"/>
    <p:sldLayoutId id="2147483804" r:id="rId12"/>
    <p:sldLayoutId id="214748383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41.png"/><Relationship Id="rId17" Type="http://schemas.openxmlformats.org/officeDocument/2006/relationships/image" Target="../media/image43.wmf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8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6.wav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7.png"/><Relationship Id="rId4" Type="http://schemas.openxmlformats.org/officeDocument/2006/relationships/image" Target="../media/image12.emf"/><Relationship Id="rId9" Type="http://schemas.openxmlformats.org/officeDocument/2006/relationships/hyperlink" Target="https://www.hoc10.vn/doc-sach/tieng-viet-1-2/1/2/52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41.png"/><Relationship Id="rId17" Type="http://schemas.openxmlformats.org/officeDocument/2006/relationships/image" Target="../media/image43.wmf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8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3.wav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41.png"/><Relationship Id="rId17" Type="http://schemas.openxmlformats.org/officeDocument/2006/relationships/image" Target="../media/image43.wmf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8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41.png"/><Relationship Id="rId17" Type="http://schemas.openxmlformats.org/officeDocument/2006/relationships/image" Target="../media/image43.wmf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8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3.wav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41.png"/><Relationship Id="rId17" Type="http://schemas.openxmlformats.org/officeDocument/2006/relationships/image" Target="../media/image43.wmf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8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3.wav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41.png"/><Relationship Id="rId17" Type="http://schemas.openxmlformats.org/officeDocument/2006/relationships/image" Target="../media/image43.wmf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8.jpe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3.wav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hyperlink" Target="https://www.youtube.com/watch?v=QrvvkLRpU9U" TargetMode="External"/><Relationship Id="rId4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7.png"/><Relationship Id="rId4" Type="http://schemas.openxmlformats.org/officeDocument/2006/relationships/image" Target="../media/image12.emf"/><Relationship Id="rId9" Type="http://schemas.openxmlformats.org/officeDocument/2006/relationships/hyperlink" Target="https://www.hoc10.vn/doc-sach/tieng-viet-1-2/1/2/5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QrvvkLRpU9U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7.png"/><Relationship Id="rId4" Type="http://schemas.openxmlformats.org/officeDocument/2006/relationships/image" Target="../media/image12.emf"/><Relationship Id="rId9" Type="http://schemas.openxmlformats.org/officeDocument/2006/relationships/hyperlink" Target="https://www.hoc10.vn/doc-sach/tieng-viet-1-2/1/2/52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11814" y="1926399"/>
            <a:ext cx="856837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0483" y="331691"/>
            <a:ext cx="8691033" cy="642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8471" y="351283"/>
            <a:ext cx="8415058" cy="638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6020" y="193280"/>
            <a:ext cx="8739960" cy="666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6718" y="119748"/>
            <a:ext cx="8138564" cy="67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8483" y="112027"/>
            <a:ext cx="8015033" cy="66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7616" y="250027"/>
            <a:ext cx="7776767" cy="67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Trả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lời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câu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hỏi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tranh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qua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trò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chơi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UTM Avo"/>
                <a:cs typeface="幼圆"/>
              </a:rPr>
              <a:t>“KÉO CO”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7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latin typeface="+mn-lt"/>
                <a:cs typeface="幼圆"/>
              </a:rPr>
              <a:t>Cùng bạn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+mn-lt"/>
              <a:cs typeface="幼圆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“Kéo co”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103978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kéo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Click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coi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thúc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tương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đương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4647598" y="4437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6475907" y="1124815"/>
            <a:ext cx="5378571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</a:rPr>
              <a:t>Đi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về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voi</a:t>
            </a:r>
            <a:r>
              <a:rPr lang="en-US" sz="3600" dirty="0">
                <a:solidFill>
                  <a:srgbClr val="002060"/>
                </a:solidFill>
              </a:rPr>
              <a:t> con </a:t>
            </a:r>
            <a:r>
              <a:rPr lang="en-US" sz="3600" dirty="0" err="1">
                <a:solidFill>
                  <a:srgbClr val="002060"/>
                </a:solidFill>
              </a:rPr>
              <a:t>xin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phép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mẹ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bệnh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viện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thăm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bà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3ECDF39C-28E5-4E44-AB73-3F82498445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7429" y="1029137"/>
            <a:ext cx="4240459" cy="313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87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83561" y="2863059"/>
            <a:ext cx="614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9"/>
            <a:extLst>
              <a:ext uri="{FF2B5EF4-FFF2-40B4-BE49-F238E27FC236}">
                <a16:creationId xmlns:a16="http://schemas.microsoft.com/office/drawing/2014/main" id="{8533B818-50C2-C22A-C73B-0F1FB3B1B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81" y="595006"/>
            <a:ext cx="2404751" cy="13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14498" y="1421306"/>
            <a:ext cx="5234934" cy="24685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voi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dê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bao </a:t>
            </a:r>
            <a:r>
              <a:rPr lang="en-US" sz="2800" dirty="0" err="1">
                <a:solidFill>
                  <a:srgbClr val="002060"/>
                </a:solidFill>
              </a:rPr>
              <a:t>gạo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nặng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vi-VN" sz="2800" dirty="0">
                <a:solidFill>
                  <a:srgbClr val="002060"/>
                </a:solidFill>
              </a:rPr>
              <a:t>đưa về tận nhà cho bác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B205BC0E-2394-4A72-A7D0-DBD3F96D12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2426" y="1102989"/>
            <a:ext cx="4024716" cy="305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75907" y="1324327"/>
            <a:ext cx="5182693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vi-VN" sz="2800" dirty="0">
                <a:solidFill>
                  <a:srgbClr val="002060"/>
                </a:solidFill>
              </a:rPr>
              <a:t>Voi con thò vòi dài xuống giếng, vớt gàu lên cho và còn múc cho cún một gàu nước đầy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21BDF969-6149-4301-A326-4D09B9F8B9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2208" y="1096858"/>
            <a:ext cx="4030439" cy="307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171107" y="1590519"/>
            <a:ext cx="5501634" cy="213684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Cún</a:t>
            </a:r>
            <a:r>
              <a:rPr lang="en-US" sz="3200" dirty="0">
                <a:solidFill>
                  <a:srgbClr val="002060"/>
                </a:solidFill>
              </a:rPr>
              <a:t> con </a:t>
            </a:r>
            <a:r>
              <a:rPr lang="en-US" sz="3200" dirty="0" err="1">
                <a:solidFill>
                  <a:srgbClr val="002060"/>
                </a:solidFill>
              </a:rPr>
              <a:t>cảm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động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chạy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tươi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thắm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tặng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voi</a:t>
            </a:r>
            <a:r>
              <a:rPr lang="en-US" sz="3200" dirty="0">
                <a:solidFill>
                  <a:srgbClr val="002060"/>
                </a:solidFill>
              </a:rPr>
              <a:t> con.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8040D4C2-065B-4556-806C-06875B6816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7792" y="983065"/>
            <a:ext cx="3968370" cy="32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048337" y="1630307"/>
            <a:ext cx="5481118" cy="209527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khen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quá</a:t>
            </a:r>
            <a:r>
              <a:rPr lang="en-US" sz="3200" dirty="0">
                <a:solidFill>
                  <a:srgbClr val="002060"/>
                </a:solidFill>
              </a:rPr>
              <a:t>! 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</a:rPr>
              <a:t>Bà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hỏi</a:t>
            </a:r>
            <a:r>
              <a:rPr lang="en-US" sz="3200" dirty="0">
                <a:solidFill>
                  <a:srgbClr val="002060"/>
                </a:solidFill>
              </a:rPr>
              <a:t>: “</a:t>
            </a:r>
            <a:r>
              <a:rPr lang="en-US" sz="3200" dirty="0" err="1">
                <a:solidFill>
                  <a:srgbClr val="002060"/>
                </a:solidFill>
              </a:rPr>
              <a:t>Cháu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hái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r>
              <a:rPr lang="en-US" sz="3200" dirty="0" err="1">
                <a:solidFill>
                  <a:srgbClr val="002060"/>
                </a:solidFill>
              </a:rPr>
              <a:t>đâu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vậy</a:t>
            </a:r>
            <a:r>
              <a:rPr lang="en-US" sz="3200" dirty="0">
                <a:solidFill>
                  <a:srgbClr val="002060"/>
                </a:solidFill>
              </a:rPr>
              <a:t>?”.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AA11E3E3-F2A7-4963-8D2E-948B1983AC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2009" y="979213"/>
            <a:ext cx="4106539" cy="340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65337" y="1174034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382965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07843" y="1408983"/>
            <a:ext cx="5182693" cy="2921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Đáp án: </a:t>
            </a:r>
            <a:r>
              <a:rPr lang="en-US" sz="3200">
                <a:solidFill>
                  <a:srgbClr val="002060"/>
                </a:solidFill>
              </a:rPr>
              <a:t>Bà khen c</a:t>
            </a:r>
            <a:r>
              <a:rPr lang="vi-VN" sz="3200">
                <a:solidFill>
                  <a:srgbClr val="002060"/>
                </a:solidFill>
              </a:rPr>
              <a:t>háu còn nhỏ đã biết giúp đỡ mọi người, bó hoa này thật tuyệt.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35" name="Picture 115" descr="ALRMCLOK">
            <a:extLst>
              <a:ext uri="{FF2B5EF4-FFF2-40B4-BE49-F238E27FC236}">
                <a16:creationId xmlns:a16="http://schemas.microsoft.com/office/drawing/2014/main" id="{94BCFDD2-EE4A-472F-8366-6757676D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0969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176">
            <a:extLst>
              <a:ext uri="{FF2B5EF4-FFF2-40B4-BE49-F238E27FC236}">
                <a16:creationId xmlns:a16="http://schemas.microsoft.com/office/drawing/2014/main" id="{0D6E11A9-5929-458A-B1ED-6478352C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448C425E-63D2-4B56-961E-10281F1A9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FD846844-1FE9-4ADD-88EE-39430B82A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F51010AC-DA54-493B-B46D-37829FFCE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33B011F7-1BA9-492C-9625-3A504DCF2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id="{966DCB4A-6EED-4621-BD07-F20AA956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E2E58B72-24CD-403F-840D-5C08D636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29C26933-A089-46C2-A769-7FC6DB7E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849BB588-7F63-4FFA-9BE3-9E49E644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C864D166-63BF-40EE-8220-AADE1D6A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85B6FED1-5D8C-477E-82AB-CBEAE0EBF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6B6887F6-920A-4FEB-8E35-8A6809333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9D9D0E33-8D12-4E70-A0A1-C1FB8AFC8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126EA8F0-F6EE-4BD6-B7A8-25DCB4431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BC16C7A5-931A-4322-8DD2-D35D6DFA8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8D8BF3E8-F65E-4376-BC20-F0F71CA2A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2DC9E0C5-E496-406E-84CD-162DBD85EF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0218" y="1174034"/>
            <a:ext cx="3791749" cy="327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04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811342" y="1284635"/>
            <a:ext cx="10569316" cy="394858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1377696" y="2797260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KỂ CHUYỆN THEO TRANH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822093" y="541824"/>
            <a:ext cx="9658943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89821"/>
            <a:ext cx="414804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039" y="3429000"/>
            <a:ext cx="41358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" y="435306"/>
            <a:ext cx="4135882" cy="30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021" y="435304"/>
            <a:ext cx="4001810" cy="305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333B6-4E4A-42CD-BB13-95255BAA4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40" y="435304"/>
            <a:ext cx="4021981" cy="305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846EC-244B-4D4A-951D-3BDFDC824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0" y="3489821"/>
            <a:ext cx="3908079" cy="33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2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8D07F8B5-4C86-74C8-2C9D-5089760E8FC1}"/>
              </a:ext>
            </a:extLst>
          </p:cNvPr>
          <p:cNvSpPr/>
          <p:nvPr/>
        </p:nvSpPr>
        <p:spPr>
          <a:xfrm>
            <a:off x="811342" y="1284635"/>
            <a:ext cx="10569316" cy="394858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1A5A45-8A4E-52AE-FBB3-34B676C77674}"/>
              </a:ext>
            </a:extLst>
          </p:cNvPr>
          <p:cNvSpPr txBox="1"/>
          <p:nvPr/>
        </p:nvSpPr>
        <p:spPr>
          <a:xfrm>
            <a:off x="1488251" y="2307631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AB6B6D-2A6E-6FDA-87ED-E9D1CBDEF886}"/>
              </a:ext>
            </a:extLst>
          </p:cNvPr>
          <p:cNvGrpSpPr/>
          <p:nvPr/>
        </p:nvGrpSpPr>
        <p:grpSpPr>
          <a:xfrm>
            <a:off x="822093" y="541824"/>
            <a:ext cx="9658943" cy="6354693"/>
            <a:chOff x="-1037609" y="-752984"/>
            <a:chExt cx="13818524" cy="72070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D08816-69DE-766C-3871-9CFF0D114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2032EB-CF85-2B9C-314F-EB785292E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C4CACF-1CDD-3C2A-AA53-52A665D5A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E20AD3-259B-33B3-F517-48B7940B2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376A3F6-EAFB-D328-A4A1-1DBF617B6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02BD478-62B2-211F-D569-6B6A03DE1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A87DAE-4E46-3FB7-4ACE-B030C8990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40C1BF33-1293-ADDF-FC6D-0BDB17620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12" y="3408996"/>
            <a:ext cx="2676376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8615"/>
            <a:ext cx="11069650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6480" y="2888027"/>
            <a:ext cx="8818077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chuyện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giúp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em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hiểu</a:t>
            </a:r>
            <a:r>
              <a:rPr lang="en-US" sz="4400" b="1" dirty="0">
                <a:solidFill>
                  <a:srgbClr val="002060"/>
                </a:solidFill>
              </a:rPr>
              <a:t> ra </a:t>
            </a:r>
            <a:r>
              <a:rPr lang="en-US" sz="4400" b="1" dirty="0" err="1">
                <a:solidFill>
                  <a:srgbClr val="002060"/>
                </a:solidFill>
              </a:rPr>
              <a:t>điều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gì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358865"/>
            <a:ext cx="2993444" cy="1672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1693858" y="606347"/>
            <a:ext cx="2391958" cy="21168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8EF28D-1420-E33A-23D1-1E364A2E6555}"/>
              </a:ext>
            </a:extLst>
          </p:cNvPr>
          <p:cNvGrpSpPr/>
          <p:nvPr/>
        </p:nvGrpSpPr>
        <p:grpSpPr>
          <a:xfrm>
            <a:off x="822093" y="541824"/>
            <a:ext cx="9658943" cy="6354693"/>
            <a:chOff x="-1037609" y="-752984"/>
            <a:chExt cx="13818524" cy="72070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D6E397-7D50-7484-C700-EE2B3D3EF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617F45-4CBE-30EA-D85F-CEB40CADC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FC6171-2410-38FA-2708-A6FE3A174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AFA407-284A-DCB3-C7E2-94829065E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3DA2032-1B6E-163E-8C90-FF7186AE7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2CEBDE-A493-EB46-97EE-69F7B5A1B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0F7C05-EFCF-3F87-4C60-0188976E2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voi con _ Nhạc thiếu nhi vui nhộn _ Hoạt hình thiếu nhi">
            <a:hlinkClick r:id="" action="ppaction://media"/>
            <a:extLst>
              <a:ext uri="{FF2B5EF4-FFF2-40B4-BE49-F238E27FC236}">
                <a16:creationId xmlns:a16="http://schemas.microsoft.com/office/drawing/2014/main" id="{42A4DE2D-279F-401E-89AA-63253FECA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15984"/>
            <a:ext cx="12209353" cy="64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429"/>
            <a:ext cx="12192000" cy="642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2260107" y="2553738"/>
            <a:ext cx="6091115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122: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tặng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9"/>
            <a:extLst>
              <a:ext uri="{FF2B5EF4-FFF2-40B4-BE49-F238E27FC236}">
                <a16:creationId xmlns:a16="http://schemas.microsoft.com/office/drawing/2014/main" id="{F16FA7E4-0258-B0C5-2ED8-A5E7B87FC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81" y="595006"/>
            <a:ext cx="2404751" cy="13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55867-06BA-41D8-860F-36821D839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769"/>
            <a:ext cx="12192000" cy="3166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A69B7-1CF5-42E1-8DE9-3500690C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7571"/>
            <a:ext cx="12192000" cy="32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04" y="0"/>
            <a:ext cx="9448730" cy="74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01736" y="1784022"/>
            <a:ext cx="6507894" cy="45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12990" y="2759015"/>
            <a:ext cx="5586637" cy="1913284"/>
          </a:xfrm>
          <a:prstGeom prst="rect">
            <a:avLst/>
          </a:prstGeom>
          <a:noFill/>
        </p:spPr>
        <p:txBody>
          <a:bodyPr lIns="65979" tIns="32990" rIns="65979" bIns="32990">
            <a:spAutoFit/>
          </a:bodyPr>
          <a:lstStyle/>
          <a:p>
            <a:pPr algn="ctr">
              <a:defRPr/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KỂ CHUYỆN</a:t>
            </a: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75B27572-A463-AF12-D5DB-DB8441B5F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04" y="4665435"/>
            <a:ext cx="2676376" cy="1639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9"/>
            <a:extLst>
              <a:ext uri="{FF2B5EF4-FFF2-40B4-BE49-F238E27FC236}">
                <a16:creationId xmlns:a16="http://schemas.microsoft.com/office/drawing/2014/main" id="{D4B46CB8-CA2E-8044-8B33-2890C7B23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81" y="595006"/>
            <a:ext cx="2404751" cy="13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89821"/>
            <a:ext cx="414804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039" y="3429000"/>
            <a:ext cx="41358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" y="435306"/>
            <a:ext cx="4135882" cy="30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021" y="435304"/>
            <a:ext cx="4001810" cy="305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333B6-4E4A-42CD-BB13-95255BAA4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40" y="435304"/>
            <a:ext cx="4021981" cy="305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846EC-244B-4D4A-951D-3BDFDC824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0" y="3489821"/>
            <a:ext cx="3908079" cy="3368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</TotalTime>
  <Words>470</Words>
  <Application>Microsoft Office PowerPoint</Application>
  <PresentationFormat>Widescreen</PresentationFormat>
  <Paragraphs>160</Paragraphs>
  <Slides>28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UTM Avo</vt:lpstr>
      <vt:lpstr>Calibri</vt:lpstr>
      <vt:lpstr>等线</vt:lpstr>
      <vt:lpstr>Times New Roman</vt:lpstr>
      <vt:lpstr>Arial</vt:lpstr>
      <vt:lpstr>Wingdings</vt:lpstr>
      <vt:lpstr>Tahoma</vt:lpstr>
      <vt:lpstr>.VnBlack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nguyenthuhatieuhoc@gmail.com</cp:lastModifiedBy>
  <cp:revision>51</cp:revision>
  <dcterms:created xsi:type="dcterms:W3CDTF">2021-12-19T16:42:59Z</dcterms:created>
  <dcterms:modified xsi:type="dcterms:W3CDTF">2026-02-26T07:28:19Z</dcterms:modified>
</cp:coreProperties>
</file>