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60" r:id="rId5"/>
    <p:sldId id="996" r:id="rId6"/>
    <p:sldId id="330" r:id="rId7"/>
    <p:sldId id="331" r:id="rId8"/>
    <p:sldId id="332" r:id="rId9"/>
    <p:sldId id="1011" r:id="rId10"/>
    <p:sldId id="1017" r:id="rId11"/>
    <p:sldId id="299" r:id="rId12"/>
    <p:sldId id="298" r:id="rId13"/>
    <p:sldId id="303" r:id="rId14"/>
    <p:sldId id="1016" r:id="rId15"/>
    <p:sldId id="780" r:id="rId16"/>
    <p:sldId id="1023" r:id="rId17"/>
    <p:sldId id="1024" r:id="rId18"/>
    <p:sldId id="1027" r:id="rId19"/>
    <p:sldId id="1028" r:id="rId20"/>
    <p:sldId id="1026" r:id="rId21"/>
    <p:sldId id="10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D6"/>
    <a:srgbClr val="569F9D"/>
    <a:srgbClr val="C5E0B4"/>
    <a:srgbClr val="F8CBAD"/>
    <a:srgbClr val="F7A160"/>
    <a:srgbClr val="3E5D79"/>
    <a:srgbClr val="D96DAB"/>
    <a:srgbClr val="EC902F"/>
    <a:srgbClr val="503325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2668" autoAdjust="0"/>
  </p:normalViewPr>
  <p:slideViewPr>
    <p:cSldViewPr snapToGrid="0">
      <p:cViewPr varScale="1">
        <p:scale>
          <a:sx n="79" d="100"/>
          <a:sy n="79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67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271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803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6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8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819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463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328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3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4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2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5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9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8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56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8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8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7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5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4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30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9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19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28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3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NUL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17" Type="http://schemas.openxmlformats.org/officeDocument/2006/relationships/audio" Target="NULL"/><Relationship Id="rId2" Type="http://schemas.microsoft.com/office/2007/relationships/media" Target="../media/media5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8.mp3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p3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22.emf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NUL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09" y="1828801"/>
            <a:ext cx="7733799" cy="2782110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February 23</a:t>
            </a:r>
            <a:r>
              <a:rPr lang="en-US" sz="32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7: DO YOU LIKE PEAS?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4 – Phonics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2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8" y="3126521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2830142" y="479537"/>
            <a:ext cx="6023429" cy="48187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690660" y="678814"/>
            <a:ext cx="5601698" cy="315483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46"/>
            <a:r>
              <a:rPr lang="zh-CN" altLang="en-US" sz="19901" b="1" dirty="0">
                <a:ln w="28575">
                  <a:solidFill>
                    <a:prstClr val="white"/>
                  </a:solidFill>
                </a:ln>
                <a:solidFill>
                  <a:srgbClr val="FB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9901" b="1" dirty="0">
                <a:ln w="28575"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3B65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/g/</a:t>
            </a:r>
            <a:endParaRPr lang="zh-CN" altLang="en-US" sz="19901" b="1" dirty="0">
              <a:ln w="28575">
                <a:solidFill>
                  <a:prstClr val="white">
                    <a:lumMod val="10000"/>
                  </a:prstClr>
                </a:solidFill>
              </a:ln>
              <a:solidFill>
                <a:srgbClr val="FF3B65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CD2-TRACK 10">
            <a:hlinkClick r:id="" action="ppaction://media"/>
            <a:extLst>
              <a:ext uri="{FF2B5EF4-FFF2-40B4-BE49-F238E27FC236}">
                <a16:creationId xmlns:a16="http://schemas.microsoft.com/office/drawing/2014/main" id="{178B1564-CBE6-4272-BAAF-A0615EA5AA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60" end="725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-945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6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5" name="camera.wav"/>
          </p:stSnd>
        </p:sndAc>
      </p:transition>
    </mc:Choice>
    <mc:Fallback xmlns="">
      <p:transition spd="slow">
        <p:split orient="vert"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8" y="3126521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731448" y="-176862"/>
            <a:ext cx="10256529" cy="75200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 flipH="1">
            <a:off x="1004774" y="4666552"/>
            <a:ext cx="1829866" cy="17344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-7209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2" y="427130"/>
            <a:ext cx="1456782" cy="1318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6C14DC-D0DA-4081-B3AD-B3C1A43DCE5E}"/>
              </a:ext>
            </a:extLst>
          </p:cNvPr>
          <p:cNvSpPr txBox="1"/>
          <p:nvPr/>
        </p:nvSpPr>
        <p:spPr>
          <a:xfrm>
            <a:off x="1870120" y="1743152"/>
            <a:ext cx="3760417" cy="275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vi-VN" sz="8667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  <a:r>
              <a:rPr lang="en-US" sz="8667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vi-VN" sz="8667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  <a:r>
              <a:rPr lang="en-US" sz="8667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vi-VN" sz="8667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  <a:r>
              <a:rPr lang="vi-VN" sz="8667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8667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vi-VN" sz="8667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endParaRPr lang="en-US" sz="8667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FA519-8E49-41A5-A1E6-43FC23C7ED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55" b="89691" l="3471" r="97614">
                        <a14:foregroundMark x1="8677" y1="22423" x2="3471" y2="24227"/>
                        <a14:foregroundMark x1="3471" y1="24227" x2="9544" y2="27320"/>
                        <a14:foregroundMark x1="26670" y1="5354" x2="28200" y2="5670"/>
                        <a14:foregroundMark x1="28200" y1="5670" x2="28010" y2="7398"/>
                        <a14:foregroundMark x1="26821" y1="13543" x2="25813" y2="16237"/>
                        <a14:foregroundMark x1="19523" y1="24742" x2="18655" y2="25000"/>
                        <a14:foregroundMark x1="29501" y1="25773" x2="26030" y2="30670"/>
                        <a14:foregroundMark x1="26030" y1="30670" x2="31020" y2="27835"/>
                        <a14:foregroundMark x1="31020" y1="27835" x2="30152" y2="25773"/>
                        <a14:foregroundMark x1="19957" y1="24485" x2="15618" y2="28093"/>
                        <a14:foregroundMark x1="15618" y1="28093" x2="19523" y2="24227"/>
                        <a14:foregroundMark x1="19523" y1="24227" x2="18872" y2="23711"/>
                        <a14:foregroundMark x1="94716" y1="27465" x2="97401" y2="34402"/>
                        <a14:foregroundMark x1="88761" y1="35434" x2="87852" y2="34794"/>
                        <a14:foregroundMark x1="96095" y1="32990" x2="96854" y2="34447"/>
                        <a14:foregroundMark x1="96284" y1="34493" x2="95445" y2="33247"/>
                        <a14:foregroundMark x1="95445" y1="33247" x2="97614" y2="33247"/>
                        <a14:foregroundMark x1="24946" y1="5412" x2="21258" y2="11340"/>
                        <a14:foregroundMark x1="21258" y1="11340" x2="21041" y2="11856"/>
                        <a14:backgroundMark x1="89371" y1="25515" x2="94577" y2="27320"/>
                        <a14:backgroundMark x1="94577" y1="27320" x2="94794" y2="27320"/>
                        <a14:backgroundMark x1="96529" y1="40206" x2="88503" y2="34794"/>
                        <a14:backgroundMark x1="98915" y1="34278" x2="99349" y2="41753"/>
                        <a14:backgroundMark x1="28850" y1="7732" x2="27115" y2="13660"/>
                        <a14:backgroundMark x1="19617" y1="11072" x2="16486" y2="15722"/>
                        <a14:backgroundMark x1="20051" y1="10427" x2="19929" y2="10608"/>
                        <a14:backgroundMark x1="16486" y1="15722" x2="16486" y2="15722"/>
                        <a14:backgroundMark x1="23644" y1="2835" x2="23062" y2="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509105"/>
            <a:ext cx="4632281" cy="389875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8E9157E-D008-4119-A006-0EF77F924E1E}"/>
              </a:ext>
            </a:extLst>
          </p:cNvPr>
          <p:cNvSpPr/>
          <p:nvPr/>
        </p:nvSpPr>
        <p:spPr>
          <a:xfrm>
            <a:off x="6119374" y="896932"/>
            <a:ext cx="4471686" cy="463684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19901" dirty="0">
                <a:solidFill>
                  <a:prstClr val="white"/>
                </a:solidFill>
                <a:latin typeface=".VnClarendonH" panose="020B7200000000000000" pitchFamily="34" charset="0"/>
              </a:rPr>
              <a:t>?</a:t>
            </a:r>
          </a:p>
        </p:txBody>
      </p:sp>
      <p:pic>
        <p:nvPicPr>
          <p:cNvPr id="15" name="CD2-TRACK 10">
            <a:hlinkClick r:id="" action="ppaction://media"/>
            <a:extLst>
              <a:ext uri="{FF2B5EF4-FFF2-40B4-BE49-F238E27FC236}">
                <a16:creationId xmlns:a16="http://schemas.microsoft.com/office/drawing/2014/main" id="{B1ECDDD8-70DB-4EA9-AE2A-7EEB21BD0B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60" end="519.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31765" y="3106037"/>
            <a:ext cx="406400" cy="406400"/>
          </a:xfrm>
          <a:prstGeom prst="rect">
            <a:avLst/>
          </a:prstGeom>
        </p:spPr>
      </p:pic>
      <p:pic>
        <p:nvPicPr>
          <p:cNvPr id="17" name="CD2-TRACK 10">
            <a:hlinkClick r:id="" action="ppaction://media"/>
            <a:extLst>
              <a:ext uri="{FF2B5EF4-FFF2-40B4-BE49-F238E27FC236}">
                <a16:creationId xmlns:a16="http://schemas.microsoft.com/office/drawing/2014/main" id="{02641C67-7529-41FF-AD97-AD887A8655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12" end="519.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31035" y="28430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68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5" name="camera.wav"/>
          </p:stSnd>
        </p:sndAc>
      </p:transition>
    </mc:Choice>
    <mc:Fallback xmlns="">
      <p:transition spd="slow">
        <p:fade/>
        <p:sndAc>
          <p:stSnd>
            <p:snd r:embed="rId1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64 -0.7804 L -0.03264 -0.78025 C -0.02613 -0.77454 -0.01988 -0.76805 -0.01328 -0.76296 C -0.0086 -0.75941 -0.00356 -0.75787 0.00113 -0.75447 C 0.00929 -0.74861 0.01953 -0.74089 0.02786 -0.73734 C 0.03993 -0.73179 0.03437 -0.73472 0.04479 -0.7287 C 0.04635 -0.72438 0.05008 -0.72083 0.04965 -0.71574 C 0.04913 -0.70972 0.04514 -0.70602 0.04236 -0.70278 C 0.0362 -0.69583 0.02942 -0.69151 0.02309 -0.68565 C 0.01979 -0.68272 0.01632 -0.68055 0.01328 -0.67716 C 0.01093 -0.67407 0.00842 -0.6713 0.00616 -0.66836 C 0.00269 -0.66389 -0.00026 -0.65941 -0.00365 -0.65555 C -0.00755 -0.65092 -0.01198 -0.64768 -0.01571 -0.64259 C -0.01849 -0.63889 -0.02066 -0.63426 -0.02292 -0.62947 C -0.02969 -0.61574 -0.04236 -0.58657 -0.04236 -0.58642 C -0.04315 -0.58241 -0.04488 -0.57824 -0.04479 -0.57376 C -0.04341 -0.54892 -0.04089 -0.52469 -0.0375 -0.50077 C -0.03646 -0.49336 -0.02795 -0.47917 -0.02535 -0.475 C -0.02066 -0.46759 -0.01632 -0.45941 -0.01085 -0.45339 C -0.00165 -0.44352 0.00842 -0.43626 0.01814 -0.42778 C 0.02135 -0.425 0.02439 -0.4213 0.02786 -0.41929 C 0.03021 -0.4179 0.03264 -0.41667 0.03507 -0.41481 C 0.04245 -0.40941 0.04913 -0.40123 0.05685 -0.39768 C 0.06554 -0.39367 0.07465 -0.39491 0.08342 -0.39336 C 0.0908 -0.39491 0.09887 -0.3912 0.10521 -0.39768 C 0.10781 -0.40015 0.10286 -0.40772 0.10034 -0.41065 C 0.09765 -0.41389 0.09383 -0.41342 0.0908 -0.41481 C 0.08828 -0.4179 0.0862 -0.42176 0.08342 -0.42346 C 0.06632 -0.43503 0.02239 -0.42376 0.01814 -0.42346 C 0.01493 -0.42191 0.01137 -0.42222 0.00842 -0.41929 C 0.0033 -0.41373 -0.01519 -0.38935 -0.02058 -0.37623 C -0.0244 -0.36697 -0.02691 -0.35602 -0.03021 -0.34614 C -0.0336 -0.31559 -0.03386 -0.32469 -0.03021 -0.28596 C -0.02986 -0.28117 -0.0296 -0.27623 -0.02787 -0.27299 C -0.02526 -0.26852 -0.02136 -0.26713 -0.01815 -0.26404 C -0.01007 -0.26713 -0.00183 -0.26867 0.00616 -0.27299 C 0.00807 -0.27407 0.02291 -0.29429 0.02309 -0.29429 C 0.02491 -0.30092 0.03238 -0.3267 0.03264 -0.33287 C 0.03316 -0.34907 0.03264 -0.36528 0.03021 -0.38055 C 0.02934 -0.38626 0.0256 -0.38935 0.02309 -0.39336 C 0.01988 -0.39815 0.01692 -0.40309 0.01328 -0.40617 C 0.00981 -0.40941 -0.00894 -0.41435 -0.01085 -0.41481 C -0.02058 -0.41188 -0.03047 -0.41096 -0.03985 -0.40617 C -0.04271 -0.40478 -0.04505 -0.40139 -0.04714 -0.39768 C -0.05565 -0.38256 -0.06328 -0.3662 -0.07136 -0.35046 C -0.07466 -0.3375 -0.07839 -0.32469 -0.08099 -0.31157 C -0.08238 -0.30447 -0.08255 -0.29722 -0.08342 -0.29012 C -0.08412 -0.28426 -0.08507 -0.2787 -0.08585 -0.27299 C -0.0875 -0.24074 -0.09045 -0.21435 -0.08585 -0.18272 C -0.08386 -0.16898 -0.0796 -0.15679 -0.07613 -0.14398 C -0.07066 -0.12268 -0.07092 -0.12346 -0.0592 -0.1054 C -0.05703 -0.10185 -0.05469 -0.09861 -0.05191 -0.0966 C -0.04193 -0.08873 -0.03568 -0.0875 -0.02535 -0.0838 C -0.01815 -0.08518 -0.01059 -0.0838 -0.00365 -0.08796 C 0.00512 -0.09305 0.01189 -0.10694 0.01814 -0.11805 C 0.01901 -0.12238 0.01988 -0.12654 0.02057 -0.13102 C 0.02396 -0.15478 0.02465 -0.16821 0.02057 -0.19537 C 0.01935 -0.20355 0.01614 -0.21049 0.01328 -0.21713 C 0.00703 -0.23148 0.00408 -0.23364 -0.00365 -0.24275 C -0.0092 -0.24151 -0.01632 -0.24506 -0.02058 -0.23842 C -0.02795 -0.22731 -0.04071 -0.18194 -0.04479 -0.16096 C -0.04688 -0.14984 -0.04966 -0.12654 -0.04966 -0.12639 C -0.05035 -0.10802 -0.05243 -0.08966 -0.05191 -0.07083 C -0.05139 -0.04305 -0.04861 -0.01096 -0.0375 0.01096 C -0.02995 0.02562 -0.02084 0.02516 -0.01085 0.02809 C -0.0086 0.02701 0.02014 0.01821 0.02786 0.00664 C 0.0309 0.00185 0.03264 -0.00478 0.03507 -0.01065 C 0.0388 -0.04367 0.0388 -0.03302 0.03507 -0.07947 C 0.03481 -0.0838 0.03411 -0.08842 0.03264 -0.09228 C 0.03073 -0.09753 0.02786 -0.10092 0.02534 -0.1054 C 0.00677 -0.09691 0.00677 -0.10617 0.00113 -0.07947 C -0.00313 -0.05802 -0.01085 -0.01481 -0.01085 -0.01466 C -0.00912 0.0375 -0.01407 0.05386 0.00113 0.09259 C 0.00286 0.09676 0.00573 0.09954 0.00842 0.10124 C 0.0131 0.10386 0.01814 0.10417 0.02309 0.10556 C 0.03837 0.10201 0.04297 0.10571 0.05442 0.08843 C 0.05659 0.08488 0.05764 0.07963 0.05929 0.07546 C 0.05764 0.07099 0.05729 0.06312 0.05442 0.0625 C 0.04592 0.06065 0.03724 0.07284 0.03264 0.08411 C 0.02743 0.09661 0.01814 0.12269 0.01814 0.12284 C 0.01736 0.13287 0.0158 0.14259 0.0158 0.15278 C 0.0158 0.16312 0.01901 0.18303 0.02309 0.19136 C 0.02534 0.19676 0.03741 0.20648 0.03993 0.2088 C 0.04236 0.20741 0.04531 0.20772 0.04713 0.20448 C 0.0513 0.19722 0.05685 0.1787 0.05685 0.17886 C 0.05521 0.17022 0.05538 0.15972 0.05191 0.15278 C 0.04757 0.14321 0.03724 0.15062 0.03264 0.15278 L 0.01328 0.1787 L 0.00364 0.19136 C -0.00165 0.22022 0.00512 0.19028 -0.01328 0.23025 C -0.01632 0.23673 -0.01841 0.24445 -0.02058 0.25185 C -0.02474 0.2659 -0.03264 0.2946 -0.03264 0.29475 C -0.03177 0.30803 -0.03342 0.33472 -0.02535 0.3463 C -0.02344 0.34923 -0.02058 0.34923 -0.01815 0.35062 C -0.01658 0.35478 -0.01459 0.35911 -0.01328 0.36374 C -0.01216 0.36759 -0.01085 0.37191 -0.01085 0.37639 C -0.01085 0.44908 -0.00886 0.43441 -0.01571 0.47099 C -0.01485 0.51266 -0.01658 0.55463 -0.01328 0.59583 C -0.0125 0.60478 -0.0013 0.62701 0.00364 0.63441 C 0.0059 0.63766 0.00842 0.64028 0.01093 0.64306 C 0.01554 0.66775 0.0112 0.64352 0.0158 0.67315 C 0.01736 0.68333 0.01901 0.69321 0.02057 0.70324 C 0.02213 0.72778 0.02439 0.75201 0.02534 0.77639 C 0.02734 0.81883 0.0256 0.85648 0.03021 0.89676 C 0.03758 0.9625 0.03125 0.9071 0.03993 0.94846 C 0.04114 0.95386 0.0414 0.95988 0.04236 0.96574 C 0.04314 0.97022 0.04401 0.97423 0.04479 0.9787 C 0.0506 0.93658 0.04349 0.98904 0.04965 0.93982 C 0.05026 0.93411 0.05104 0.9284 0.05191 0.92269 C 0.05269 0.91821 0.0539 0.91404 0.05442 0.90972 C 0.05677 0.89074 0.05616 0.8838 0.05929 0.86667 C 0.05989 0.86374 0.06093 0.86111 0.06172 0.85803 L 0.0375 0.94414 L 0.04479 0.96127 " pathEditMode="relative" rAng="0" ptsTypes="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879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8466 L 2.77778E-6 -9.87654E-7 " pathEditMode="relative" rAng="0" ptsTypes="AA">
                                      <p:cBhvr>
                                        <p:cTn id="2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42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5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A15E-8A55-4900-8E27-3E0F8CCB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728"/>
            <a:ext cx="10515600" cy="774562"/>
          </a:xfrm>
        </p:spPr>
        <p:txBody>
          <a:bodyPr/>
          <a:lstStyle/>
          <a:p>
            <a:pPr algn="ctr"/>
            <a:r>
              <a:rPr lang="en-US" b="1" dirty="0"/>
              <a:t>The sound of “g”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E5810-6AF2-41D7-B87F-53BD489BD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Letter G Song">
            <a:hlinkClick r:id="" action="ppaction://media"/>
            <a:extLst>
              <a:ext uri="{FF2B5EF4-FFF2-40B4-BE49-F238E27FC236}">
                <a16:creationId xmlns:a16="http://schemas.microsoft.com/office/drawing/2014/main" id="{DE14A990-A40A-40DA-AC32-D0E5B5FA87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82" end="1388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0940" y="1093290"/>
            <a:ext cx="8270120" cy="47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6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159" y="1135627"/>
            <a:ext cx="10282640" cy="4693996"/>
          </a:xfrm>
          <a:prstGeom prst="rect">
            <a:avLst/>
          </a:prstGeom>
        </p:spPr>
      </p:pic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42E87818-9A33-78F0-F9A6-3B607F6641DE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(p.92)</a:t>
            </a:r>
          </a:p>
        </p:txBody>
      </p:sp>
      <p:pic>
        <p:nvPicPr>
          <p:cNvPr id="2" name="U7_09">
            <a:hlinkClick r:id="" action="ppaction://media"/>
            <a:extLst>
              <a:ext uri="{FF2B5EF4-FFF2-40B4-BE49-F238E27FC236}">
                <a16:creationId xmlns:a16="http://schemas.microsoft.com/office/drawing/2014/main" id="{0A6FB09A-ECB4-67D1-2489-4AD984A6B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3226" y="557169"/>
            <a:ext cx="578458" cy="578458"/>
          </a:xfrm>
          <a:prstGeom prst="rect">
            <a:avLst/>
          </a:prstGeom>
        </p:spPr>
      </p:pic>
      <p:pic>
        <p:nvPicPr>
          <p:cNvPr id="3" name="U7_10">
            <a:hlinkClick r:id="" action="ppaction://media"/>
            <a:extLst>
              <a:ext uri="{FF2B5EF4-FFF2-40B4-BE49-F238E27FC236}">
                <a16:creationId xmlns:a16="http://schemas.microsoft.com/office/drawing/2014/main" id="{FED67E4A-6414-3B67-DDCF-8163D2A366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3226" y="3365315"/>
            <a:ext cx="647042" cy="64704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CC47F9F-C370-F01F-7EB4-1303B7368715}"/>
              </a:ext>
            </a:extLst>
          </p:cNvPr>
          <p:cNvSpPr/>
          <p:nvPr/>
        </p:nvSpPr>
        <p:spPr>
          <a:xfrm>
            <a:off x="3584022" y="4733935"/>
            <a:ext cx="379378" cy="4182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53C7B4-8D5B-F1AD-BB28-5B5D2C07BFB0}"/>
              </a:ext>
            </a:extLst>
          </p:cNvPr>
          <p:cNvSpPr/>
          <p:nvPr/>
        </p:nvSpPr>
        <p:spPr>
          <a:xfrm>
            <a:off x="6133645" y="4733935"/>
            <a:ext cx="379378" cy="4182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0654BA-DA79-DF35-9909-60FB2EB0042E}"/>
              </a:ext>
            </a:extLst>
          </p:cNvPr>
          <p:cNvSpPr/>
          <p:nvPr/>
        </p:nvSpPr>
        <p:spPr>
          <a:xfrm>
            <a:off x="2880716" y="5280551"/>
            <a:ext cx="379378" cy="4182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ED6A37-89BF-2BCD-D57B-7D74B688069D}"/>
              </a:ext>
            </a:extLst>
          </p:cNvPr>
          <p:cNvSpPr/>
          <p:nvPr/>
        </p:nvSpPr>
        <p:spPr>
          <a:xfrm>
            <a:off x="6841267" y="5283357"/>
            <a:ext cx="379378" cy="4182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6" name="laser.wav"/>
          </p:stSnd>
        </p:sndAc>
      </p:transition>
    </mc:Choice>
    <mc:Fallback xmlns="">
      <p:transition spd="slow">
        <p:fade/>
        <p:sndAc>
          <p:stSnd>
            <p:snd r:embed="rId9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42E87818-9A33-78F0-F9A6-3B607F6641DE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(p.92)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460AB5-39D0-4F02-9599-95135FE16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663890"/>
            <a:ext cx="9869130" cy="514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42E87818-9A33-78F0-F9A6-3B607F6641DE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(p.92)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7E0BED4-8B64-E6EE-FA57-C35CDA996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39" y="1449422"/>
            <a:ext cx="10299436" cy="3418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4050B-6B47-2644-879F-25E876896137}"/>
              </a:ext>
            </a:extLst>
          </p:cNvPr>
          <p:cNvSpPr txBox="1"/>
          <p:nvPr/>
        </p:nvSpPr>
        <p:spPr>
          <a:xfrm>
            <a:off x="3073943" y="2363819"/>
            <a:ext cx="1177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beans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293A0-E3C7-B9B5-340C-C527272CFB4A}"/>
              </a:ext>
            </a:extLst>
          </p:cNvPr>
          <p:cNvSpPr txBox="1"/>
          <p:nvPr/>
        </p:nvSpPr>
        <p:spPr>
          <a:xfrm>
            <a:off x="7391400" y="2376915"/>
            <a:ext cx="126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carrots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EBF20-AE58-81A2-1A2B-58E18FD41A95}"/>
              </a:ext>
            </a:extLst>
          </p:cNvPr>
          <p:cNvSpPr txBox="1"/>
          <p:nvPr/>
        </p:nvSpPr>
        <p:spPr>
          <a:xfrm>
            <a:off x="7050934" y="2919462"/>
            <a:ext cx="156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bananas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4230B-04FD-8AE7-CF47-21802C0E193F}"/>
              </a:ext>
            </a:extLst>
          </p:cNvPr>
          <p:cNvSpPr txBox="1"/>
          <p:nvPr/>
        </p:nvSpPr>
        <p:spPr>
          <a:xfrm>
            <a:off x="8589526" y="3432825"/>
            <a:ext cx="1342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carrots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6422E-DDF0-51D5-5AD1-2D5142480484}"/>
              </a:ext>
            </a:extLst>
          </p:cNvPr>
          <p:cNvSpPr txBox="1"/>
          <p:nvPr/>
        </p:nvSpPr>
        <p:spPr>
          <a:xfrm>
            <a:off x="4187762" y="3406969"/>
            <a:ext cx="1177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goats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915E7F-59CB-4BA2-A03E-05D293237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9826D-CCF3-40E8-BEAF-CBA6CD7DD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5861"/>
            <a:ext cx="12192000" cy="4106278"/>
          </a:xfrm>
          <a:prstGeom prst="rect">
            <a:avLst/>
          </a:prstGeom>
        </p:spPr>
      </p:pic>
      <p:pic>
        <p:nvPicPr>
          <p:cNvPr id="10" name="U7_01">
            <a:hlinkClick r:id="" action="ppaction://media"/>
            <a:extLst>
              <a:ext uri="{FF2B5EF4-FFF2-40B4-BE49-F238E27FC236}">
                <a16:creationId xmlns:a16="http://schemas.microsoft.com/office/drawing/2014/main" id="{29AF89D2-F6FC-4D60-A2F0-9AC313411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4051" y="1571051"/>
            <a:ext cx="656279" cy="656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8B886C-E133-45A3-A763-5E00852A2663}"/>
              </a:ext>
            </a:extLst>
          </p:cNvPr>
          <p:cNvSpPr txBox="1"/>
          <p:nvPr/>
        </p:nvSpPr>
        <p:spPr>
          <a:xfrm>
            <a:off x="7685781" y="3429000"/>
            <a:ext cx="93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4E3358-1601-4F1E-9F8E-20E7235D93A9}"/>
              </a:ext>
            </a:extLst>
          </p:cNvPr>
          <p:cNvSpPr txBox="1"/>
          <p:nvPr/>
        </p:nvSpPr>
        <p:spPr>
          <a:xfrm>
            <a:off x="9601051" y="3429000"/>
            <a:ext cx="93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DD81D9-4F1B-44AA-B9A0-AF2DDB96A375}"/>
              </a:ext>
            </a:extLst>
          </p:cNvPr>
          <p:cNvSpPr txBox="1"/>
          <p:nvPr/>
        </p:nvSpPr>
        <p:spPr>
          <a:xfrm>
            <a:off x="7685780" y="4193959"/>
            <a:ext cx="93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0DAB2-D047-4D77-BD1C-DBC929771414}"/>
              </a:ext>
            </a:extLst>
          </p:cNvPr>
          <p:cNvSpPr txBox="1"/>
          <p:nvPr/>
        </p:nvSpPr>
        <p:spPr>
          <a:xfrm>
            <a:off x="9601051" y="4116930"/>
            <a:ext cx="93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2D44C2-7065-4E01-8A73-7C8726515B9A}"/>
              </a:ext>
            </a:extLst>
          </p:cNvPr>
          <p:cNvSpPr txBox="1"/>
          <p:nvPr/>
        </p:nvSpPr>
        <p:spPr>
          <a:xfrm>
            <a:off x="7685780" y="4838049"/>
            <a:ext cx="93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BB5B2-F29F-4819-8FB5-E6978E387AB9}"/>
              </a:ext>
            </a:extLst>
          </p:cNvPr>
          <p:cNvSpPr txBox="1"/>
          <p:nvPr/>
        </p:nvSpPr>
        <p:spPr>
          <a:xfrm>
            <a:off x="9601051" y="4810184"/>
            <a:ext cx="93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Google Shape;281;p15">
            <a:extLst>
              <a:ext uri="{FF2B5EF4-FFF2-40B4-BE49-F238E27FC236}">
                <a16:creationId xmlns:a16="http://schemas.microsoft.com/office/drawing/2014/main" id="{A61A4425-A131-43E4-9E84-DEE41DECA95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060371" cy="54486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(p.73)</a:t>
            </a:r>
          </a:p>
        </p:txBody>
      </p:sp>
    </p:spTree>
    <p:extLst>
      <p:ext uri="{BB962C8B-B14F-4D97-AF65-F5344CB8AC3E}">
        <p14:creationId xmlns:p14="http://schemas.microsoft.com/office/powerpoint/2010/main" val="142533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A68AA-6D2A-429B-9560-22E95720E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33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F0106-F891-4E7A-BB2E-8624D7138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02"/>
          <a:stretch/>
        </p:blipFill>
        <p:spPr>
          <a:xfrm>
            <a:off x="0" y="488333"/>
            <a:ext cx="11188557" cy="5444992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1B4ECE69-FD41-4A65-8663-2B9A17AAA5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060371" cy="54486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(p.73)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5505D3-91F4-41F6-9AA9-E3B25621094B}"/>
              </a:ext>
            </a:extLst>
          </p:cNvPr>
          <p:cNvSpPr txBox="1"/>
          <p:nvPr/>
        </p:nvSpPr>
        <p:spPr>
          <a:xfrm>
            <a:off x="3155043" y="3735040"/>
            <a:ext cx="1177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beans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91F68-F556-47FE-9162-889323CB7F45}"/>
              </a:ext>
            </a:extLst>
          </p:cNvPr>
          <p:cNvSpPr txBox="1"/>
          <p:nvPr/>
        </p:nvSpPr>
        <p:spPr>
          <a:xfrm>
            <a:off x="916956" y="4572572"/>
            <a:ext cx="2269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 like pasta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1FF2D-2E23-4B44-933D-31D149AE05EB}"/>
              </a:ext>
            </a:extLst>
          </p:cNvPr>
          <p:cNvSpPr txBox="1"/>
          <p:nvPr/>
        </p:nvSpPr>
        <p:spPr>
          <a:xfrm>
            <a:off x="916956" y="5322515"/>
            <a:ext cx="338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 don’t like carrots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7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BC861A27-311A-BB18-1F3C-BDCFC9B94A7D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(p.73)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8CCB12-CA4B-45EA-AF9B-246A32CC8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1509"/>
            <a:ext cx="12192000" cy="5887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31E559-7528-46A9-8FDF-48AA26DF5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509"/>
            <a:ext cx="12082409" cy="58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5" name="laser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083641" y="596597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6739529" y="64885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7: Lesson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219679" y="113810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64" y="3485309"/>
            <a:ext cx="2581877" cy="2581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9C495-4D77-D7B0-D8D5-FDD0A3A1B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0"/>
          <a:stretch/>
        </p:blipFill>
        <p:spPr>
          <a:xfrm>
            <a:off x="1469969" y="587170"/>
            <a:ext cx="3799615" cy="5356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432EB-C8E6-D0C2-5D1B-D4BABB835DA6}"/>
              </a:ext>
            </a:extLst>
          </p:cNvPr>
          <p:cNvSpPr txBox="1"/>
          <p:nvPr/>
        </p:nvSpPr>
        <p:spPr>
          <a:xfrm>
            <a:off x="6322978" y="2089419"/>
            <a:ext cx="426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the sound of letter “c” and “g”</a:t>
            </a:r>
          </a:p>
          <a:p>
            <a:r>
              <a:rPr lang="en-US" sz="2400" dirty="0"/>
              <a:t>- Pupils’ Book </a:t>
            </a:r>
            <a:r>
              <a:rPr lang="en-US" sz="2400" dirty="0" err="1"/>
              <a:t>p.92</a:t>
            </a:r>
            <a:endParaRPr lang="en-US" sz="2400" dirty="0"/>
          </a:p>
          <a:p>
            <a:r>
              <a:rPr lang="en-US" sz="2400" dirty="0"/>
              <a:t>- Activity Book </a:t>
            </a:r>
            <a:r>
              <a:rPr lang="en-US" sz="2400" dirty="0" err="1"/>
              <a:t>p.73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46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7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A057EB-E300-494E-8EC0-22B1BB56F69F}"/>
              </a:ext>
            </a:extLst>
          </p:cNvPr>
          <p:cNvSpPr/>
          <p:nvPr/>
        </p:nvSpPr>
        <p:spPr>
          <a:xfrm>
            <a:off x="288076" y="1643554"/>
            <a:ext cx="3218695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66CBB1-AB23-576F-9878-75280952DEC8}"/>
              </a:ext>
            </a:extLst>
          </p:cNvPr>
          <p:cNvSpPr txBox="1"/>
          <p:nvPr/>
        </p:nvSpPr>
        <p:spPr>
          <a:xfrm>
            <a:off x="463957" y="2637880"/>
            <a:ext cx="2866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up.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Listen to the song.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Clap your hands and sing along.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5C1ED8-33F1-F382-922E-62A4BB2CC23F}"/>
              </a:ext>
            </a:extLst>
          </p:cNvPr>
          <p:cNvSpPr txBox="1">
            <a:spLocks/>
          </p:cNvSpPr>
          <p:nvPr/>
        </p:nvSpPr>
        <p:spPr>
          <a:xfrm>
            <a:off x="4425907" y="0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Song: Sounds of the letters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CF10DF-0881-B2DA-AA52-18523E7A2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641" y="815531"/>
            <a:ext cx="1644956" cy="16560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5C2DCE-580A-FEE7-8098-0488915638A1}"/>
              </a:ext>
            </a:extLst>
          </p:cNvPr>
          <p:cNvSpPr txBox="1">
            <a:spLocks/>
          </p:cNvSpPr>
          <p:nvPr/>
        </p:nvSpPr>
        <p:spPr>
          <a:xfrm>
            <a:off x="288076" y="-67217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LEAD-IN</a:t>
            </a:r>
            <a:endParaRPr lang="en-SG" sz="3600" dirty="0">
              <a:solidFill>
                <a:schemeClr val="bg1"/>
              </a:solidFill>
            </a:endParaRPr>
          </a:p>
        </p:txBody>
      </p:sp>
      <p:pic>
        <p:nvPicPr>
          <p:cNvPr id="3" name="ABC Song - Learn ABC Alphabet for Children - Education ABC Nursery Rhymes">
            <a:hlinkClick r:id="" action="ppaction://media"/>
            <a:extLst>
              <a:ext uri="{FF2B5EF4-FFF2-40B4-BE49-F238E27FC236}">
                <a16:creationId xmlns:a16="http://schemas.microsoft.com/office/drawing/2014/main" id="{1D1B02BD-D632-44E3-AF9C-28F8649EC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076" y="1044149"/>
            <a:ext cx="4276725" cy="30099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Sound 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/>
              </a:rPr>
              <a:t>of “c”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868431"/>
              </p:ext>
            </p:extLst>
          </p:nvPr>
        </p:nvGraphicFramePr>
        <p:xfrm>
          <a:off x="1238250" y="1009650"/>
          <a:ext cx="3133725" cy="3326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</a:tblGrid>
              <a:tr h="465177">
                <a:tc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2467324" y="16257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  <a:latin typeface="Calibri" panose="020F0502020204030204"/>
              </a:rPr>
              <a:t>C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2186798" y="3263415"/>
            <a:ext cx="1112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5400" b="1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k</a:t>
            </a: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26F97E7-5AA6-FF38-98F4-0E38F30E39D8}"/>
              </a:ext>
            </a:extLst>
          </p:cNvPr>
          <p:cNvSpPr/>
          <p:nvPr/>
        </p:nvSpPr>
        <p:spPr>
          <a:xfrm>
            <a:off x="8834923" y="3496106"/>
            <a:ext cx="3162300" cy="2139821"/>
          </a:xfrm>
          <a:prstGeom prst="cloud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B1E1B-0D69-2B4E-C397-7A31E48460BE}"/>
              </a:ext>
            </a:extLst>
          </p:cNvPr>
          <p:cNvSpPr txBox="1"/>
          <p:nvPr/>
        </p:nvSpPr>
        <p:spPr>
          <a:xfrm>
            <a:off x="9282410" y="3576854"/>
            <a:ext cx="1445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Calibri" panose="020F0502020204030204"/>
              </a:rPr>
              <a:t>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382DC-BC42-0D5F-008F-2127ABC00CF8}"/>
              </a:ext>
            </a:extLst>
          </p:cNvPr>
          <p:cNvSpPr txBox="1"/>
          <p:nvPr/>
        </p:nvSpPr>
        <p:spPr>
          <a:xfrm>
            <a:off x="9657193" y="3572357"/>
            <a:ext cx="25931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rgbClr val="4472C4"/>
                </a:solidFill>
                <a:latin typeface="Calibri" panose="020F0502020204030204"/>
              </a:rPr>
              <a:t>arrot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3" name="laser.wav"/>
          </p:stSnd>
        </p:sndAc>
      </p:transition>
    </mc:Choice>
    <mc:Fallback xmlns="">
      <p:transition spd="slow">
        <p:fade/>
        <p:sndAc>
          <p:stSnd>
            <p:snd r:embed="rId6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2830141" y="479536"/>
            <a:ext cx="6023429" cy="48187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983319" y="1056513"/>
            <a:ext cx="3555496" cy="31547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9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B9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99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B9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</a:t>
            </a:r>
            <a:endParaRPr kumimoji="0" lang="zh-CN" altLang="en-US" sz="199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B9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CD1-Track 18">
            <a:hlinkClick r:id="" action="ppaction://media"/>
            <a:extLst>
              <a:ext uri="{FF2B5EF4-FFF2-40B4-BE49-F238E27FC236}">
                <a16:creationId xmlns:a16="http://schemas.microsoft.com/office/drawing/2014/main" id="{890C6CB4-D2F9-4531-863A-4C421015B9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8" end="11230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5874" y="-1705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5" name="camera.wav"/>
          </p:stSnd>
        </p:sndAc>
      </p:transition>
    </mc:Choice>
    <mc:Fallback xmlns="">
      <p:transition spd="slow">
        <p:split orient="vert"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1586510" y="321479"/>
            <a:ext cx="8170651" cy="65365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7805003" y="4284097"/>
            <a:ext cx="1803466" cy="173445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294807" y="1241388"/>
            <a:ext cx="4849741" cy="37702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B9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39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B9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 </a:t>
            </a:r>
            <a:endParaRPr kumimoji="0" lang="zh-CN" altLang="en-US" sz="239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B9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31">
            <a:extLst>
              <a:ext uri="{FF2B5EF4-FFF2-40B4-BE49-F238E27FC236}">
                <a16:creationId xmlns:a16="http://schemas.microsoft.com/office/drawing/2014/main" id="{F0CCDB20-6F85-4B09-949A-B50BFFBF52F0}"/>
              </a:ext>
            </a:extLst>
          </p:cNvPr>
          <p:cNvSpPr txBox="1"/>
          <p:nvPr/>
        </p:nvSpPr>
        <p:spPr>
          <a:xfrm>
            <a:off x="5239074" y="1381062"/>
            <a:ext cx="3444399" cy="37702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B9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39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B9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 </a:t>
            </a:r>
            <a:endParaRPr kumimoji="0" lang="zh-CN" altLang="en-US" sz="239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B9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CD1-Track 18">
            <a:hlinkClick r:id="" action="ppaction://media"/>
            <a:extLst>
              <a:ext uri="{FF2B5EF4-FFF2-40B4-BE49-F238E27FC236}">
                <a16:creationId xmlns:a16="http://schemas.microsoft.com/office/drawing/2014/main" id="{C4C1C66F-2D3C-4FC4-80B8-347B4EAB58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8" end="11230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5874" y="-1705473"/>
            <a:ext cx="609600" cy="609600"/>
          </a:xfrm>
          <a:prstGeom prst="rect">
            <a:avLst/>
          </a:prstGeom>
        </p:spPr>
      </p:pic>
      <p:pic>
        <p:nvPicPr>
          <p:cNvPr id="15" name="CD1-Track 18">
            <a:hlinkClick r:id="" action="ppaction://media"/>
            <a:extLst>
              <a:ext uri="{FF2B5EF4-FFF2-40B4-BE49-F238E27FC236}">
                <a16:creationId xmlns:a16="http://schemas.microsoft.com/office/drawing/2014/main" id="{135CDCF2-D2BD-4BCC-AC95-B1EA1BE6A7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63" end="5939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5003" y="-1287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59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5" name="camera.wav"/>
          </p:stSnd>
        </p:sndAc>
      </p:transition>
    </mc:Choice>
    <mc:Fallback xmlns="">
      <p:transition spd="slow">
        <p:fade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2" grpId="0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731447" y="-176862"/>
            <a:ext cx="10256529" cy="75200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 flipH="1">
            <a:off x="1004774" y="4666552"/>
            <a:ext cx="1829866" cy="17344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-7209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6C14DC-D0DA-4081-B3AD-B3C1A43DCE5E}"/>
              </a:ext>
            </a:extLst>
          </p:cNvPr>
          <p:cNvSpPr txBox="1"/>
          <p:nvPr/>
        </p:nvSpPr>
        <p:spPr>
          <a:xfrm>
            <a:off x="2318607" y="1726136"/>
            <a:ext cx="337143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arrot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8645" y="2040485"/>
            <a:ext cx="3187917" cy="224361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006687C-B97A-426B-B4A3-20FD40D7F80B}"/>
              </a:ext>
            </a:extLst>
          </p:cNvPr>
          <p:cNvSpPr/>
          <p:nvPr/>
        </p:nvSpPr>
        <p:spPr>
          <a:xfrm>
            <a:off x="6817000" y="1659839"/>
            <a:ext cx="3253228" cy="29333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larendonH" panose="020B7200000000000000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950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A15E-8A55-4900-8E27-3E0F8CCB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8744"/>
            <a:ext cx="10515600" cy="774562"/>
          </a:xfrm>
        </p:spPr>
        <p:txBody>
          <a:bodyPr/>
          <a:lstStyle/>
          <a:p>
            <a:pPr algn="ctr"/>
            <a:r>
              <a:rPr lang="en-US" b="1" dirty="0"/>
              <a:t>The sound of “c”</a:t>
            </a:r>
          </a:p>
        </p:txBody>
      </p:sp>
      <p:pic>
        <p:nvPicPr>
          <p:cNvPr id="6" name="Letter C Song">
            <a:hlinkClick r:id="" action="ppaction://media"/>
            <a:extLst>
              <a:ext uri="{FF2B5EF4-FFF2-40B4-BE49-F238E27FC236}">
                <a16:creationId xmlns:a16="http://schemas.microsoft.com/office/drawing/2014/main" id="{E8517F72-D818-4B90-8A64-5DB32B82CC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209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6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944" y="892046"/>
            <a:ext cx="3997545" cy="27265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Sound </a:t>
            </a:r>
            <a:r>
              <a:rPr lang="en-US" sz="2800" b="1" dirty="0">
                <a:solidFill>
                  <a:prstClr val="white"/>
                </a:solidFill>
                <a:latin typeface="Calibri Light" panose="020F0302020204030204"/>
              </a:rPr>
              <a:t>of “g”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17012"/>
              </p:ext>
            </p:extLst>
          </p:nvPr>
        </p:nvGraphicFramePr>
        <p:xfrm>
          <a:off x="1238250" y="1009650"/>
          <a:ext cx="3133725" cy="3326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</a:tblGrid>
              <a:tr h="465177">
                <a:tc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2486561" y="1625769"/>
            <a:ext cx="513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  <a:latin typeface="Calibri" panose="020F0502020204030204"/>
              </a:rPr>
              <a:t>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2185869" y="3263415"/>
            <a:ext cx="1114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5400" b="1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g</a:t>
            </a:r>
            <a:r>
              <a:rPr kumimoji="0" lang="en-US" sz="5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26F97E7-5AA6-FF38-98F4-0E38F30E39D8}"/>
              </a:ext>
            </a:extLst>
          </p:cNvPr>
          <p:cNvSpPr/>
          <p:nvPr/>
        </p:nvSpPr>
        <p:spPr>
          <a:xfrm>
            <a:off x="8086725" y="3144349"/>
            <a:ext cx="3162300" cy="2139821"/>
          </a:xfrm>
          <a:prstGeom prst="cloud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B1E1B-0D69-2B4E-C397-7A31E48460BE}"/>
              </a:ext>
            </a:extLst>
          </p:cNvPr>
          <p:cNvSpPr txBox="1"/>
          <p:nvPr/>
        </p:nvSpPr>
        <p:spPr>
          <a:xfrm>
            <a:off x="8478145" y="3429000"/>
            <a:ext cx="6911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2913F7-4790-40A3-9D61-034748B0CA51}"/>
              </a:ext>
            </a:extLst>
          </p:cNvPr>
          <p:cNvSpPr txBox="1"/>
          <p:nvPr/>
        </p:nvSpPr>
        <p:spPr>
          <a:xfrm>
            <a:off x="8970490" y="3429000"/>
            <a:ext cx="34314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oat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9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3" name="laser.wav"/>
          </p:stSnd>
        </p:sndAc>
      </p:transition>
    </mc:Choice>
    <mc:Fallback xmlns="">
      <p:transition spd="slow">
        <p:fade/>
        <p:sndAc>
          <p:stSnd>
            <p:snd r:embed="rId6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2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8" y="3126521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1586511" y="321480"/>
            <a:ext cx="8170651" cy="65365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7805004" y="4284097"/>
            <a:ext cx="1803466" cy="173445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58334" y="842978"/>
            <a:ext cx="7005573" cy="37703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46"/>
            <a:r>
              <a:rPr lang="zh-CN" altLang="en-US" sz="23901" b="1" dirty="0">
                <a:ln w="28575">
                  <a:solidFill>
                    <a:prstClr val="white"/>
                  </a:solidFill>
                </a:ln>
                <a:solidFill>
                  <a:srgbClr val="FB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3901" b="1" dirty="0">
                <a:ln w="28575"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3B65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vi-VN" altLang="zh-CN" sz="23901" b="1" dirty="0">
                <a:ln w="28575"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3B65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</a:t>
            </a:r>
            <a:r>
              <a:rPr lang="en-US" altLang="zh-CN" sz="23901" b="1" dirty="0">
                <a:ln w="28575">
                  <a:solidFill>
                    <a:prstClr val="white"/>
                  </a:solidFill>
                </a:ln>
                <a:solidFill>
                  <a:srgbClr val="FB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3901" b="1" dirty="0">
              <a:ln w="28575">
                <a:solidFill>
                  <a:prstClr val="white"/>
                </a:solidFill>
              </a:ln>
              <a:solidFill>
                <a:srgbClr val="FB9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g">
            <a:hlinkClick r:id="" action="ppaction://media"/>
            <a:extLst>
              <a:ext uri="{FF2B5EF4-FFF2-40B4-BE49-F238E27FC236}">
                <a16:creationId xmlns:a16="http://schemas.microsoft.com/office/drawing/2014/main" id="{9E1DE831-2485-4502-92FB-4143AC22D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11996" y="-7088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75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5" name="camera.wav"/>
          </p:stSnd>
        </p:sndAc>
      </p:transition>
    </mc:Choice>
    <mc:Fallback xmlns="">
      <p:transition spd="slow">
        <p:fade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203</Words>
  <Application>Microsoft Office PowerPoint</Application>
  <PresentationFormat>Widescreen</PresentationFormat>
  <Paragraphs>67</Paragraphs>
  <Slides>19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.VnClarendonH</vt:lpstr>
      <vt:lpstr>Aharoni</vt:lpstr>
      <vt:lpstr>Arial</vt:lpstr>
      <vt:lpstr>Calibri</vt:lpstr>
      <vt:lpstr>Calibri Light</vt:lpstr>
      <vt:lpstr>Times New Roman</vt:lpstr>
      <vt:lpstr>Office Theme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sound of “c”</vt:lpstr>
      <vt:lpstr>PowerPoint Presentation</vt:lpstr>
      <vt:lpstr>PowerPoint Presentation</vt:lpstr>
      <vt:lpstr>PowerPoint Presentation</vt:lpstr>
      <vt:lpstr>PowerPoint Presentation</vt:lpstr>
      <vt:lpstr>The sound of “g”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PV</cp:lastModifiedBy>
  <cp:revision>396</cp:revision>
  <dcterms:created xsi:type="dcterms:W3CDTF">2021-05-20T08:47:48Z</dcterms:created>
  <dcterms:modified xsi:type="dcterms:W3CDTF">2026-02-23T07:33:12Z</dcterms:modified>
</cp:coreProperties>
</file>