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70" r:id="rId3"/>
    <p:sldId id="328" r:id="rId4"/>
    <p:sldId id="1090" r:id="rId5"/>
    <p:sldId id="1096" r:id="rId6"/>
    <p:sldId id="1091" r:id="rId7"/>
    <p:sldId id="1092" r:id="rId8"/>
    <p:sldId id="1093" r:id="rId9"/>
    <p:sldId id="1094" r:id="rId10"/>
    <p:sldId id="1095" r:id="rId11"/>
    <p:sldId id="1045" r:id="rId12"/>
    <p:sldId id="1097" r:id="rId13"/>
    <p:sldId id="1098" r:id="rId14"/>
    <p:sldId id="1099" r:id="rId15"/>
    <p:sldId id="1100" r:id="rId16"/>
    <p:sldId id="1101" r:id="rId17"/>
    <p:sldId id="1102" r:id="rId18"/>
    <p:sldId id="1103" r:id="rId19"/>
    <p:sldId id="1069" r:id="rId20"/>
    <p:sldId id="1068" r:id="rId21"/>
    <p:sldId id="1071" r:id="rId22"/>
    <p:sldId id="1070" r:id="rId23"/>
    <p:sldId id="1073" r:id="rId24"/>
    <p:sldId id="1076" r:id="rId25"/>
    <p:sldId id="1104" r:id="rId26"/>
    <p:sldId id="1074" r:id="rId27"/>
    <p:sldId id="1105" r:id="rId28"/>
    <p:sldId id="1106" r:id="rId29"/>
    <p:sldId id="1107" r:id="rId30"/>
    <p:sldId id="1108" r:id="rId31"/>
    <p:sldId id="1109" r:id="rId32"/>
    <p:sldId id="11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494"/>
    <a:srgbClr val="F7A160"/>
    <a:srgbClr val="92D050"/>
    <a:srgbClr val="D96EAB"/>
    <a:srgbClr val="00A1E9"/>
    <a:srgbClr val="F169A7"/>
    <a:srgbClr val="F27185"/>
    <a:srgbClr val="A8CC69"/>
    <a:srgbClr val="FE7FAA"/>
    <a:srgbClr val="27B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2634" autoAdjust="0"/>
  </p:normalViewPr>
  <p:slideViewPr>
    <p:cSldViewPr snapToGrid="0">
      <p:cViewPr varScale="1">
        <p:scale>
          <a:sx n="79" d="100"/>
          <a:sy n="79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in to the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4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SG" i="0" dirty="0"/>
              <a:t>Get Ss observe the picture in 1 minute, then list out all things they remember.</a:t>
            </a:r>
          </a:p>
          <a:p>
            <a:pPr marL="0" indent="0">
              <a:buFontTx/>
              <a:buNone/>
            </a:pPr>
            <a:endParaRPr lang="en-SG" i="0" dirty="0"/>
          </a:p>
          <a:p>
            <a:pPr marL="0" indent="0">
              <a:buFontTx/>
              <a:buNone/>
            </a:pPr>
            <a:endParaRPr lang="en-SG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7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962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0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6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8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bin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18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4.png"/><Relationship Id="rId1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13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emf"/><Relationship Id="rId5" Type="http://schemas.openxmlformats.org/officeDocument/2006/relationships/image" Target="../media/image6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bin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bin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bin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bin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4182583" y="2013625"/>
            <a:ext cx="7665706" cy="2830750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0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Tuesday</a:t>
            </a:r>
            <a:r>
              <a:rPr lang="en-US" sz="32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b="1" kern="10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February 10</a:t>
            </a:r>
            <a:r>
              <a:rPr lang="en-US" sz="3200" b="1" kern="100" baseline="3000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th</a:t>
            </a:r>
            <a:r>
              <a:rPr lang="en-US" sz="3200" b="1" kern="10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kern="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2026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7: DO YOU LIKE PEAS?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1A – Vocabulary and Grammar 1</a:t>
            </a:r>
          </a:p>
          <a:p>
            <a:pPr algn="ctr"/>
            <a:endParaRPr lang="en-US" sz="3200" b="1" dirty="0">
              <a:solidFill>
                <a:srgbClr val="7030A0"/>
              </a:solidFill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Teacher: Truong Vu </a:t>
            </a:r>
            <a:r>
              <a:rPr lang="en-US" sz="3200" b="1" dirty="0" err="1">
                <a:solidFill>
                  <a:srgbClr val="7030A0"/>
                </a:solidFill>
              </a:rPr>
              <a:t>Nhat</a:t>
            </a:r>
            <a:r>
              <a:rPr lang="en-US" sz="3200" b="1" dirty="0">
                <a:solidFill>
                  <a:srgbClr val="7030A0"/>
                </a:solidFill>
              </a:rPr>
              <a:t> Phuong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1311B-92EE-AB3A-1BDA-3C30FAFEC0D2}"/>
              </a:ext>
            </a:extLst>
          </p:cNvPr>
          <p:cNvSpPr txBox="1"/>
          <p:nvPr/>
        </p:nvSpPr>
        <p:spPr>
          <a:xfrm>
            <a:off x="1791762" y="1807387"/>
            <a:ext cx="4619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1494"/>
                </a:solidFill>
              </a:rPr>
              <a:t>beans</a:t>
            </a: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24B90E1E-3AE1-3DB1-1994-4174E99C059E}"/>
              </a:ext>
            </a:extLst>
          </p:cNvPr>
          <p:cNvSpPr/>
          <p:nvPr/>
        </p:nvSpPr>
        <p:spPr>
          <a:xfrm rot="21300697">
            <a:off x="44653" y="3659859"/>
            <a:ext cx="1582859" cy="1095992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2B1AC06-8DA2-FCF4-9405-2151EE960FF1}"/>
              </a:ext>
            </a:extLst>
          </p:cNvPr>
          <p:cNvSpPr/>
          <p:nvPr/>
        </p:nvSpPr>
        <p:spPr>
          <a:xfrm>
            <a:off x="2688790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7CF868E-00C4-A632-A7EE-BC9BD9B36A46}"/>
              </a:ext>
            </a:extLst>
          </p:cNvPr>
          <p:cNvSpPr/>
          <p:nvPr/>
        </p:nvSpPr>
        <p:spPr>
          <a:xfrm>
            <a:off x="3371591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40FA7B4-6A03-7F2E-E8A9-F69592A5854B}"/>
              </a:ext>
            </a:extLst>
          </p:cNvPr>
          <p:cNvSpPr/>
          <p:nvPr/>
        </p:nvSpPr>
        <p:spPr>
          <a:xfrm>
            <a:off x="4031268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65E61A2-42BD-B747-EDA6-921C32728A35}"/>
              </a:ext>
            </a:extLst>
          </p:cNvPr>
          <p:cNvSpPr/>
          <p:nvPr/>
        </p:nvSpPr>
        <p:spPr>
          <a:xfrm>
            <a:off x="4696645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52701AFC-D2AB-C02D-7C37-AF691D24EFC0}"/>
              </a:ext>
            </a:extLst>
          </p:cNvPr>
          <p:cNvSpPr/>
          <p:nvPr/>
        </p:nvSpPr>
        <p:spPr>
          <a:xfrm>
            <a:off x="5362022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s</a:t>
            </a:r>
          </a:p>
        </p:txBody>
      </p:sp>
      <p:pic>
        <p:nvPicPr>
          <p:cNvPr id="14" name="U7_01">
            <a:hlinkClick r:id="" action="ppaction://media"/>
            <a:extLst>
              <a:ext uri="{FF2B5EF4-FFF2-40B4-BE49-F238E27FC236}">
                <a16:creationId xmlns:a16="http://schemas.microsoft.com/office/drawing/2014/main" id="{6BE83BF9-DCF3-B6DF-716E-17552EA1A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87" end="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90" y="222757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717D9-B4EB-A15F-C203-075E309C1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702" y="800250"/>
            <a:ext cx="4226149" cy="41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9087"/>
          </a:xfrm>
          <a:prstGeom prst="rect">
            <a:avLst/>
          </a:prstGeom>
        </p:spPr>
      </p:pic>
      <p:sp>
        <p:nvSpPr>
          <p:cNvPr id="222" name="Google Shape;222;p20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223;p20"/>
          <p:cNvSpPr txBox="1">
            <a:spLocks noGrp="1"/>
          </p:cNvSpPr>
          <p:nvPr>
            <p:ph type="ctrTitle"/>
          </p:nvPr>
        </p:nvSpPr>
        <p:spPr>
          <a:xfrm>
            <a:off x="415600" y="1859280"/>
            <a:ext cx="11360800" cy="1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What’s missing?</a:t>
            </a:r>
            <a:endParaRPr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b="1" i="1" dirty="0">
                <a:solidFill>
                  <a:srgbClr val="F492BB"/>
                </a:solidFill>
              </a:rPr>
              <a:t>Let’s Play!</a:t>
            </a:r>
            <a:endParaRPr sz="3200" b="1" i="1" dirty="0">
              <a:solidFill>
                <a:srgbClr val="F492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7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032468-3A68-2F44-E4A3-BF5AADD01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9"/>
          <a:stretch/>
        </p:blipFill>
        <p:spPr>
          <a:xfrm>
            <a:off x="904594" y="853916"/>
            <a:ext cx="2500083" cy="2329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61230-D1F9-D32F-A8D1-8DF9C7607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774" y="817037"/>
            <a:ext cx="2428344" cy="2403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12499-0F67-CFC4-E499-5258B391A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374" y="3420860"/>
            <a:ext cx="2361277" cy="2333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C0DBFA-CA46-C97D-04D6-F3EC611BC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078" y="3420860"/>
            <a:ext cx="2366826" cy="2328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5717D9-B4EB-A15F-C203-075E309C1D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70"/>
          <a:stretch/>
        </p:blipFill>
        <p:spPr>
          <a:xfrm>
            <a:off x="8843215" y="817037"/>
            <a:ext cx="2427418" cy="23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0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8110D5-1F78-01B5-4A4B-9A4915F9B4BB}"/>
              </a:ext>
            </a:extLst>
          </p:cNvPr>
          <p:cNvSpPr/>
          <p:nvPr/>
        </p:nvSpPr>
        <p:spPr>
          <a:xfrm>
            <a:off x="877824" y="1316736"/>
            <a:ext cx="3291840" cy="969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45B8AE-9B7C-7916-6F3C-FD2A21BDC778}"/>
              </a:ext>
            </a:extLst>
          </p:cNvPr>
          <p:cNvSpPr/>
          <p:nvPr/>
        </p:nvSpPr>
        <p:spPr>
          <a:xfrm>
            <a:off x="3718560" y="2743199"/>
            <a:ext cx="3291840" cy="969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beans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1D3A35-63D8-AF26-9ECF-CBF7F1AC9162}"/>
              </a:ext>
            </a:extLst>
          </p:cNvPr>
          <p:cNvSpPr/>
          <p:nvPr/>
        </p:nvSpPr>
        <p:spPr>
          <a:xfrm>
            <a:off x="6376418" y="4169665"/>
            <a:ext cx="3291840" cy="969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carrot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DC0A1E-DB4A-A5AB-1182-37AD4CECD4FD}"/>
              </a:ext>
            </a:extLst>
          </p:cNvPr>
          <p:cNvSpPr/>
          <p:nvPr/>
        </p:nvSpPr>
        <p:spPr>
          <a:xfrm>
            <a:off x="6376418" y="1316736"/>
            <a:ext cx="3291840" cy="969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banana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328655-3F75-69C5-70CE-D14240DB5585}"/>
              </a:ext>
            </a:extLst>
          </p:cNvPr>
          <p:cNvSpPr/>
          <p:nvPr/>
        </p:nvSpPr>
        <p:spPr>
          <a:xfrm>
            <a:off x="877824" y="4114801"/>
            <a:ext cx="3291840" cy="969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1401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99BCC2-6385-8CC6-30BB-40936DA7A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8" y="818007"/>
            <a:ext cx="2080653" cy="2016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398B9-DE97-53E8-7D53-22E1E1BC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8" y="3749923"/>
            <a:ext cx="2080652" cy="2016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91F99-6D81-EF44-986E-EF22FBA3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2" y="3749923"/>
            <a:ext cx="2080652" cy="2016632"/>
          </a:xfrm>
          <a:prstGeom prst="rect">
            <a:avLst/>
          </a:prstGeom>
        </p:spPr>
      </p:pic>
      <p:sp>
        <p:nvSpPr>
          <p:cNvPr id="15" name="Equals 14">
            <a:extLst>
              <a:ext uri="{FF2B5EF4-FFF2-40B4-BE49-F238E27FC236}">
                <a16:creationId xmlns:a16="http://schemas.microsoft.com/office/drawing/2014/main" id="{8FB41D16-1C24-C6AB-8000-37C9B8F994C0}"/>
              </a:ext>
            </a:extLst>
          </p:cNvPr>
          <p:cNvSpPr/>
          <p:nvPr/>
        </p:nvSpPr>
        <p:spPr>
          <a:xfrm>
            <a:off x="3425988" y="141776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2B5708-0F0D-2CBB-43F3-CA752A994CCA}"/>
              </a:ext>
            </a:extLst>
          </p:cNvPr>
          <p:cNvSpPr/>
          <p:nvPr/>
        </p:nvSpPr>
        <p:spPr>
          <a:xfrm>
            <a:off x="5102352" y="1091445"/>
            <a:ext cx="36758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an apple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62B914B7-5078-41C3-B66A-7E32AE9C7790}"/>
              </a:ext>
            </a:extLst>
          </p:cNvPr>
          <p:cNvSpPr/>
          <p:nvPr/>
        </p:nvSpPr>
        <p:spPr>
          <a:xfrm>
            <a:off x="5242596" y="430103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1B4C79-3C20-63EC-EDAE-5263D31A34A3}"/>
              </a:ext>
            </a:extLst>
          </p:cNvPr>
          <p:cNvSpPr/>
          <p:nvPr/>
        </p:nvSpPr>
        <p:spPr>
          <a:xfrm>
            <a:off x="6837708" y="3974723"/>
            <a:ext cx="5049491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two apples</a:t>
            </a:r>
          </a:p>
        </p:txBody>
      </p:sp>
    </p:spTree>
    <p:extLst>
      <p:ext uri="{BB962C8B-B14F-4D97-AF65-F5344CB8AC3E}">
        <p14:creationId xmlns:p14="http://schemas.microsoft.com/office/powerpoint/2010/main" val="192576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431"/>
          </a:xfrm>
          <a:prstGeom prst="rect">
            <a:avLst/>
          </a:prstGeom>
        </p:spPr>
      </p:pic>
      <p:sp>
        <p:nvSpPr>
          <p:cNvPr id="15" name="Equals 14">
            <a:extLst>
              <a:ext uri="{FF2B5EF4-FFF2-40B4-BE49-F238E27FC236}">
                <a16:creationId xmlns:a16="http://schemas.microsoft.com/office/drawing/2014/main" id="{8FB41D16-1C24-C6AB-8000-37C9B8F994C0}"/>
              </a:ext>
            </a:extLst>
          </p:cNvPr>
          <p:cNvSpPr/>
          <p:nvPr/>
        </p:nvSpPr>
        <p:spPr>
          <a:xfrm>
            <a:off x="3425988" y="141776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2B5708-0F0D-2CBB-43F3-CA752A994CCA}"/>
              </a:ext>
            </a:extLst>
          </p:cNvPr>
          <p:cNvSpPr/>
          <p:nvPr/>
        </p:nvSpPr>
        <p:spPr>
          <a:xfrm>
            <a:off x="5102352" y="1091445"/>
            <a:ext cx="55046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an orange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62B914B7-5078-41C3-B66A-7E32AE9C7790}"/>
              </a:ext>
            </a:extLst>
          </p:cNvPr>
          <p:cNvSpPr/>
          <p:nvPr/>
        </p:nvSpPr>
        <p:spPr>
          <a:xfrm>
            <a:off x="5242596" y="430103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5EF38-EC16-C0F5-9FF7-7361D3C53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87" y="487618"/>
            <a:ext cx="2831919" cy="2703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1B7CB-E5D7-8319-B9F2-29218429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3438012"/>
            <a:ext cx="2328671" cy="2222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9F01B-D424-30D6-E8CF-C80BFE887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852" y="3477884"/>
            <a:ext cx="2328671" cy="22228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F12348-04E9-C576-53E7-B9CB08CE0AF4}"/>
              </a:ext>
            </a:extLst>
          </p:cNvPr>
          <p:cNvSpPr/>
          <p:nvPr/>
        </p:nvSpPr>
        <p:spPr>
          <a:xfrm>
            <a:off x="6156996" y="4119195"/>
            <a:ext cx="5199852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>
                <a:solidFill>
                  <a:srgbClr val="FF1494"/>
                </a:solidFill>
              </a:rPr>
              <a:t> two oranges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96521-EB27-F88D-B8F5-E675D00FE774}"/>
              </a:ext>
            </a:extLst>
          </p:cNvPr>
          <p:cNvSpPr/>
          <p:nvPr/>
        </p:nvSpPr>
        <p:spPr>
          <a:xfrm>
            <a:off x="6156996" y="4024702"/>
            <a:ext cx="5199852" cy="14982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611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431"/>
          </a:xfrm>
          <a:prstGeom prst="rect">
            <a:avLst/>
          </a:prstGeom>
        </p:spPr>
      </p:pic>
      <p:sp>
        <p:nvSpPr>
          <p:cNvPr id="15" name="Equals 14">
            <a:extLst>
              <a:ext uri="{FF2B5EF4-FFF2-40B4-BE49-F238E27FC236}">
                <a16:creationId xmlns:a16="http://schemas.microsoft.com/office/drawing/2014/main" id="{8FB41D16-1C24-C6AB-8000-37C9B8F994C0}"/>
              </a:ext>
            </a:extLst>
          </p:cNvPr>
          <p:cNvSpPr/>
          <p:nvPr/>
        </p:nvSpPr>
        <p:spPr>
          <a:xfrm>
            <a:off x="3425988" y="141776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2B5708-0F0D-2CBB-43F3-CA752A994CCA}"/>
              </a:ext>
            </a:extLst>
          </p:cNvPr>
          <p:cNvSpPr/>
          <p:nvPr/>
        </p:nvSpPr>
        <p:spPr>
          <a:xfrm>
            <a:off x="5102352" y="1091445"/>
            <a:ext cx="55046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a banana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62B914B7-5078-41C3-B66A-7E32AE9C7790}"/>
              </a:ext>
            </a:extLst>
          </p:cNvPr>
          <p:cNvSpPr/>
          <p:nvPr/>
        </p:nvSpPr>
        <p:spPr>
          <a:xfrm>
            <a:off x="5242596" y="430103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F12348-04E9-C576-53E7-B9CB08CE0AF4}"/>
              </a:ext>
            </a:extLst>
          </p:cNvPr>
          <p:cNvSpPr/>
          <p:nvPr/>
        </p:nvSpPr>
        <p:spPr>
          <a:xfrm>
            <a:off x="6156996" y="4119195"/>
            <a:ext cx="55046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>
                <a:solidFill>
                  <a:srgbClr val="FF1494"/>
                </a:solidFill>
              </a:rPr>
              <a:t> two bananas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96521-EB27-F88D-B8F5-E675D00FE774}"/>
              </a:ext>
            </a:extLst>
          </p:cNvPr>
          <p:cNvSpPr/>
          <p:nvPr/>
        </p:nvSpPr>
        <p:spPr>
          <a:xfrm>
            <a:off x="6156996" y="4009102"/>
            <a:ext cx="5504688" cy="14982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D397B6-16B1-540F-EBC9-03E56D5F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" y="487168"/>
            <a:ext cx="2775585" cy="2775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A4D1F-366C-0A4A-C540-AA980226C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" y="3615061"/>
            <a:ext cx="2365115" cy="2365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129AB-E3ED-7185-56CE-0D9ED8656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695" y="3615061"/>
            <a:ext cx="2365115" cy="23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431"/>
          </a:xfrm>
          <a:prstGeom prst="rect">
            <a:avLst/>
          </a:prstGeom>
        </p:spPr>
      </p:pic>
      <p:sp>
        <p:nvSpPr>
          <p:cNvPr id="15" name="Equals 14">
            <a:extLst>
              <a:ext uri="{FF2B5EF4-FFF2-40B4-BE49-F238E27FC236}">
                <a16:creationId xmlns:a16="http://schemas.microsoft.com/office/drawing/2014/main" id="{8FB41D16-1C24-C6AB-8000-37C9B8F994C0}"/>
              </a:ext>
            </a:extLst>
          </p:cNvPr>
          <p:cNvSpPr/>
          <p:nvPr/>
        </p:nvSpPr>
        <p:spPr>
          <a:xfrm>
            <a:off x="3425988" y="141776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2B5708-0F0D-2CBB-43F3-CA752A994CCA}"/>
              </a:ext>
            </a:extLst>
          </p:cNvPr>
          <p:cNvSpPr/>
          <p:nvPr/>
        </p:nvSpPr>
        <p:spPr>
          <a:xfrm>
            <a:off x="5102352" y="1091445"/>
            <a:ext cx="55046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a carrot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62B914B7-5078-41C3-B66A-7E32AE9C7790}"/>
              </a:ext>
            </a:extLst>
          </p:cNvPr>
          <p:cNvSpPr/>
          <p:nvPr/>
        </p:nvSpPr>
        <p:spPr>
          <a:xfrm>
            <a:off x="5242596" y="430103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F12348-04E9-C576-53E7-B9CB08CE0AF4}"/>
              </a:ext>
            </a:extLst>
          </p:cNvPr>
          <p:cNvSpPr/>
          <p:nvPr/>
        </p:nvSpPr>
        <p:spPr>
          <a:xfrm>
            <a:off x="6486144" y="4113777"/>
            <a:ext cx="5504688" cy="124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>
                <a:solidFill>
                  <a:srgbClr val="FF1494"/>
                </a:solidFill>
              </a:rPr>
              <a:t> two carrots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396521-EB27-F88D-B8F5-E675D00FE774}"/>
              </a:ext>
            </a:extLst>
          </p:cNvPr>
          <p:cNvSpPr/>
          <p:nvPr/>
        </p:nvSpPr>
        <p:spPr>
          <a:xfrm>
            <a:off x="6486144" y="4121891"/>
            <a:ext cx="5504688" cy="1272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1494"/>
                </a:solidFill>
              </a:rPr>
              <a:t> </a:t>
            </a:r>
            <a:r>
              <a:rPr lang="en-US" sz="6000" dirty="0">
                <a:solidFill>
                  <a:srgbClr val="FF1494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CD114-00FA-ECE8-76DD-EE183D637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22" y="460134"/>
            <a:ext cx="2503644" cy="242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FA8F-6893-1DF5-F217-EA596EA4A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" y="3543553"/>
            <a:ext cx="2571898" cy="2495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C708E-E456-6136-BBE9-3BF679707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66" y="3543554"/>
            <a:ext cx="2503644" cy="24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7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4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1F09A9-74F5-AD31-B911-CA60B1C23B7E}"/>
              </a:ext>
            </a:extLst>
          </p:cNvPr>
          <p:cNvSpPr/>
          <p:nvPr/>
        </p:nvSpPr>
        <p:spPr>
          <a:xfrm>
            <a:off x="4415895" y="2967335"/>
            <a:ext cx="3360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6819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5E950-4F50-AA50-5586-AA42B823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749A6-0048-F14F-058F-C8341979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9704625A-E5FA-13BD-9247-09FF077F9C29}"/>
              </a:ext>
            </a:extLst>
          </p:cNvPr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C82EA2-A1DD-1AF6-1B5C-92FEAB925477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BEB4D-5908-85BF-FDF8-635A2729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F51066-6FE8-F7D1-081A-2C9111B99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D733-BB06-33A1-E804-FD5E80D20F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CDAE2-62E1-0C8D-6EA3-6469362EC2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C70ED-94F6-D24B-47C9-9C60B607B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You Like Broccoli Ice Cream_ _ Super Simple Songs">
            <a:hlinkClick r:id="" action="ppaction://media"/>
            <a:extLst>
              <a:ext uri="{FF2B5EF4-FFF2-40B4-BE49-F238E27FC236}">
                <a16:creationId xmlns:a16="http://schemas.microsoft.com/office/drawing/2014/main" id="{5D2AF0D5-D807-4AFB-B4D0-A01CCAF81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656F65-DAEE-F11C-466E-F0E97154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2" y="-18884"/>
            <a:ext cx="12193057" cy="6876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B06E9-AC50-B9D9-237D-58D67541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677" b="50993"/>
          <a:stretch/>
        </p:blipFill>
        <p:spPr>
          <a:xfrm rot="187246">
            <a:off x="3078058" y="-120887"/>
            <a:ext cx="6381821" cy="2689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BD9037-0032-6909-2972-DD800D2E6212}"/>
              </a:ext>
            </a:extLst>
          </p:cNvPr>
          <p:cNvSpPr txBox="1"/>
          <p:nvPr/>
        </p:nvSpPr>
        <p:spPr>
          <a:xfrm>
            <a:off x="357512" y="2026468"/>
            <a:ext cx="7593617" cy="2805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There are 5 sentences.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Students choose the correct answer by showing fingers.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1 student says aloud the answer.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1 correct answer = 1 point.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 whole class then says aloud the correct sentence.</a:t>
            </a:r>
          </a:p>
        </p:txBody>
      </p:sp>
    </p:spTree>
    <p:extLst>
      <p:ext uri="{BB962C8B-B14F-4D97-AF65-F5344CB8AC3E}">
        <p14:creationId xmlns:p14="http://schemas.microsoft.com/office/powerpoint/2010/main" val="12488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7612652" y="46808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 banana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7627892" y="174768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 bananas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AB8228-E783-FD13-D047-F09C2F47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97690D-6D0F-4396-7B6D-50CB2117BF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9648" y="393866"/>
            <a:ext cx="2520646" cy="25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two oranges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an oranges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912334-A222-90C3-8FF3-DEC824EDA6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5706" y="349959"/>
            <a:ext cx="2328671" cy="2222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34F1A9-6287-3783-860E-2A8AB65225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9757" y="389831"/>
            <a:ext cx="2328671" cy="22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apple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 apples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D00596-B853-E175-50FE-D017F4B0B1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8116" y="482767"/>
            <a:ext cx="2458649" cy="23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3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beans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bean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68A40F-0550-3B59-FF8D-2BCA16945F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8241" y="312073"/>
            <a:ext cx="2478400" cy="24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carrots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carrot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C0DBFA-CA46-C97D-04D6-F3EC611BC3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0843" y="482767"/>
            <a:ext cx="2366826" cy="2328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0DBFA-CA46-C97D-04D6-F3EC611BC3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23620" y="488871"/>
            <a:ext cx="2366826" cy="2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31F2F-7A8C-0A7B-F51B-2D55E451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AA9B1-8787-2F18-1E03-46E4D7AC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03401-28AF-DB6D-6C67-8C34C150E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r="12482" b="73551"/>
          <a:stretch/>
        </p:blipFill>
        <p:spPr>
          <a:xfrm>
            <a:off x="2184400" y="1136256"/>
            <a:ext cx="8107680" cy="2321941"/>
          </a:xfrm>
          <a:prstGeom prst="rect">
            <a:avLst/>
          </a:prstGeom>
        </p:spPr>
      </p:pic>
      <p:sp>
        <p:nvSpPr>
          <p:cNvPr id="8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9576B7-78A3-69AC-5CAE-3EA21EF761C2}"/>
              </a:ext>
            </a:extLst>
          </p:cNvPr>
          <p:cNvSpPr/>
          <p:nvPr/>
        </p:nvSpPr>
        <p:spPr>
          <a:xfrm>
            <a:off x="5659248" y="5995606"/>
            <a:ext cx="1157983" cy="613458"/>
          </a:xfrm>
          <a:prstGeom prst="roundRect">
            <a:avLst/>
          </a:prstGeom>
          <a:solidFill>
            <a:srgbClr val="00A1E9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260890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5"/>
            <a:ext cx="12192000" cy="684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74B7D-CA78-0D6C-1AF6-33E4DB156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38" y="872651"/>
            <a:ext cx="4122420" cy="38034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FB1D1-E98D-420E-006E-E91F9DFF7583}"/>
              </a:ext>
            </a:extLst>
          </p:cNvPr>
          <p:cNvSpPr/>
          <p:nvPr/>
        </p:nvSpPr>
        <p:spPr>
          <a:xfrm>
            <a:off x="0" y="-8558"/>
            <a:ext cx="4323806" cy="77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complete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EF7353-7372-2DF0-3C23-6958BC7A538A}"/>
              </a:ext>
            </a:extLst>
          </p:cNvPr>
          <p:cNvSpPr/>
          <p:nvPr/>
        </p:nvSpPr>
        <p:spPr>
          <a:xfrm>
            <a:off x="3762103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3971081C-D2CC-45DA-88F3-FB6D5AD3D822}"/>
              </a:ext>
            </a:extLst>
          </p:cNvPr>
          <p:cNvSpPr/>
          <p:nvPr/>
        </p:nvSpPr>
        <p:spPr>
          <a:xfrm>
            <a:off x="6653366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60D4253A-91EA-69FB-7859-96F1074ACB00}"/>
              </a:ext>
            </a:extLst>
          </p:cNvPr>
          <p:cNvSpPr/>
          <p:nvPr/>
        </p:nvSpPr>
        <p:spPr>
          <a:xfrm>
            <a:off x="5669277" y="5390986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18F0DB7-93BD-4FBA-B328-D70E6C1AB70E}"/>
              </a:ext>
            </a:extLst>
          </p:cNvPr>
          <p:cNvSpPr/>
          <p:nvPr/>
        </p:nvSpPr>
        <p:spPr>
          <a:xfrm>
            <a:off x="4702634" y="5396877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D366F31-06CF-29AF-2808-B3F3765D9E47}"/>
              </a:ext>
            </a:extLst>
          </p:cNvPr>
          <p:cNvSpPr/>
          <p:nvPr/>
        </p:nvSpPr>
        <p:spPr>
          <a:xfrm>
            <a:off x="7637455" y="539098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495A-AF43-26AA-5490-4A12BD8F9209}"/>
              </a:ext>
            </a:extLst>
          </p:cNvPr>
          <p:cNvSpPr txBox="1"/>
          <p:nvPr/>
        </p:nvSpPr>
        <p:spPr>
          <a:xfrm>
            <a:off x="3997270" y="4930115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F68AE-A16F-47AD-647C-FED46B0B63BE}"/>
              </a:ext>
            </a:extLst>
          </p:cNvPr>
          <p:cNvSpPr txBox="1"/>
          <p:nvPr/>
        </p:nvSpPr>
        <p:spPr>
          <a:xfrm>
            <a:off x="4868108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7660B-93AB-5235-18FB-877B9D2FA885}"/>
              </a:ext>
            </a:extLst>
          </p:cNvPr>
          <p:cNvSpPr txBox="1"/>
          <p:nvPr/>
        </p:nvSpPr>
        <p:spPr>
          <a:xfrm>
            <a:off x="5843474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CA32C-FA6B-C226-B903-4F8C1DC775D0}"/>
              </a:ext>
            </a:extLst>
          </p:cNvPr>
          <p:cNvSpPr txBox="1"/>
          <p:nvPr/>
        </p:nvSpPr>
        <p:spPr>
          <a:xfrm>
            <a:off x="6940730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76561-F376-AD38-C50F-5C849C31D464}"/>
              </a:ext>
            </a:extLst>
          </p:cNvPr>
          <p:cNvSpPr txBox="1"/>
          <p:nvPr/>
        </p:nvSpPr>
        <p:spPr>
          <a:xfrm>
            <a:off x="7768072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3704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5"/>
            <a:ext cx="12192000" cy="6846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FB1D1-E98D-420E-006E-E91F9DFF7583}"/>
              </a:ext>
            </a:extLst>
          </p:cNvPr>
          <p:cNvSpPr/>
          <p:nvPr/>
        </p:nvSpPr>
        <p:spPr>
          <a:xfrm>
            <a:off x="0" y="-8558"/>
            <a:ext cx="4323806" cy="77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complete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EF7353-7372-2DF0-3C23-6958BC7A538A}"/>
              </a:ext>
            </a:extLst>
          </p:cNvPr>
          <p:cNvSpPr/>
          <p:nvPr/>
        </p:nvSpPr>
        <p:spPr>
          <a:xfrm>
            <a:off x="3762103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3971081C-D2CC-45DA-88F3-FB6D5AD3D822}"/>
              </a:ext>
            </a:extLst>
          </p:cNvPr>
          <p:cNvSpPr/>
          <p:nvPr/>
        </p:nvSpPr>
        <p:spPr>
          <a:xfrm>
            <a:off x="6653366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60D4253A-91EA-69FB-7859-96F1074ACB00}"/>
              </a:ext>
            </a:extLst>
          </p:cNvPr>
          <p:cNvSpPr/>
          <p:nvPr/>
        </p:nvSpPr>
        <p:spPr>
          <a:xfrm>
            <a:off x="5669277" y="5390986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18F0DB7-93BD-4FBA-B328-D70E6C1AB70E}"/>
              </a:ext>
            </a:extLst>
          </p:cNvPr>
          <p:cNvSpPr/>
          <p:nvPr/>
        </p:nvSpPr>
        <p:spPr>
          <a:xfrm>
            <a:off x="4702634" y="5396877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D366F31-06CF-29AF-2808-B3F3765D9E47}"/>
              </a:ext>
            </a:extLst>
          </p:cNvPr>
          <p:cNvSpPr/>
          <p:nvPr/>
        </p:nvSpPr>
        <p:spPr>
          <a:xfrm>
            <a:off x="7637455" y="539098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495A-AF43-26AA-5490-4A12BD8F9209}"/>
              </a:ext>
            </a:extLst>
          </p:cNvPr>
          <p:cNvSpPr txBox="1"/>
          <p:nvPr/>
        </p:nvSpPr>
        <p:spPr>
          <a:xfrm>
            <a:off x="3997270" y="4930115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F68AE-A16F-47AD-647C-FED46B0B63BE}"/>
              </a:ext>
            </a:extLst>
          </p:cNvPr>
          <p:cNvSpPr txBox="1"/>
          <p:nvPr/>
        </p:nvSpPr>
        <p:spPr>
          <a:xfrm>
            <a:off x="4868108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7660B-93AB-5235-18FB-877B9D2FA885}"/>
              </a:ext>
            </a:extLst>
          </p:cNvPr>
          <p:cNvSpPr txBox="1"/>
          <p:nvPr/>
        </p:nvSpPr>
        <p:spPr>
          <a:xfrm>
            <a:off x="5843474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CA32C-FA6B-C226-B903-4F8C1DC775D0}"/>
              </a:ext>
            </a:extLst>
          </p:cNvPr>
          <p:cNvSpPr txBox="1"/>
          <p:nvPr/>
        </p:nvSpPr>
        <p:spPr>
          <a:xfrm>
            <a:off x="6940730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76561-F376-AD38-C50F-5C849C31D464}"/>
              </a:ext>
            </a:extLst>
          </p:cNvPr>
          <p:cNvSpPr txBox="1"/>
          <p:nvPr/>
        </p:nvSpPr>
        <p:spPr>
          <a:xfrm>
            <a:off x="7842037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180EA-1D02-45C2-E90A-BE29DB8B3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655" y="926921"/>
            <a:ext cx="4856552" cy="35843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242E9F-8887-69B8-88E7-6416B0AFBD35}"/>
              </a:ext>
            </a:extLst>
          </p:cNvPr>
          <p:cNvSpPr txBox="1"/>
          <p:nvPr/>
        </p:nvSpPr>
        <p:spPr>
          <a:xfrm>
            <a:off x="8795686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343C5B0C-F60F-4040-6A09-CC7BC81CBAF0}"/>
              </a:ext>
            </a:extLst>
          </p:cNvPr>
          <p:cNvSpPr/>
          <p:nvPr/>
        </p:nvSpPr>
        <p:spPr>
          <a:xfrm>
            <a:off x="8647612" y="543063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8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5"/>
            <a:ext cx="12192000" cy="6846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FB1D1-E98D-420E-006E-E91F9DFF7583}"/>
              </a:ext>
            </a:extLst>
          </p:cNvPr>
          <p:cNvSpPr/>
          <p:nvPr/>
        </p:nvSpPr>
        <p:spPr>
          <a:xfrm>
            <a:off x="0" y="-8558"/>
            <a:ext cx="4323806" cy="77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complete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EF7353-7372-2DF0-3C23-6958BC7A538A}"/>
              </a:ext>
            </a:extLst>
          </p:cNvPr>
          <p:cNvSpPr/>
          <p:nvPr/>
        </p:nvSpPr>
        <p:spPr>
          <a:xfrm>
            <a:off x="3762103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3971081C-D2CC-45DA-88F3-FB6D5AD3D822}"/>
              </a:ext>
            </a:extLst>
          </p:cNvPr>
          <p:cNvSpPr/>
          <p:nvPr/>
        </p:nvSpPr>
        <p:spPr>
          <a:xfrm>
            <a:off x="6653366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60D4253A-91EA-69FB-7859-96F1074ACB00}"/>
              </a:ext>
            </a:extLst>
          </p:cNvPr>
          <p:cNvSpPr/>
          <p:nvPr/>
        </p:nvSpPr>
        <p:spPr>
          <a:xfrm>
            <a:off x="5669277" y="5390986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18F0DB7-93BD-4FBA-B328-D70E6C1AB70E}"/>
              </a:ext>
            </a:extLst>
          </p:cNvPr>
          <p:cNvSpPr/>
          <p:nvPr/>
        </p:nvSpPr>
        <p:spPr>
          <a:xfrm>
            <a:off x="4702634" y="5396877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D366F31-06CF-29AF-2808-B3F3765D9E47}"/>
              </a:ext>
            </a:extLst>
          </p:cNvPr>
          <p:cNvSpPr/>
          <p:nvPr/>
        </p:nvSpPr>
        <p:spPr>
          <a:xfrm>
            <a:off x="7637455" y="539098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495A-AF43-26AA-5490-4A12BD8F9209}"/>
              </a:ext>
            </a:extLst>
          </p:cNvPr>
          <p:cNvSpPr txBox="1"/>
          <p:nvPr/>
        </p:nvSpPr>
        <p:spPr>
          <a:xfrm>
            <a:off x="3997270" y="4930115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F68AE-A16F-47AD-647C-FED46B0B63BE}"/>
              </a:ext>
            </a:extLst>
          </p:cNvPr>
          <p:cNvSpPr txBox="1"/>
          <p:nvPr/>
        </p:nvSpPr>
        <p:spPr>
          <a:xfrm>
            <a:off x="4868108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7660B-93AB-5235-18FB-877B9D2FA885}"/>
              </a:ext>
            </a:extLst>
          </p:cNvPr>
          <p:cNvSpPr txBox="1"/>
          <p:nvPr/>
        </p:nvSpPr>
        <p:spPr>
          <a:xfrm>
            <a:off x="5843474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CA32C-FA6B-C226-B903-4F8C1DC775D0}"/>
              </a:ext>
            </a:extLst>
          </p:cNvPr>
          <p:cNvSpPr txBox="1"/>
          <p:nvPr/>
        </p:nvSpPr>
        <p:spPr>
          <a:xfrm>
            <a:off x="6940730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76561-F376-AD38-C50F-5C849C31D464}"/>
              </a:ext>
            </a:extLst>
          </p:cNvPr>
          <p:cNvSpPr txBox="1"/>
          <p:nvPr/>
        </p:nvSpPr>
        <p:spPr>
          <a:xfrm>
            <a:off x="7842037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42E9F-8887-69B8-88E7-6416B0AFBD35}"/>
              </a:ext>
            </a:extLst>
          </p:cNvPr>
          <p:cNvSpPr txBox="1"/>
          <p:nvPr/>
        </p:nvSpPr>
        <p:spPr>
          <a:xfrm>
            <a:off x="8795686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343C5B0C-F60F-4040-6A09-CC7BC81CBAF0}"/>
              </a:ext>
            </a:extLst>
          </p:cNvPr>
          <p:cNvSpPr/>
          <p:nvPr/>
        </p:nvSpPr>
        <p:spPr>
          <a:xfrm>
            <a:off x="8647612" y="543063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42005-3485-2FC1-21D3-80CE4DBA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844" y="846785"/>
            <a:ext cx="4153407" cy="36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7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85EEC2-C224-9728-36A4-93B32AF3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46336" cy="68580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0B09997-4DE1-8B6D-1691-20937FED138A}"/>
              </a:ext>
            </a:extLst>
          </p:cNvPr>
          <p:cNvSpPr/>
          <p:nvPr/>
        </p:nvSpPr>
        <p:spPr>
          <a:xfrm>
            <a:off x="8961120" y="164592"/>
            <a:ext cx="2962656" cy="1481328"/>
          </a:xfrm>
          <a:prstGeom prst="wedgeEllipseCallout">
            <a:avLst>
              <a:gd name="adj1" fmla="val -45524"/>
              <a:gd name="adj2" fmla="val 526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1494"/>
                </a:solidFill>
              </a:rPr>
              <a:t>Where are they?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F119F75-6211-5F5A-F5F1-EF0B2C70CF4B}"/>
              </a:ext>
            </a:extLst>
          </p:cNvPr>
          <p:cNvSpPr/>
          <p:nvPr/>
        </p:nvSpPr>
        <p:spPr>
          <a:xfrm>
            <a:off x="9229344" y="1810512"/>
            <a:ext cx="2962656" cy="2578608"/>
          </a:xfrm>
          <a:prstGeom prst="wedgeEllipseCallout">
            <a:avLst>
              <a:gd name="adj1" fmla="val -45524"/>
              <a:gd name="adj2" fmla="val 526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1494"/>
                </a:solidFill>
              </a:rPr>
              <a:t>List out all things you can remember.</a:t>
            </a:r>
          </a:p>
        </p:txBody>
      </p:sp>
    </p:spTree>
    <p:extLst>
      <p:ext uri="{BB962C8B-B14F-4D97-AF65-F5344CB8AC3E}">
        <p14:creationId xmlns:p14="http://schemas.microsoft.com/office/powerpoint/2010/main" val="25087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5"/>
            <a:ext cx="12192000" cy="6846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FB1D1-E98D-420E-006E-E91F9DFF7583}"/>
              </a:ext>
            </a:extLst>
          </p:cNvPr>
          <p:cNvSpPr/>
          <p:nvPr/>
        </p:nvSpPr>
        <p:spPr>
          <a:xfrm>
            <a:off x="0" y="-8558"/>
            <a:ext cx="4323806" cy="77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complete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EF7353-7372-2DF0-3C23-6958BC7A538A}"/>
              </a:ext>
            </a:extLst>
          </p:cNvPr>
          <p:cNvSpPr/>
          <p:nvPr/>
        </p:nvSpPr>
        <p:spPr>
          <a:xfrm>
            <a:off x="3762103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3971081C-D2CC-45DA-88F3-FB6D5AD3D822}"/>
              </a:ext>
            </a:extLst>
          </p:cNvPr>
          <p:cNvSpPr/>
          <p:nvPr/>
        </p:nvSpPr>
        <p:spPr>
          <a:xfrm>
            <a:off x="6653366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60D4253A-91EA-69FB-7859-96F1074ACB00}"/>
              </a:ext>
            </a:extLst>
          </p:cNvPr>
          <p:cNvSpPr/>
          <p:nvPr/>
        </p:nvSpPr>
        <p:spPr>
          <a:xfrm>
            <a:off x="5669277" y="5390986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18F0DB7-93BD-4FBA-B328-D70E6C1AB70E}"/>
              </a:ext>
            </a:extLst>
          </p:cNvPr>
          <p:cNvSpPr/>
          <p:nvPr/>
        </p:nvSpPr>
        <p:spPr>
          <a:xfrm>
            <a:off x="4702634" y="5396877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D366F31-06CF-29AF-2808-B3F3765D9E47}"/>
              </a:ext>
            </a:extLst>
          </p:cNvPr>
          <p:cNvSpPr/>
          <p:nvPr/>
        </p:nvSpPr>
        <p:spPr>
          <a:xfrm>
            <a:off x="7637455" y="539098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495A-AF43-26AA-5490-4A12BD8F9209}"/>
              </a:ext>
            </a:extLst>
          </p:cNvPr>
          <p:cNvSpPr txBox="1"/>
          <p:nvPr/>
        </p:nvSpPr>
        <p:spPr>
          <a:xfrm>
            <a:off x="3997270" y="4930115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F68AE-A16F-47AD-647C-FED46B0B63BE}"/>
              </a:ext>
            </a:extLst>
          </p:cNvPr>
          <p:cNvSpPr txBox="1"/>
          <p:nvPr/>
        </p:nvSpPr>
        <p:spPr>
          <a:xfrm>
            <a:off x="4868108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7660B-93AB-5235-18FB-877B9D2FA885}"/>
              </a:ext>
            </a:extLst>
          </p:cNvPr>
          <p:cNvSpPr txBox="1"/>
          <p:nvPr/>
        </p:nvSpPr>
        <p:spPr>
          <a:xfrm>
            <a:off x="5843474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CA32C-FA6B-C226-B903-4F8C1DC775D0}"/>
              </a:ext>
            </a:extLst>
          </p:cNvPr>
          <p:cNvSpPr txBox="1"/>
          <p:nvPr/>
        </p:nvSpPr>
        <p:spPr>
          <a:xfrm>
            <a:off x="6940730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76561-F376-AD38-C50F-5C849C31D464}"/>
              </a:ext>
            </a:extLst>
          </p:cNvPr>
          <p:cNvSpPr txBox="1"/>
          <p:nvPr/>
        </p:nvSpPr>
        <p:spPr>
          <a:xfrm>
            <a:off x="7842037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42E9F-8887-69B8-88E7-6416B0AFBD35}"/>
              </a:ext>
            </a:extLst>
          </p:cNvPr>
          <p:cNvSpPr txBox="1"/>
          <p:nvPr/>
        </p:nvSpPr>
        <p:spPr>
          <a:xfrm>
            <a:off x="8795686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343C5B0C-F60F-4040-6A09-CC7BC81CBAF0}"/>
              </a:ext>
            </a:extLst>
          </p:cNvPr>
          <p:cNvSpPr/>
          <p:nvPr/>
        </p:nvSpPr>
        <p:spPr>
          <a:xfrm>
            <a:off x="8647612" y="543063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2E2F1-3445-6B7D-E430-E5380EE5C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50" y="720291"/>
            <a:ext cx="4804763" cy="36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2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5"/>
            <a:ext cx="12192000" cy="6846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FB1D1-E98D-420E-006E-E91F9DFF7583}"/>
              </a:ext>
            </a:extLst>
          </p:cNvPr>
          <p:cNvSpPr/>
          <p:nvPr/>
        </p:nvSpPr>
        <p:spPr>
          <a:xfrm>
            <a:off x="0" y="-8558"/>
            <a:ext cx="4323806" cy="77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complete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31EF7353-7372-2DF0-3C23-6958BC7A538A}"/>
              </a:ext>
            </a:extLst>
          </p:cNvPr>
          <p:cNvSpPr/>
          <p:nvPr/>
        </p:nvSpPr>
        <p:spPr>
          <a:xfrm>
            <a:off x="3762103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3971081C-D2CC-45DA-88F3-FB6D5AD3D822}"/>
              </a:ext>
            </a:extLst>
          </p:cNvPr>
          <p:cNvSpPr/>
          <p:nvPr/>
        </p:nvSpPr>
        <p:spPr>
          <a:xfrm>
            <a:off x="6653366" y="5396239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60D4253A-91EA-69FB-7859-96F1074ACB00}"/>
              </a:ext>
            </a:extLst>
          </p:cNvPr>
          <p:cNvSpPr/>
          <p:nvPr/>
        </p:nvSpPr>
        <p:spPr>
          <a:xfrm>
            <a:off x="5669277" y="5390986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618F0DB7-93BD-4FBA-B328-D70E6C1AB70E}"/>
              </a:ext>
            </a:extLst>
          </p:cNvPr>
          <p:cNvSpPr/>
          <p:nvPr/>
        </p:nvSpPr>
        <p:spPr>
          <a:xfrm>
            <a:off x="4702634" y="5396877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AD366F31-06CF-29AF-2808-B3F3765D9E47}"/>
              </a:ext>
            </a:extLst>
          </p:cNvPr>
          <p:cNvSpPr/>
          <p:nvPr/>
        </p:nvSpPr>
        <p:spPr>
          <a:xfrm>
            <a:off x="7637455" y="5390985"/>
            <a:ext cx="1123406" cy="37882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8495A-AF43-26AA-5490-4A12BD8F9209}"/>
              </a:ext>
            </a:extLst>
          </p:cNvPr>
          <p:cNvSpPr txBox="1"/>
          <p:nvPr/>
        </p:nvSpPr>
        <p:spPr>
          <a:xfrm>
            <a:off x="3997270" y="4930115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F68AE-A16F-47AD-647C-FED46B0B63BE}"/>
              </a:ext>
            </a:extLst>
          </p:cNvPr>
          <p:cNvSpPr txBox="1"/>
          <p:nvPr/>
        </p:nvSpPr>
        <p:spPr>
          <a:xfrm>
            <a:off x="4868108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7660B-93AB-5235-18FB-877B9D2FA885}"/>
              </a:ext>
            </a:extLst>
          </p:cNvPr>
          <p:cNvSpPr txBox="1"/>
          <p:nvPr/>
        </p:nvSpPr>
        <p:spPr>
          <a:xfrm>
            <a:off x="5843474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CA32C-FA6B-C226-B903-4F8C1DC775D0}"/>
              </a:ext>
            </a:extLst>
          </p:cNvPr>
          <p:cNvSpPr txBox="1"/>
          <p:nvPr/>
        </p:nvSpPr>
        <p:spPr>
          <a:xfrm>
            <a:off x="6940730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376561-F376-AD38-C50F-5C849C31D464}"/>
              </a:ext>
            </a:extLst>
          </p:cNvPr>
          <p:cNvSpPr txBox="1"/>
          <p:nvPr/>
        </p:nvSpPr>
        <p:spPr>
          <a:xfrm>
            <a:off x="7842037" y="4941366"/>
            <a:ext cx="79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02163-C268-3F03-2C16-577C50C22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79" y="872651"/>
            <a:ext cx="4514076" cy="36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A80C-2BB9-6107-2055-E153E299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0987BA-CCFB-DEB4-2819-4F284BBC4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6246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E26AE4-18A3-4D5B-A59D-26B046BA9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74F99C-20B1-5CE1-04BE-B382ABB8BF61}"/>
              </a:ext>
            </a:extLst>
          </p:cNvPr>
          <p:cNvSpPr/>
          <p:nvPr/>
        </p:nvSpPr>
        <p:spPr>
          <a:xfrm>
            <a:off x="2392229" y="2308967"/>
            <a:ext cx="7407542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900" b="1" dirty="0">
                <a:ln/>
                <a:solidFill>
                  <a:srgbClr val="FF1494"/>
                </a:solidFill>
              </a:rPr>
              <a:t>V</a:t>
            </a:r>
            <a:r>
              <a:rPr lang="en-US" sz="9900" b="1" dirty="0">
                <a:ln/>
                <a:solidFill>
                  <a:srgbClr val="92D050"/>
                </a:solidFill>
              </a:rPr>
              <a:t>O</a:t>
            </a:r>
            <a:r>
              <a:rPr lang="en-US" sz="9900" b="1" dirty="0">
                <a:ln/>
                <a:solidFill>
                  <a:schemeClr val="accent4"/>
                </a:solidFill>
              </a:rPr>
              <a:t>C</a:t>
            </a:r>
            <a:r>
              <a:rPr lang="en-US" sz="9900" b="1" dirty="0">
                <a:ln/>
                <a:solidFill>
                  <a:srgbClr val="002060"/>
                </a:solidFill>
              </a:rPr>
              <a:t>A</a:t>
            </a:r>
            <a:r>
              <a:rPr lang="en-US" sz="9900" b="1" dirty="0">
                <a:ln/>
                <a:solidFill>
                  <a:srgbClr val="FF0000"/>
                </a:solidFill>
              </a:rPr>
              <a:t>B</a:t>
            </a:r>
            <a:r>
              <a:rPr lang="en-US" sz="9900" b="1" dirty="0">
                <a:ln/>
                <a:solidFill>
                  <a:schemeClr val="accent4"/>
                </a:solidFill>
              </a:rPr>
              <a:t>U</a:t>
            </a:r>
            <a:r>
              <a:rPr lang="en-US" sz="9900" b="1" dirty="0">
                <a:ln/>
                <a:solidFill>
                  <a:srgbClr val="7030A0"/>
                </a:solidFill>
              </a:rPr>
              <a:t>L</a:t>
            </a:r>
            <a:r>
              <a:rPr lang="en-US" sz="9900" b="1" dirty="0">
                <a:ln/>
                <a:solidFill>
                  <a:srgbClr val="00B0F0"/>
                </a:solidFill>
              </a:rPr>
              <a:t>A</a:t>
            </a:r>
            <a:r>
              <a:rPr lang="en-US" sz="9900" b="1" dirty="0">
                <a:ln/>
                <a:solidFill>
                  <a:srgbClr val="002060"/>
                </a:solidFill>
              </a:rPr>
              <a:t>R</a:t>
            </a:r>
            <a:r>
              <a:rPr lang="en-US" sz="9900" b="1" dirty="0">
                <a:ln/>
                <a:solidFill>
                  <a:srgbClr val="FF1494"/>
                </a:solidFill>
              </a:rPr>
              <a:t>Y</a:t>
            </a:r>
            <a:endParaRPr lang="en-US" sz="9900" b="1" cap="none" spc="0" dirty="0">
              <a:ln/>
              <a:solidFill>
                <a:srgbClr val="FF149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554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B4C4A-1D39-442D-9288-F1730DCFF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91221"/>
            <a:ext cx="12192001" cy="6355209"/>
          </a:xfrm>
          <a:prstGeom prst="rect">
            <a:avLst/>
          </a:prstGeom>
        </p:spPr>
      </p:pic>
      <p:pic>
        <p:nvPicPr>
          <p:cNvPr id="7" name="U7_01">
            <a:hlinkClick r:id="" action="ppaction://media"/>
            <a:extLst>
              <a:ext uri="{FF2B5EF4-FFF2-40B4-BE49-F238E27FC236}">
                <a16:creationId xmlns:a16="http://schemas.microsoft.com/office/drawing/2014/main" id="{82C009E3-FFA5-44B0-828D-EAC4F363E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18642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8251D6-56AC-4B8D-84FC-A695A7C16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5427"/>
            <a:ext cx="3657600" cy="5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32468-3A68-2F44-E4A3-BF5AADD01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488" y="914966"/>
            <a:ext cx="5241267" cy="5016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1311B-92EE-AB3A-1BDA-3C30FAFEC0D2}"/>
              </a:ext>
            </a:extLst>
          </p:cNvPr>
          <p:cNvSpPr txBox="1"/>
          <p:nvPr/>
        </p:nvSpPr>
        <p:spPr>
          <a:xfrm>
            <a:off x="1447565" y="1807387"/>
            <a:ext cx="4619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1494"/>
                </a:solidFill>
              </a:rPr>
              <a:t>apple</a:t>
            </a: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24B90E1E-3AE1-3DB1-1994-4174E99C059E}"/>
              </a:ext>
            </a:extLst>
          </p:cNvPr>
          <p:cNvSpPr/>
          <p:nvPr/>
        </p:nvSpPr>
        <p:spPr>
          <a:xfrm rot="21300697">
            <a:off x="44653" y="3659859"/>
            <a:ext cx="1582859" cy="1095992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2B1AC06-8DA2-FCF4-9405-2151EE960FF1}"/>
              </a:ext>
            </a:extLst>
          </p:cNvPr>
          <p:cNvSpPr/>
          <p:nvPr/>
        </p:nvSpPr>
        <p:spPr>
          <a:xfrm>
            <a:off x="2253050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7CF868E-00C4-A632-A7EE-BC9BD9B36A46}"/>
              </a:ext>
            </a:extLst>
          </p:cNvPr>
          <p:cNvSpPr/>
          <p:nvPr/>
        </p:nvSpPr>
        <p:spPr>
          <a:xfrm>
            <a:off x="2913497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40FA7B4-6A03-7F2E-E8A9-F69592A5854B}"/>
              </a:ext>
            </a:extLst>
          </p:cNvPr>
          <p:cNvSpPr/>
          <p:nvPr/>
        </p:nvSpPr>
        <p:spPr>
          <a:xfrm>
            <a:off x="3568791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65E61A2-42BD-B747-EDA6-921C32728A35}"/>
              </a:ext>
            </a:extLst>
          </p:cNvPr>
          <p:cNvSpPr/>
          <p:nvPr/>
        </p:nvSpPr>
        <p:spPr>
          <a:xfrm>
            <a:off x="4208038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l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52701AFC-D2AB-C02D-7C37-AF691D24EFC0}"/>
              </a:ext>
            </a:extLst>
          </p:cNvPr>
          <p:cNvSpPr/>
          <p:nvPr/>
        </p:nvSpPr>
        <p:spPr>
          <a:xfrm>
            <a:off x="4862016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e</a:t>
            </a:r>
          </a:p>
        </p:txBody>
      </p:sp>
      <p:pic>
        <p:nvPicPr>
          <p:cNvPr id="14" name="U7_01">
            <a:hlinkClick r:id="" action="ppaction://media"/>
            <a:extLst>
              <a:ext uri="{FF2B5EF4-FFF2-40B4-BE49-F238E27FC236}">
                <a16:creationId xmlns:a16="http://schemas.microsoft.com/office/drawing/2014/main" id="{6BE83BF9-DCF3-B6DF-716E-17552EA1A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99" end="110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490" y="222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1311B-92EE-AB3A-1BDA-3C30FAFEC0D2}"/>
              </a:ext>
            </a:extLst>
          </p:cNvPr>
          <p:cNvSpPr txBox="1"/>
          <p:nvPr/>
        </p:nvSpPr>
        <p:spPr>
          <a:xfrm>
            <a:off x="1662958" y="1807387"/>
            <a:ext cx="4619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1494"/>
                </a:solidFill>
              </a:rPr>
              <a:t>orange</a:t>
            </a: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24B90E1E-3AE1-3DB1-1994-4174E99C059E}"/>
              </a:ext>
            </a:extLst>
          </p:cNvPr>
          <p:cNvSpPr/>
          <p:nvPr/>
        </p:nvSpPr>
        <p:spPr>
          <a:xfrm rot="21300697">
            <a:off x="44653" y="3659859"/>
            <a:ext cx="1582859" cy="1095992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2B1AC06-8DA2-FCF4-9405-2151EE960FF1}"/>
              </a:ext>
            </a:extLst>
          </p:cNvPr>
          <p:cNvSpPr/>
          <p:nvPr/>
        </p:nvSpPr>
        <p:spPr>
          <a:xfrm>
            <a:off x="2186774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7CF868E-00C4-A632-A7EE-BC9BD9B36A46}"/>
              </a:ext>
            </a:extLst>
          </p:cNvPr>
          <p:cNvSpPr/>
          <p:nvPr/>
        </p:nvSpPr>
        <p:spPr>
          <a:xfrm>
            <a:off x="2863773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40FA7B4-6A03-7F2E-E8A9-F69592A5854B}"/>
              </a:ext>
            </a:extLst>
          </p:cNvPr>
          <p:cNvSpPr/>
          <p:nvPr/>
        </p:nvSpPr>
        <p:spPr>
          <a:xfrm>
            <a:off x="3531039" y="46304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65E61A2-42BD-B747-EDA6-921C32728A35}"/>
              </a:ext>
            </a:extLst>
          </p:cNvPr>
          <p:cNvSpPr/>
          <p:nvPr/>
        </p:nvSpPr>
        <p:spPr>
          <a:xfrm>
            <a:off x="4204064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52701AFC-D2AB-C02D-7C37-AF691D24EFC0}"/>
              </a:ext>
            </a:extLst>
          </p:cNvPr>
          <p:cNvSpPr/>
          <p:nvPr/>
        </p:nvSpPr>
        <p:spPr>
          <a:xfrm>
            <a:off x="4862016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g</a:t>
            </a:r>
          </a:p>
        </p:txBody>
      </p:sp>
      <p:pic>
        <p:nvPicPr>
          <p:cNvPr id="14" name="U7_01">
            <a:hlinkClick r:id="" action="ppaction://media"/>
            <a:extLst>
              <a:ext uri="{FF2B5EF4-FFF2-40B4-BE49-F238E27FC236}">
                <a16:creationId xmlns:a16="http://schemas.microsoft.com/office/drawing/2014/main" id="{6BE83BF9-DCF3-B6DF-716E-17552EA1A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71" end="85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90" y="222757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61230-D1F9-D32F-A8D1-8DF9C7607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728" y="623244"/>
            <a:ext cx="4695825" cy="4648200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3EC705FF-C39C-B004-6796-F3F41A0C16EC}"/>
              </a:ext>
            </a:extLst>
          </p:cNvPr>
          <p:cNvSpPr/>
          <p:nvPr/>
        </p:nvSpPr>
        <p:spPr>
          <a:xfrm>
            <a:off x="5515994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010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1311B-92EE-AB3A-1BDA-3C30FAFEC0D2}"/>
              </a:ext>
            </a:extLst>
          </p:cNvPr>
          <p:cNvSpPr txBox="1"/>
          <p:nvPr/>
        </p:nvSpPr>
        <p:spPr>
          <a:xfrm>
            <a:off x="1774554" y="1807387"/>
            <a:ext cx="4619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1494"/>
                </a:solidFill>
              </a:rPr>
              <a:t>banana</a:t>
            </a: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24B90E1E-3AE1-3DB1-1994-4174E99C059E}"/>
              </a:ext>
            </a:extLst>
          </p:cNvPr>
          <p:cNvSpPr/>
          <p:nvPr/>
        </p:nvSpPr>
        <p:spPr>
          <a:xfrm rot="21300697">
            <a:off x="44653" y="3659859"/>
            <a:ext cx="1582859" cy="1095992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2B1AC06-8DA2-FCF4-9405-2151EE960FF1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7CF868E-00C4-A632-A7EE-BC9BD9B36A46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40FA7B4-6A03-7F2E-E8A9-F69592A5854B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65E61A2-42BD-B747-EDA6-921C32728A35}"/>
              </a:ext>
            </a:extLst>
          </p:cNvPr>
          <p:cNvSpPr/>
          <p:nvPr/>
        </p:nvSpPr>
        <p:spPr>
          <a:xfrm>
            <a:off x="4144682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52701AFC-D2AB-C02D-7C37-AF691D24EFC0}"/>
              </a:ext>
            </a:extLst>
          </p:cNvPr>
          <p:cNvSpPr/>
          <p:nvPr/>
        </p:nvSpPr>
        <p:spPr>
          <a:xfrm>
            <a:off x="4862016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n</a:t>
            </a:r>
          </a:p>
        </p:txBody>
      </p:sp>
      <p:pic>
        <p:nvPicPr>
          <p:cNvPr id="14" name="U7_01">
            <a:hlinkClick r:id="" action="ppaction://media"/>
            <a:extLst>
              <a:ext uri="{FF2B5EF4-FFF2-40B4-BE49-F238E27FC236}">
                <a16:creationId xmlns:a16="http://schemas.microsoft.com/office/drawing/2014/main" id="{6BE83BF9-DCF3-B6DF-716E-17552EA1A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01" end="61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90" y="2227577"/>
            <a:ext cx="609600" cy="609600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3EC705FF-C39C-B004-6796-F3F41A0C16EC}"/>
              </a:ext>
            </a:extLst>
          </p:cNvPr>
          <p:cNvSpPr/>
          <p:nvPr/>
        </p:nvSpPr>
        <p:spPr>
          <a:xfrm>
            <a:off x="5512486" y="46371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12499-0F67-CFC4-E499-5258B391A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342" y="474977"/>
            <a:ext cx="47815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9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21135-B14F-87A6-FAE1-124468D3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1311B-92EE-AB3A-1BDA-3C30FAFEC0D2}"/>
              </a:ext>
            </a:extLst>
          </p:cNvPr>
          <p:cNvSpPr txBox="1"/>
          <p:nvPr/>
        </p:nvSpPr>
        <p:spPr>
          <a:xfrm>
            <a:off x="1672165" y="1807387"/>
            <a:ext cx="4619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b="1" dirty="0">
                <a:solidFill>
                  <a:srgbClr val="FF1494"/>
                </a:solidFill>
              </a:rPr>
              <a:t>carrot</a:t>
            </a: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24B90E1E-3AE1-3DB1-1994-4174E99C059E}"/>
              </a:ext>
            </a:extLst>
          </p:cNvPr>
          <p:cNvSpPr/>
          <p:nvPr/>
        </p:nvSpPr>
        <p:spPr>
          <a:xfrm rot="21300697">
            <a:off x="44653" y="3659859"/>
            <a:ext cx="1582859" cy="1095992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2B1AC06-8DA2-FCF4-9405-2151EE960FF1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87CF868E-00C4-A632-A7EE-BC9BD9B36A46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40FA7B4-6A03-7F2E-E8A9-F69592A5854B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65E61A2-42BD-B747-EDA6-921C32728A35}"/>
              </a:ext>
            </a:extLst>
          </p:cNvPr>
          <p:cNvSpPr/>
          <p:nvPr/>
        </p:nvSpPr>
        <p:spPr>
          <a:xfrm>
            <a:off x="4144682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r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52701AFC-D2AB-C02D-7C37-AF691D24EFC0}"/>
              </a:ext>
            </a:extLst>
          </p:cNvPr>
          <p:cNvSpPr/>
          <p:nvPr/>
        </p:nvSpPr>
        <p:spPr>
          <a:xfrm>
            <a:off x="4862016" y="46304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o</a:t>
            </a:r>
          </a:p>
        </p:txBody>
      </p:sp>
      <p:pic>
        <p:nvPicPr>
          <p:cNvPr id="14" name="U7_01">
            <a:hlinkClick r:id="" action="ppaction://media"/>
            <a:extLst>
              <a:ext uri="{FF2B5EF4-FFF2-40B4-BE49-F238E27FC236}">
                <a16:creationId xmlns:a16="http://schemas.microsoft.com/office/drawing/2014/main" id="{6BE83BF9-DCF3-B6DF-716E-17552EA1A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7" end="44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90" y="2227577"/>
            <a:ext cx="609600" cy="609600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3EC705FF-C39C-B004-6796-F3F41A0C16EC}"/>
              </a:ext>
            </a:extLst>
          </p:cNvPr>
          <p:cNvSpPr/>
          <p:nvPr/>
        </p:nvSpPr>
        <p:spPr>
          <a:xfrm>
            <a:off x="5512486" y="46371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srgbClr val="002060"/>
                </a:solidFill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0DBFA-CA46-C97D-04D6-F3EC611BC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309" y="288421"/>
            <a:ext cx="5319844" cy="52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261</Words>
  <Application>Microsoft Office PowerPoint</Application>
  <PresentationFormat>Widescreen</PresentationFormat>
  <Paragraphs>123</Paragraphs>
  <Slides>32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PV</cp:lastModifiedBy>
  <cp:revision>632</cp:revision>
  <dcterms:created xsi:type="dcterms:W3CDTF">2021-05-20T08:47:48Z</dcterms:created>
  <dcterms:modified xsi:type="dcterms:W3CDTF">2026-02-10T00:49:14Z</dcterms:modified>
</cp:coreProperties>
</file>