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62" r:id="rId2"/>
    <p:sldId id="259" r:id="rId3"/>
    <p:sldId id="260" r:id="rId4"/>
    <p:sldId id="256" r:id="rId5"/>
    <p:sldId id="262" r:id="rId6"/>
    <p:sldId id="264" r:id="rId7"/>
    <p:sldId id="281" r:id="rId8"/>
    <p:sldId id="290" r:id="rId9"/>
    <p:sldId id="291" r:id="rId10"/>
    <p:sldId id="292" r:id="rId11"/>
    <p:sldId id="273" r:id="rId12"/>
    <p:sldId id="288" r:id="rId13"/>
    <p:sldId id="289" r:id="rId14"/>
    <p:sldId id="293" r:id="rId15"/>
    <p:sldId id="294" r:id="rId16"/>
    <p:sldId id="295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65" d="100"/>
          <a:sy n="65" d="100"/>
        </p:scale>
        <p:origin x="82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9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8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06326" y="207498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4055805"/>
            <a:ext cx="2403987" cy="257007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4DC5FD2-E2E0-4C3A-BAA5-0E68D1D01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91" y="75262"/>
            <a:ext cx="11074400" cy="546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HỌC</a:t>
            </a:r>
            <a:endParaRPr kumimoji="0" lang="en-US" altLang="en-US" sz="4000" b="1" i="1" u="none" strike="noStrike" kern="1200" cap="none" spc="-31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5400" b="1" u="none" strike="noStrike" kern="1200" cap="none" spc="-31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MÔN: CÔNG NGHỆ LỚP 5G</a:t>
            </a:r>
            <a:endParaRPr kumimoji="0" lang="en-US" altLang="en-US" sz="8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EC935-30A6-42E3-A9F1-8A52E7F9B1B2}"/>
              </a:ext>
            </a:extLst>
          </p:cNvPr>
          <p:cNvSpPr txBox="1"/>
          <p:nvPr/>
        </p:nvSpPr>
        <p:spPr>
          <a:xfrm>
            <a:off x="3366052" y="414844"/>
            <a:ext cx="6175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TÍCH LƯƠNG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XÁ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086BA1-604E-478B-8C7D-14E2FF86FD16}"/>
              </a:ext>
            </a:extLst>
          </p:cNvPr>
          <p:cNvCxnSpPr/>
          <p:nvPr/>
        </p:nvCxnSpPr>
        <p:spPr>
          <a:xfrm>
            <a:off x="5147187" y="1214955"/>
            <a:ext cx="28906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639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srgbClr val="FF0000"/>
                </a:solidFill>
                <a:latin typeface="Calibri" panose="020F0502020204030204"/>
              </a:rPr>
              <a:t>Tủ lạnh có nước chảy ra.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AB96C-D306-696B-FD59-BFF2F1C3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0" y="1264357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phát hiện tủ lạnh có dấu hiệu bất thường cần thông báo cho người lớn để giải quyết.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">
            <a:extLst>
              <a:ext uri="{FF2B5EF4-FFF2-40B4-BE49-F238E27FC236}">
                <a16:creationId xmlns:a16="http://schemas.microsoft.com/office/drawing/2014/main" id="{CCA3DFA1-10C3-5E47-8615-3ED7BB7E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219856EA-79EC-1ADF-0680-0F600B8FADBE}"/>
              </a:ext>
            </a:extLst>
          </p:cNvPr>
          <p:cNvSpPr/>
          <p:nvPr/>
        </p:nvSpPr>
        <p:spPr>
          <a:xfrm>
            <a:off x="721617" y="672552"/>
            <a:ext cx="7452899" cy="4879949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A245-8E4B-3B19-9166-02C0E4545BDC}"/>
              </a:ext>
            </a:extLst>
          </p:cNvPr>
          <p:cNvSpPr txBox="1"/>
          <p:nvPr/>
        </p:nvSpPr>
        <p:spPr>
          <a:xfrm>
            <a:off x="1773716" y="1949986"/>
            <a:ext cx="5221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hia sẻ về một số biểu hiện bất thường của tủ lạnh khi sử dụng mà em biết.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8747EF-CE4B-7ADE-3F79-9C0C15F82990}"/>
              </a:ext>
            </a:extLst>
          </p:cNvPr>
          <p:cNvGrpSpPr/>
          <p:nvPr/>
        </p:nvGrpSpPr>
        <p:grpSpPr>
          <a:xfrm>
            <a:off x="2752921" y="1124302"/>
            <a:ext cx="9002077" cy="4307013"/>
            <a:chOff x="2149370" y="463293"/>
            <a:chExt cx="7893260" cy="14458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D2B95F-A638-7D66-2405-43DA0F2E7177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1E4CD-DEE6-4D29-E6FD-17EDACEF1391}"/>
                </a:ext>
              </a:extLst>
            </p:cNvPr>
            <p:cNvSpPr txBox="1"/>
            <p:nvPr/>
          </p:nvSpPr>
          <p:spPr>
            <a:xfrm>
              <a:off x="2249817" y="463293"/>
              <a:ext cx="7792813" cy="144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không làm lạnh đủ hoặc không làm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Mùi hôi không bình thường phát ra từ tủ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Đèn chiếu sáng bên trong tủ không hoạt động.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Cửa tủ không đóng chặt hoặc kín không tốt.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rung mạnh hoặc không ổn định.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E2A7B4-8E24-593B-B76D-8BFE9817D3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15344-2538-580D-66C8-A8CE0F31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23" y="312949"/>
            <a:ext cx="7136979" cy="6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DECE55-86ED-6BCE-4CFA-68A367F3AC61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4" name="图片 19" descr="9">
              <a:extLst>
                <a:ext uri="{FF2B5EF4-FFF2-40B4-BE49-F238E27FC236}">
                  <a16:creationId xmlns:a16="http://schemas.microsoft.com/office/drawing/2014/main" id="{D089D8DC-F3A6-3249-E903-53E2F2F1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0247E4-6225-E9BB-9570-0254ABA952F6}"/>
                </a:ext>
              </a:extLst>
            </p:cNvPr>
            <p:cNvSpPr txBox="1"/>
            <p:nvPr/>
          </p:nvSpPr>
          <p:spPr>
            <a:xfrm>
              <a:off x="890756" y="2621881"/>
              <a:ext cx="8616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người thân trong gia đình về sắp xếp, bảo quản thực phẩm trong tủ lạnh đúng cách, an toàn.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E838D8-E488-3767-B43F-8A26DDBA4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27CAD-5388-C9BF-8B20-E2F701A9F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795863" y="2007912"/>
            <a:ext cx="8740266" cy="4020485"/>
            <a:chOff x="805812" y="2584364"/>
            <a:chExt cx="8740266" cy="4020485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3481876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hai đội chơi, đội 1 sẽ tìm tên các thực phẩm để trong ngăn mát tủ lạnh, đội 2 sẽ tìm tên các thực phẩm để trong ngăn đông của tủ lạnh.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thời gian 2 phút, đội nào tìm được nhiều loại thực phẩm hơn thì đội đó sẽ chiến thắng.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8EC884-3932-FBC5-9434-7C7559F5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763" y="777168"/>
            <a:ext cx="6181880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66F49-48FD-900B-E9EE-8B47465B4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5579" y="3116322"/>
            <a:ext cx="260931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8867B-4E04-3845-548D-61E6BA0C0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5" y="502443"/>
            <a:ext cx="9364578" cy="24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uan sát và chỉ ra biểu hiện bất thường của tủ lạnh trong các tình huống ở Hình 4.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4DC768-7090-5908-94EE-9A7AC5F5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8" y="1520497"/>
            <a:ext cx="6015209" cy="4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F588-1D2D-CE08-0283-1C5EF7FC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5" y="1026461"/>
            <a:ext cx="4067175" cy="3857625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không lạnh.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6384E-2009-0781-BEC3-93DD680C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45" y="1204511"/>
            <a:ext cx="4215200" cy="39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bị đông đá.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EC5CE-D386-3A04-7FCC-21FD5CD5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4" y="1470120"/>
            <a:ext cx="39909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488</TotalTime>
  <Words>260</Words>
  <Application>Microsoft Office PowerPoint</Application>
  <PresentationFormat>Widescreen</PresentationFormat>
  <Paragraphs>24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Administrator</cp:lastModifiedBy>
  <cp:revision>27</cp:revision>
  <dcterms:created xsi:type="dcterms:W3CDTF">2023-09-05T02:36:11Z</dcterms:created>
  <dcterms:modified xsi:type="dcterms:W3CDTF">2026-01-31T10:14:16Z</dcterms:modified>
  <cp:category>9Slide.vn</cp:category>
</cp:coreProperties>
</file>