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5" r:id="rId5"/>
    <p:sldId id="266" r:id="rId6"/>
    <p:sldId id="273" r:id="rId7"/>
    <p:sldId id="272" r:id="rId8"/>
    <p:sldId id="271" r:id="rId9"/>
    <p:sldId id="270" r:id="rId10"/>
    <p:sldId id="262" r:id="rId11"/>
    <p:sldId id="277" r:id="rId12"/>
    <p:sldId id="276" r:id="rId13"/>
    <p:sldId id="275" r:id="rId14"/>
    <p:sldId id="274" r:id="rId15"/>
    <p:sldId id="263" r:id="rId16"/>
    <p:sldId id="260" r:id="rId17"/>
    <p:sldId id="313" r:id="rId18"/>
    <p:sldId id="318" r:id="rId19"/>
    <p:sldId id="321" r:id="rId20"/>
    <p:sldId id="320" r:id="rId21"/>
    <p:sldId id="319" r:id="rId22"/>
    <p:sldId id="322" r:id="rId23"/>
    <p:sldId id="261" r:id="rId24"/>
    <p:sldId id="295" r:id="rId25"/>
    <p:sldId id="297" r:id="rId26"/>
    <p:sldId id="299" r:id="rId27"/>
    <p:sldId id="324" r:id="rId28"/>
    <p:sldId id="283" r:id="rId29"/>
    <p:sldId id="268" r:id="rId30"/>
    <p:sldId id="269" r:id="rId31"/>
  </p:sldIdLst>
  <p:sldSz cx="24688800" cy="15636875"/>
  <p:notesSz cx="6858000" cy="9144000"/>
  <p:defaultTextStyle>
    <a:defPPr>
      <a:defRPr lang="en-US"/>
    </a:defPPr>
    <a:lvl1pPr marL="0" algn="l" defTabSz="1503164" rtl="0" eaLnBrk="1" latinLnBrk="0" hangingPunct="1">
      <a:defRPr sz="2900" kern="1200">
        <a:solidFill>
          <a:schemeClr val="tx1"/>
        </a:solidFill>
        <a:latin typeface="+mn-lt"/>
        <a:ea typeface="+mn-ea"/>
        <a:cs typeface="+mn-cs"/>
      </a:defRPr>
    </a:lvl1pPr>
    <a:lvl2pPr marL="751582" algn="l" defTabSz="1503164" rtl="0" eaLnBrk="1" latinLnBrk="0" hangingPunct="1">
      <a:defRPr sz="2900" kern="1200">
        <a:solidFill>
          <a:schemeClr val="tx1"/>
        </a:solidFill>
        <a:latin typeface="+mn-lt"/>
        <a:ea typeface="+mn-ea"/>
        <a:cs typeface="+mn-cs"/>
      </a:defRPr>
    </a:lvl2pPr>
    <a:lvl3pPr marL="1503164" algn="l" defTabSz="1503164" rtl="0" eaLnBrk="1" latinLnBrk="0" hangingPunct="1">
      <a:defRPr sz="2900" kern="1200">
        <a:solidFill>
          <a:schemeClr val="tx1"/>
        </a:solidFill>
        <a:latin typeface="+mn-lt"/>
        <a:ea typeface="+mn-ea"/>
        <a:cs typeface="+mn-cs"/>
      </a:defRPr>
    </a:lvl3pPr>
    <a:lvl4pPr marL="2254746" algn="l" defTabSz="1503164" rtl="0" eaLnBrk="1" latinLnBrk="0" hangingPunct="1">
      <a:defRPr sz="2900" kern="1200">
        <a:solidFill>
          <a:schemeClr val="tx1"/>
        </a:solidFill>
        <a:latin typeface="+mn-lt"/>
        <a:ea typeface="+mn-ea"/>
        <a:cs typeface="+mn-cs"/>
      </a:defRPr>
    </a:lvl4pPr>
    <a:lvl5pPr marL="3006327" algn="l" defTabSz="1503164" rtl="0" eaLnBrk="1" latinLnBrk="0" hangingPunct="1">
      <a:defRPr sz="2900" kern="1200">
        <a:solidFill>
          <a:schemeClr val="tx1"/>
        </a:solidFill>
        <a:latin typeface="+mn-lt"/>
        <a:ea typeface="+mn-ea"/>
        <a:cs typeface="+mn-cs"/>
      </a:defRPr>
    </a:lvl5pPr>
    <a:lvl6pPr marL="3757910" algn="l" defTabSz="1503164" rtl="0" eaLnBrk="1" latinLnBrk="0" hangingPunct="1">
      <a:defRPr sz="2900" kern="1200">
        <a:solidFill>
          <a:schemeClr val="tx1"/>
        </a:solidFill>
        <a:latin typeface="+mn-lt"/>
        <a:ea typeface="+mn-ea"/>
        <a:cs typeface="+mn-cs"/>
      </a:defRPr>
    </a:lvl6pPr>
    <a:lvl7pPr marL="4509492" algn="l" defTabSz="1503164" rtl="0" eaLnBrk="1" latinLnBrk="0" hangingPunct="1">
      <a:defRPr sz="2900" kern="1200">
        <a:solidFill>
          <a:schemeClr val="tx1"/>
        </a:solidFill>
        <a:latin typeface="+mn-lt"/>
        <a:ea typeface="+mn-ea"/>
        <a:cs typeface="+mn-cs"/>
      </a:defRPr>
    </a:lvl7pPr>
    <a:lvl8pPr marL="5261073" algn="l" defTabSz="1503164" rtl="0" eaLnBrk="1" latinLnBrk="0" hangingPunct="1">
      <a:defRPr sz="2900" kern="1200">
        <a:solidFill>
          <a:schemeClr val="tx1"/>
        </a:solidFill>
        <a:latin typeface="+mn-lt"/>
        <a:ea typeface="+mn-ea"/>
        <a:cs typeface="+mn-cs"/>
      </a:defRPr>
    </a:lvl8pPr>
    <a:lvl9pPr marL="6012656" algn="l" defTabSz="150316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926">
          <p15:clr>
            <a:srgbClr val="A4A3A4"/>
          </p15:clr>
        </p15:guide>
        <p15:guide id="2" pos="77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29" d="100"/>
          <a:sy n="29" d="100"/>
        </p:scale>
        <p:origin x="1206" y="90"/>
      </p:cViewPr>
      <p:guideLst>
        <p:guide orient="horz" pos="4926"/>
        <p:guide pos="777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51661" y="4857571"/>
            <a:ext cx="20985480" cy="3351794"/>
          </a:xfrm>
        </p:spPr>
        <p:txBody>
          <a:bodyPr/>
          <a:lstStyle/>
          <a:p>
            <a:r>
              <a:rPr lang="en-US"/>
              <a:t>Click to edit Master title style</a:t>
            </a:r>
          </a:p>
        </p:txBody>
      </p:sp>
      <p:sp>
        <p:nvSpPr>
          <p:cNvPr id="3" name="Subtitle 2"/>
          <p:cNvSpPr>
            <a:spLocks noGrp="1"/>
          </p:cNvSpPr>
          <p:nvPr>
            <p:ph type="subTitle" idx="1"/>
          </p:nvPr>
        </p:nvSpPr>
        <p:spPr>
          <a:xfrm>
            <a:off x="3703325" y="8860900"/>
            <a:ext cx="17282159" cy="3996090"/>
          </a:xfrm>
        </p:spPr>
        <p:txBody>
          <a:bodyPr/>
          <a:lstStyle>
            <a:lvl1pPr marL="0" indent="0" algn="ctr">
              <a:buNone/>
              <a:defRPr>
                <a:solidFill>
                  <a:schemeClr val="tx1">
                    <a:tint val="75000"/>
                  </a:schemeClr>
                </a:solidFill>
              </a:defRPr>
            </a:lvl1pPr>
            <a:lvl2pPr marL="751582" indent="0" algn="ctr">
              <a:buNone/>
              <a:defRPr>
                <a:solidFill>
                  <a:schemeClr val="tx1">
                    <a:tint val="75000"/>
                  </a:schemeClr>
                </a:solidFill>
              </a:defRPr>
            </a:lvl2pPr>
            <a:lvl3pPr marL="1503164" indent="0" algn="ctr">
              <a:buNone/>
              <a:defRPr>
                <a:solidFill>
                  <a:schemeClr val="tx1">
                    <a:tint val="75000"/>
                  </a:schemeClr>
                </a:solidFill>
              </a:defRPr>
            </a:lvl3pPr>
            <a:lvl4pPr marL="2254746" indent="0" algn="ctr">
              <a:buNone/>
              <a:defRPr>
                <a:solidFill>
                  <a:schemeClr val="tx1">
                    <a:tint val="75000"/>
                  </a:schemeClr>
                </a:solidFill>
              </a:defRPr>
            </a:lvl4pPr>
            <a:lvl5pPr marL="3006327" indent="0" algn="ctr">
              <a:buNone/>
              <a:defRPr>
                <a:solidFill>
                  <a:schemeClr val="tx1">
                    <a:tint val="75000"/>
                  </a:schemeClr>
                </a:solidFill>
              </a:defRPr>
            </a:lvl5pPr>
            <a:lvl6pPr marL="3757910" indent="0" algn="ctr">
              <a:buNone/>
              <a:defRPr>
                <a:solidFill>
                  <a:schemeClr val="tx1">
                    <a:tint val="75000"/>
                  </a:schemeClr>
                </a:solidFill>
              </a:defRPr>
            </a:lvl6pPr>
            <a:lvl7pPr marL="4509492" indent="0" algn="ctr">
              <a:buNone/>
              <a:defRPr>
                <a:solidFill>
                  <a:schemeClr val="tx1">
                    <a:tint val="75000"/>
                  </a:schemeClr>
                </a:solidFill>
              </a:defRPr>
            </a:lvl7pPr>
            <a:lvl8pPr marL="5261073" indent="0" algn="ctr">
              <a:buNone/>
              <a:defRPr>
                <a:solidFill>
                  <a:schemeClr val="tx1">
                    <a:tint val="75000"/>
                  </a:schemeClr>
                </a:solidFill>
              </a:defRPr>
            </a:lvl8pPr>
            <a:lvl9pPr marL="60126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7CD007-2B41-47FD-8E4D-B18F9678C60C}"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367B-36E2-4AF0-B353-3ECBF3EE593A}" type="slidenum">
              <a:rPr lang="en-US" smtClean="0"/>
              <a:t>‹#›</a:t>
            </a:fld>
            <a:endParaRPr lang="en-US"/>
          </a:p>
        </p:txBody>
      </p:sp>
    </p:spTree>
    <p:extLst>
      <p:ext uri="{BB962C8B-B14F-4D97-AF65-F5344CB8AC3E}">
        <p14:creationId xmlns:p14="http://schemas.microsoft.com/office/powerpoint/2010/main" val="416665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7CD007-2B41-47FD-8E4D-B18F9678C60C}"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367B-36E2-4AF0-B353-3ECBF3EE593A}" type="slidenum">
              <a:rPr lang="en-US" smtClean="0"/>
              <a:t>‹#›</a:t>
            </a:fld>
            <a:endParaRPr lang="en-US"/>
          </a:p>
        </p:txBody>
      </p:sp>
    </p:spTree>
    <p:extLst>
      <p:ext uri="{BB962C8B-B14F-4D97-AF65-F5344CB8AC3E}">
        <p14:creationId xmlns:p14="http://schemas.microsoft.com/office/powerpoint/2010/main" val="189644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899382" y="626204"/>
            <a:ext cx="5554980" cy="1334201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34440" y="626204"/>
            <a:ext cx="16253460" cy="133420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7CD007-2B41-47FD-8E4D-B18F9678C60C}"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367B-36E2-4AF0-B353-3ECBF3EE593A}" type="slidenum">
              <a:rPr lang="en-US" smtClean="0"/>
              <a:t>‹#›</a:t>
            </a:fld>
            <a:endParaRPr lang="en-US"/>
          </a:p>
        </p:txBody>
      </p:sp>
    </p:spTree>
    <p:extLst>
      <p:ext uri="{BB962C8B-B14F-4D97-AF65-F5344CB8AC3E}">
        <p14:creationId xmlns:p14="http://schemas.microsoft.com/office/powerpoint/2010/main" val="2276129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688800" cy="15636875"/>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1850392" y="5397190"/>
            <a:ext cx="20986748" cy="78072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63207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7CD007-2B41-47FD-8E4D-B18F9678C60C}"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367B-36E2-4AF0-B353-3ECBF3EE593A}" type="slidenum">
              <a:rPr lang="en-US" smtClean="0"/>
              <a:t>‹#›</a:t>
            </a:fld>
            <a:endParaRPr lang="en-US"/>
          </a:p>
        </p:txBody>
      </p:sp>
    </p:spTree>
    <p:extLst>
      <p:ext uri="{BB962C8B-B14F-4D97-AF65-F5344CB8AC3E}">
        <p14:creationId xmlns:p14="http://schemas.microsoft.com/office/powerpoint/2010/main" val="3364332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50245" y="10048145"/>
            <a:ext cx="20985480" cy="3105657"/>
          </a:xfrm>
        </p:spPr>
        <p:txBody>
          <a:bodyPr anchor="t"/>
          <a:lstStyle>
            <a:lvl1pPr algn="l">
              <a:defRPr sz="6600" b="1" cap="all"/>
            </a:lvl1pPr>
          </a:lstStyle>
          <a:p>
            <a:r>
              <a:rPr lang="en-US"/>
              <a:t>Click to edit Master title style</a:t>
            </a:r>
          </a:p>
        </p:txBody>
      </p:sp>
      <p:sp>
        <p:nvSpPr>
          <p:cNvPr id="3" name="Text Placeholder 2"/>
          <p:cNvSpPr>
            <a:spLocks noGrp="1"/>
          </p:cNvSpPr>
          <p:nvPr>
            <p:ph type="body" idx="1"/>
          </p:nvPr>
        </p:nvSpPr>
        <p:spPr>
          <a:xfrm>
            <a:off x="1950245" y="6627580"/>
            <a:ext cx="20985480" cy="3420565"/>
          </a:xfrm>
        </p:spPr>
        <p:txBody>
          <a:bodyPr anchor="b"/>
          <a:lstStyle>
            <a:lvl1pPr marL="0" indent="0">
              <a:buNone/>
              <a:defRPr sz="3300">
                <a:solidFill>
                  <a:schemeClr val="tx1">
                    <a:tint val="75000"/>
                  </a:schemeClr>
                </a:solidFill>
              </a:defRPr>
            </a:lvl1pPr>
            <a:lvl2pPr marL="751582" indent="0">
              <a:buNone/>
              <a:defRPr sz="2900">
                <a:solidFill>
                  <a:schemeClr val="tx1">
                    <a:tint val="75000"/>
                  </a:schemeClr>
                </a:solidFill>
              </a:defRPr>
            </a:lvl2pPr>
            <a:lvl3pPr marL="1503164" indent="0">
              <a:buNone/>
              <a:defRPr sz="2600">
                <a:solidFill>
                  <a:schemeClr val="tx1">
                    <a:tint val="75000"/>
                  </a:schemeClr>
                </a:solidFill>
              </a:defRPr>
            </a:lvl3pPr>
            <a:lvl4pPr marL="2254746" indent="0">
              <a:buNone/>
              <a:defRPr sz="2300">
                <a:solidFill>
                  <a:schemeClr val="tx1">
                    <a:tint val="75000"/>
                  </a:schemeClr>
                </a:solidFill>
              </a:defRPr>
            </a:lvl4pPr>
            <a:lvl5pPr marL="3006327" indent="0">
              <a:buNone/>
              <a:defRPr sz="2300">
                <a:solidFill>
                  <a:schemeClr val="tx1">
                    <a:tint val="75000"/>
                  </a:schemeClr>
                </a:solidFill>
              </a:defRPr>
            </a:lvl5pPr>
            <a:lvl6pPr marL="3757910" indent="0">
              <a:buNone/>
              <a:defRPr sz="2300">
                <a:solidFill>
                  <a:schemeClr val="tx1">
                    <a:tint val="75000"/>
                  </a:schemeClr>
                </a:solidFill>
              </a:defRPr>
            </a:lvl6pPr>
            <a:lvl7pPr marL="4509492" indent="0">
              <a:buNone/>
              <a:defRPr sz="2300">
                <a:solidFill>
                  <a:schemeClr val="tx1">
                    <a:tint val="75000"/>
                  </a:schemeClr>
                </a:solidFill>
              </a:defRPr>
            </a:lvl7pPr>
            <a:lvl8pPr marL="5261073" indent="0">
              <a:buNone/>
              <a:defRPr sz="2300">
                <a:solidFill>
                  <a:schemeClr val="tx1">
                    <a:tint val="75000"/>
                  </a:schemeClr>
                </a:solidFill>
              </a:defRPr>
            </a:lvl8pPr>
            <a:lvl9pPr marL="6012656" indent="0">
              <a:buNone/>
              <a:defRPr sz="2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7CD007-2B41-47FD-8E4D-B18F9678C60C}"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8367B-36E2-4AF0-B353-3ECBF3EE593A}" type="slidenum">
              <a:rPr lang="en-US" smtClean="0"/>
              <a:t>‹#›</a:t>
            </a:fld>
            <a:endParaRPr lang="en-US"/>
          </a:p>
        </p:txBody>
      </p:sp>
    </p:spTree>
    <p:extLst>
      <p:ext uri="{BB962C8B-B14F-4D97-AF65-F5344CB8AC3E}">
        <p14:creationId xmlns:p14="http://schemas.microsoft.com/office/powerpoint/2010/main" val="690720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34444" y="3648606"/>
            <a:ext cx="10904219" cy="10319616"/>
          </a:xfrm>
        </p:spPr>
        <p:txBody>
          <a:bodyPr/>
          <a:lstStyle>
            <a:lvl1pPr>
              <a:defRPr sz="4600"/>
            </a:lvl1pPr>
            <a:lvl2pPr>
              <a:defRPr sz="4000"/>
            </a:lvl2pPr>
            <a:lvl3pPr>
              <a:defRPr sz="33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550144" y="3648606"/>
            <a:ext cx="10904219" cy="10319616"/>
          </a:xfrm>
        </p:spPr>
        <p:txBody>
          <a:bodyPr/>
          <a:lstStyle>
            <a:lvl1pPr>
              <a:defRPr sz="4600"/>
            </a:lvl1pPr>
            <a:lvl2pPr>
              <a:defRPr sz="4000"/>
            </a:lvl2pPr>
            <a:lvl3pPr>
              <a:defRPr sz="33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7CD007-2B41-47FD-8E4D-B18F9678C60C}"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367B-36E2-4AF0-B353-3ECBF3EE593A}" type="slidenum">
              <a:rPr lang="en-US" smtClean="0"/>
              <a:t>‹#›</a:t>
            </a:fld>
            <a:endParaRPr lang="en-US"/>
          </a:p>
        </p:txBody>
      </p:sp>
    </p:spTree>
    <p:extLst>
      <p:ext uri="{BB962C8B-B14F-4D97-AF65-F5344CB8AC3E}">
        <p14:creationId xmlns:p14="http://schemas.microsoft.com/office/powerpoint/2010/main" val="296592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34445" y="3500201"/>
            <a:ext cx="10908508" cy="1458717"/>
          </a:xfrm>
        </p:spPr>
        <p:txBody>
          <a:bodyPr anchor="b"/>
          <a:lstStyle>
            <a:lvl1pPr marL="0" indent="0">
              <a:buNone/>
              <a:defRPr sz="4000" b="1"/>
            </a:lvl1pPr>
            <a:lvl2pPr marL="751582" indent="0">
              <a:buNone/>
              <a:defRPr sz="3300" b="1"/>
            </a:lvl2pPr>
            <a:lvl3pPr marL="1503164" indent="0">
              <a:buNone/>
              <a:defRPr sz="2900" b="1"/>
            </a:lvl3pPr>
            <a:lvl4pPr marL="2254746" indent="0">
              <a:buNone/>
              <a:defRPr sz="2600" b="1"/>
            </a:lvl4pPr>
            <a:lvl5pPr marL="3006327" indent="0">
              <a:buNone/>
              <a:defRPr sz="2600" b="1"/>
            </a:lvl5pPr>
            <a:lvl6pPr marL="3757910" indent="0">
              <a:buNone/>
              <a:defRPr sz="2600" b="1"/>
            </a:lvl6pPr>
            <a:lvl7pPr marL="4509492" indent="0">
              <a:buNone/>
              <a:defRPr sz="2600" b="1"/>
            </a:lvl7pPr>
            <a:lvl8pPr marL="5261073" indent="0">
              <a:buNone/>
              <a:defRPr sz="2600" b="1"/>
            </a:lvl8pPr>
            <a:lvl9pPr marL="6012656" indent="0">
              <a:buNone/>
              <a:defRPr sz="2600" b="1"/>
            </a:lvl9pPr>
          </a:lstStyle>
          <a:p>
            <a:pPr lvl="0"/>
            <a:r>
              <a:rPr lang="en-US"/>
              <a:t>Click to edit Master text styles</a:t>
            </a:r>
          </a:p>
        </p:txBody>
      </p:sp>
      <p:sp>
        <p:nvSpPr>
          <p:cNvPr id="4" name="Content Placeholder 3"/>
          <p:cNvSpPr>
            <a:spLocks noGrp="1"/>
          </p:cNvSpPr>
          <p:nvPr>
            <p:ph sz="half" idx="2"/>
          </p:nvPr>
        </p:nvSpPr>
        <p:spPr>
          <a:xfrm>
            <a:off x="1234445" y="4958917"/>
            <a:ext cx="10908508" cy="9009303"/>
          </a:xfrm>
        </p:spPr>
        <p:txBody>
          <a:bodyPr/>
          <a:lstStyle>
            <a:lvl1pPr>
              <a:defRPr sz="4000"/>
            </a:lvl1pPr>
            <a:lvl2pPr>
              <a:defRPr sz="33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541569" y="3500201"/>
            <a:ext cx="10912794" cy="1458717"/>
          </a:xfrm>
        </p:spPr>
        <p:txBody>
          <a:bodyPr anchor="b"/>
          <a:lstStyle>
            <a:lvl1pPr marL="0" indent="0">
              <a:buNone/>
              <a:defRPr sz="4000" b="1"/>
            </a:lvl1pPr>
            <a:lvl2pPr marL="751582" indent="0">
              <a:buNone/>
              <a:defRPr sz="3300" b="1"/>
            </a:lvl2pPr>
            <a:lvl3pPr marL="1503164" indent="0">
              <a:buNone/>
              <a:defRPr sz="2900" b="1"/>
            </a:lvl3pPr>
            <a:lvl4pPr marL="2254746" indent="0">
              <a:buNone/>
              <a:defRPr sz="2600" b="1"/>
            </a:lvl4pPr>
            <a:lvl5pPr marL="3006327" indent="0">
              <a:buNone/>
              <a:defRPr sz="2600" b="1"/>
            </a:lvl5pPr>
            <a:lvl6pPr marL="3757910" indent="0">
              <a:buNone/>
              <a:defRPr sz="2600" b="1"/>
            </a:lvl6pPr>
            <a:lvl7pPr marL="4509492" indent="0">
              <a:buNone/>
              <a:defRPr sz="2600" b="1"/>
            </a:lvl7pPr>
            <a:lvl8pPr marL="5261073" indent="0">
              <a:buNone/>
              <a:defRPr sz="2600" b="1"/>
            </a:lvl8pPr>
            <a:lvl9pPr marL="6012656" indent="0">
              <a:buNone/>
              <a:defRPr sz="2600" b="1"/>
            </a:lvl9pPr>
          </a:lstStyle>
          <a:p>
            <a:pPr lvl="0"/>
            <a:r>
              <a:rPr lang="en-US"/>
              <a:t>Click to edit Master text styles</a:t>
            </a:r>
          </a:p>
        </p:txBody>
      </p:sp>
      <p:sp>
        <p:nvSpPr>
          <p:cNvPr id="6" name="Content Placeholder 5"/>
          <p:cNvSpPr>
            <a:spLocks noGrp="1"/>
          </p:cNvSpPr>
          <p:nvPr>
            <p:ph sz="quarter" idx="4"/>
          </p:nvPr>
        </p:nvSpPr>
        <p:spPr>
          <a:xfrm>
            <a:off x="12541569" y="4958917"/>
            <a:ext cx="10912794" cy="9009303"/>
          </a:xfrm>
        </p:spPr>
        <p:txBody>
          <a:bodyPr/>
          <a:lstStyle>
            <a:lvl1pPr>
              <a:defRPr sz="4000"/>
            </a:lvl1pPr>
            <a:lvl2pPr>
              <a:defRPr sz="33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7CD007-2B41-47FD-8E4D-B18F9678C60C}" type="datetimeFigureOut">
              <a:rPr lang="en-US" smtClean="0"/>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28367B-36E2-4AF0-B353-3ECBF3EE593A}" type="slidenum">
              <a:rPr lang="en-US" smtClean="0"/>
              <a:t>‹#›</a:t>
            </a:fld>
            <a:endParaRPr lang="en-US"/>
          </a:p>
        </p:txBody>
      </p:sp>
    </p:spTree>
    <p:extLst>
      <p:ext uri="{BB962C8B-B14F-4D97-AF65-F5344CB8AC3E}">
        <p14:creationId xmlns:p14="http://schemas.microsoft.com/office/powerpoint/2010/main" val="55184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7CD007-2B41-47FD-8E4D-B18F9678C60C}" type="datetimeFigureOut">
              <a:rPr lang="en-US" smtClean="0"/>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8367B-36E2-4AF0-B353-3ECBF3EE593A}" type="slidenum">
              <a:rPr lang="en-US" smtClean="0"/>
              <a:t>‹#›</a:t>
            </a:fld>
            <a:endParaRPr lang="en-US"/>
          </a:p>
        </p:txBody>
      </p:sp>
    </p:spTree>
    <p:extLst>
      <p:ext uri="{BB962C8B-B14F-4D97-AF65-F5344CB8AC3E}">
        <p14:creationId xmlns:p14="http://schemas.microsoft.com/office/powerpoint/2010/main" val="241824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7CD007-2B41-47FD-8E4D-B18F9678C60C}" type="datetimeFigureOut">
              <a:rPr lang="en-US" smtClean="0"/>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8367B-36E2-4AF0-B353-3ECBF3EE593A}" type="slidenum">
              <a:rPr lang="en-US" smtClean="0"/>
              <a:t>‹#›</a:t>
            </a:fld>
            <a:endParaRPr lang="en-US"/>
          </a:p>
        </p:txBody>
      </p:sp>
    </p:spTree>
    <p:extLst>
      <p:ext uri="{BB962C8B-B14F-4D97-AF65-F5344CB8AC3E}">
        <p14:creationId xmlns:p14="http://schemas.microsoft.com/office/powerpoint/2010/main" val="1216240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34447" y="622579"/>
            <a:ext cx="8122444" cy="2649582"/>
          </a:xfrm>
        </p:spPr>
        <p:txBody>
          <a:bodyPr anchor="b"/>
          <a:lstStyle>
            <a:lvl1pPr algn="l">
              <a:defRPr sz="3300" b="1"/>
            </a:lvl1pPr>
          </a:lstStyle>
          <a:p>
            <a:r>
              <a:rPr lang="en-US"/>
              <a:t>Click to edit Master title style</a:t>
            </a:r>
          </a:p>
        </p:txBody>
      </p:sp>
      <p:sp>
        <p:nvSpPr>
          <p:cNvPr id="3" name="Content Placeholder 2"/>
          <p:cNvSpPr>
            <a:spLocks noGrp="1"/>
          </p:cNvSpPr>
          <p:nvPr>
            <p:ph idx="1"/>
          </p:nvPr>
        </p:nvSpPr>
        <p:spPr>
          <a:xfrm>
            <a:off x="9652638" y="622585"/>
            <a:ext cx="13801726" cy="13345641"/>
          </a:xfrm>
        </p:spPr>
        <p:txBody>
          <a:bodyPr/>
          <a:lstStyle>
            <a:lvl1pPr>
              <a:defRPr sz="5300"/>
            </a:lvl1pPr>
            <a:lvl2pPr>
              <a:defRPr sz="4600"/>
            </a:lvl2pPr>
            <a:lvl3pPr>
              <a:defRPr sz="4000"/>
            </a:lvl3pPr>
            <a:lvl4pPr>
              <a:defRPr sz="3300"/>
            </a:lvl4pPr>
            <a:lvl5pPr>
              <a:defRPr sz="3300"/>
            </a:lvl5pPr>
            <a:lvl6pPr>
              <a:defRPr sz="3300"/>
            </a:lvl6pPr>
            <a:lvl7pPr>
              <a:defRPr sz="3300"/>
            </a:lvl7pPr>
            <a:lvl8pPr>
              <a:defRPr sz="3300"/>
            </a:lvl8pPr>
            <a:lvl9pPr>
              <a:defRPr sz="3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34447" y="3272167"/>
            <a:ext cx="8122444" cy="10696058"/>
          </a:xfrm>
        </p:spPr>
        <p:txBody>
          <a:bodyPr/>
          <a:lstStyle>
            <a:lvl1pPr marL="0" indent="0">
              <a:buNone/>
              <a:defRPr sz="2300"/>
            </a:lvl1pPr>
            <a:lvl2pPr marL="751582" indent="0">
              <a:buNone/>
              <a:defRPr sz="2000"/>
            </a:lvl2pPr>
            <a:lvl3pPr marL="1503164" indent="0">
              <a:buNone/>
              <a:defRPr sz="1700"/>
            </a:lvl3pPr>
            <a:lvl4pPr marL="2254746" indent="0">
              <a:buNone/>
              <a:defRPr sz="1500"/>
            </a:lvl4pPr>
            <a:lvl5pPr marL="3006327" indent="0">
              <a:buNone/>
              <a:defRPr sz="1500"/>
            </a:lvl5pPr>
            <a:lvl6pPr marL="3757910" indent="0">
              <a:buNone/>
              <a:defRPr sz="1500"/>
            </a:lvl6pPr>
            <a:lvl7pPr marL="4509492" indent="0">
              <a:buNone/>
              <a:defRPr sz="1500"/>
            </a:lvl7pPr>
            <a:lvl8pPr marL="5261073" indent="0">
              <a:buNone/>
              <a:defRPr sz="1500"/>
            </a:lvl8pPr>
            <a:lvl9pPr marL="6012656"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507CD007-2B41-47FD-8E4D-B18F9678C60C}"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367B-36E2-4AF0-B353-3ECBF3EE593A}" type="slidenum">
              <a:rPr lang="en-US" smtClean="0"/>
              <a:t>‹#›</a:t>
            </a:fld>
            <a:endParaRPr lang="en-US"/>
          </a:p>
        </p:txBody>
      </p:sp>
    </p:spTree>
    <p:extLst>
      <p:ext uri="{BB962C8B-B14F-4D97-AF65-F5344CB8AC3E}">
        <p14:creationId xmlns:p14="http://schemas.microsoft.com/office/powerpoint/2010/main" val="278430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39179" y="10945815"/>
            <a:ext cx="14813280" cy="1292215"/>
          </a:xfrm>
        </p:spPr>
        <p:txBody>
          <a:bodyPr anchor="b"/>
          <a:lstStyle>
            <a:lvl1pPr algn="l">
              <a:defRPr sz="3300" b="1"/>
            </a:lvl1pPr>
          </a:lstStyle>
          <a:p>
            <a:r>
              <a:rPr lang="en-US"/>
              <a:t>Click to edit Master title style</a:t>
            </a:r>
          </a:p>
        </p:txBody>
      </p:sp>
      <p:sp>
        <p:nvSpPr>
          <p:cNvPr id="3" name="Picture Placeholder 2"/>
          <p:cNvSpPr>
            <a:spLocks noGrp="1"/>
          </p:cNvSpPr>
          <p:nvPr>
            <p:ph type="pic" idx="1"/>
          </p:nvPr>
        </p:nvSpPr>
        <p:spPr>
          <a:xfrm>
            <a:off x="4839179" y="1397184"/>
            <a:ext cx="14813280" cy="9382125"/>
          </a:xfrm>
        </p:spPr>
        <p:txBody>
          <a:bodyPr/>
          <a:lstStyle>
            <a:lvl1pPr marL="0" indent="0">
              <a:buNone/>
              <a:defRPr sz="5300"/>
            </a:lvl1pPr>
            <a:lvl2pPr marL="751582" indent="0">
              <a:buNone/>
              <a:defRPr sz="4600"/>
            </a:lvl2pPr>
            <a:lvl3pPr marL="1503164" indent="0">
              <a:buNone/>
              <a:defRPr sz="4000"/>
            </a:lvl3pPr>
            <a:lvl4pPr marL="2254746" indent="0">
              <a:buNone/>
              <a:defRPr sz="3300"/>
            </a:lvl4pPr>
            <a:lvl5pPr marL="3006327" indent="0">
              <a:buNone/>
              <a:defRPr sz="3300"/>
            </a:lvl5pPr>
            <a:lvl6pPr marL="3757910" indent="0">
              <a:buNone/>
              <a:defRPr sz="3300"/>
            </a:lvl6pPr>
            <a:lvl7pPr marL="4509492" indent="0">
              <a:buNone/>
              <a:defRPr sz="3300"/>
            </a:lvl7pPr>
            <a:lvl8pPr marL="5261073" indent="0">
              <a:buNone/>
              <a:defRPr sz="3300"/>
            </a:lvl8pPr>
            <a:lvl9pPr marL="6012656" indent="0">
              <a:buNone/>
              <a:defRPr sz="3300"/>
            </a:lvl9pPr>
          </a:lstStyle>
          <a:p>
            <a:endParaRPr lang="en-US"/>
          </a:p>
        </p:txBody>
      </p:sp>
      <p:sp>
        <p:nvSpPr>
          <p:cNvPr id="4" name="Text Placeholder 3"/>
          <p:cNvSpPr>
            <a:spLocks noGrp="1"/>
          </p:cNvSpPr>
          <p:nvPr>
            <p:ph type="body" sz="half" idx="2"/>
          </p:nvPr>
        </p:nvSpPr>
        <p:spPr>
          <a:xfrm>
            <a:off x="4839179" y="12238032"/>
            <a:ext cx="14813280" cy="1835160"/>
          </a:xfrm>
        </p:spPr>
        <p:txBody>
          <a:bodyPr/>
          <a:lstStyle>
            <a:lvl1pPr marL="0" indent="0">
              <a:buNone/>
              <a:defRPr sz="2300"/>
            </a:lvl1pPr>
            <a:lvl2pPr marL="751582" indent="0">
              <a:buNone/>
              <a:defRPr sz="2000"/>
            </a:lvl2pPr>
            <a:lvl3pPr marL="1503164" indent="0">
              <a:buNone/>
              <a:defRPr sz="1700"/>
            </a:lvl3pPr>
            <a:lvl4pPr marL="2254746" indent="0">
              <a:buNone/>
              <a:defRPr sz="1500"/>
            </a:lvl4pPr>
            <a:lvl5pPr marL="3006327" indent="0">
              <a:buNone/>
              <a:defRPr sz="1500"/>
            </a:lvl5pPr>
            <a:lvl6pPr marL="3757910" indent="0">
              <a:buNone/>
              <a:defRPr sz="1500"/>
            </a:lvl6pPr>
            <a:lvl7pPr marL="4509492" indent="0">
              <a:buNone/>
              <a:defRPr sz="1500"/>
            </a:lvl7pPr>
            <a:lvl8pPr marL="5261073" indent="0">
              <a:buNone/>
              <a:defRPr sz="1500"/>
            </a:lvl8pPr>
            <a:lvl9pPr marL="6012656"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507CD007-2B41-47FD-8E4D-B18F9678C60C}"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8367B-36E2-4AF0-B353-3ECBF3EE593A}" type="slidenum">
              <a:rPr lang="en-US" smtClean="0"/>
              <a:t>‹#›</a:t>
            </a:fld>
            <a:endParaRPr lang="en-US"/>
          </a:p>
        </p:txBody>
      </p:sp>
    </p:spTree>
    <p:extLst>
      <p:ext uri="{BB962C8B-B14F-4D97-AF65-F5344CB8AC3E}">
        <p14:creationId xmlns:p14="http://schemas.microsoft.com/office/powerpoint/2010/main" val="309267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34444" y="626205"/>
            <a:ext cx="22219921" cy="2606146"/>
          </a:xfrm>
          <a:prstGeom prst="rect">
            <a:avLst/>
          </a:prstGeom>
        </p:spPr>
        <p:txBody>
          <a:bodyPr vert="horz" lIns="150316" tIns="75158" rIns="150316" bIns="75158" rtlCol="0" anchor="ctr">
            <a:normAutofit/>
          </a:bodyPr>
          <a:lstStyle/>
          <a:p>
            <a:r>
              <a:rPr lang="en-US"/>
              <a:t>Click to edit Master title style</a:t>
            </a:r>
          </a:p>
        </p:txBody>
      </p:sp>
      <p:sp>
        <p:nvSpPr>
          <p:cNvPr id="3" name="Text Placeholder 2"/>
          <p:cNvSpPr>
            <a:spLocks noGrp="1"/>
          </p:cNvSpPr>
          <p:nvPr>
            <p:ph type="body" idx="1"/>
          </p:nvPr>
        </p:nvSpPr>
        <p:spPr>
          <a:xfrm>
            <a:off x="1234444" y="3648606"/>
            <a:ext cx="22219921" cy="10319616"/>
          </a:xfrm>
          <a:prstGeom prst="rect">
            <a:avLst/>
          </a:prstGeom>
        </p:spPr>
        <p:txBody>
          <a:bodyPr vert="horz" lIns="150316" tIns="75158" rIns="150316" bIns="751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34440" y="14493068"/>
            <a:ext cx="5760720" cy="832520"/>
          </a:xfrm>
          <a:prstGeom prst="rect">
            <a:avLst/>
          </a:prstGeom>
        </p:spPr>
        <p:txBody>
          <a:bodyPr vert="horz" lIns="150316" tIns="75158" rIns="150316" bIns="75158" rtlCol="0" anchor="ctr"/>
          <a:lstStyle>
            <a:lvl1pPr algn="l">
              <a:defRPr sz="2000">
                <a:solidFill>
                  <a:schemeClr val="tx1">
                    <a:tint val="75000"/>
                  </a:schemeClr>
                </a:solidFill>
              </a:defRPr>
            </a:lvl1pPr>
          </a:lstStyle>
          <a:p>
            <a:fld id="{507CD007-2B41-47FD-8E4D-B18F9678C60C}" type="datetimeFigureOut">
              <a:rPr lang="en-US" smtClean="0"/>
              <a:t>1/19/2025</a:t>
            </a:fld>
            <a:endParaRPr lang="en-US"/>
          </a:p>
        </p:txBody>
      </p:sp>
      <p:sp>
        <p:nvSpPr>
          <p:cNvPr id="5" name="Footer Placeholder 4"/>
          <p:cNvSpPr>
            <a:spLocks noGrp="1"/>
          </p:cNvSpPr>
          <p:nvPr>
            <p:ph type="ftr" sz="quarter" idx="3"/>
          </p:nvPr>
        </p:nvSpPr>
        <p:spPr>
          <a:xfrm>
            <a:off x="8435344" y="14493068"/>
            <a:ext cx="7818121" cy="832520"/>
          </a:xfrm>
          <a:prstGeom prst="rect">
            <a:avLst/>
          </a:prstGeom>
        </p:spPr>
        <p:txBody>
          <a:bodyPr vert="horz" lIns="150316" tIns="75158" rIns="150316" bIns="75158" rtlCol="0" anchor="ctr"/>
          <a:lstStyle>
            <a:lvl1pPr algn="ctr">
              <a:defRPr sz="2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693640" y="14493068"/>
            <a:ext cx="5760720" cy="832520"/>
          </a:xfrm>
          <a:prstGeom prst="rect">
            <a:avLst/>
          </a:prstGeom>
        </p:spPr>
        <p:txBody>
          <a:bodyPr vert="horz" lIns="150316" tIns="75158" rIns="150316" bIns="75158" rtlCol="0" anchor="ctr"/>
          <a:lstStyle>
            <a:lvl1pPr algn="r">
              <a:defRPr sz="2000">
                <a:solidFill>
                  <a:schemeClr val="tx1">
                    <a:tint val="75000"/>
                  </a:schemeClr>
                </a:solidFill>
              </a:defRPr>
            </a:lvl1pPr>
          </a:lstStyle>
          <a:p>
            <a:fld id="{9A28367B-36E2-4AF0-B353-3ECBF3EE593A}" type="slidenum">
              <a:rPr lang="en-US" smtClean="0"/>
              <a:t>‹#›</a:t>
            </a:fld>
            <a:endParaRPr lang="en-US"/>
          </a:p>
        </p:txBody>
      </p:sp>
    </p:spTree>
    <p:extLst>
      <p:ext uri="{BB962C8B-B14F-4D97-AF65-F5344CB8AC3E}">
        <p14:creationId xmlns:p14="http://schemas.microsoft.com/office/powerpoint/2010/main" val="2150814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503164" rtl="0" eaLnBrk="1" latinLnBrk="0" hangingPunct="1">
        <a:spcBef>
          <a:spcPct val="0"/>
        </a:spcBef>
        <a:buNone/>
        <a:defRPr sz="7200" kern="1200">
          <a:solidFill>
            <a:schemeClr val="tx1"/>
          </a:solidFill>
          <a:latin typeface="+mj-lt"/>
          <a:ea typeface="+mj-ea"/>
          <a:cs typeface="+mj-cs"/>
        </a:defRPr>
      </a:lvl1pPr>
    </p:titleStyle>
    <p:bodyStyle>
      <a:lvl1pPr marL="563686" indent="-563686" algn="l" defTabSz="1503164" rtl="0" eaLnBrk="1" latinLnBrk="0" hangingPunct="1">
        <a:spcBef>
          <a:spcPct val="20000"/>
        </a:spcBef>
        <a:buFont typeface="Arial" pitchFamily="34" charset="0"/>
        <a:buChar char="•"/>
        <a:defRPr sz="5300" kern="1200">
          <a:solidFill>
            <a:schemeClr val="tx1"/>
          </a:solidFill>
          <a:latin typeface="+mn-lt"/>
          <a:ea typeface="+mn-ea"/>
          <a:cs typeface="+mn-cs"/>
        </a:defRPr>
      </a:lvl1pPr>
      <a:lvl2pPr marL="1221321" indent="-469739" algn="l" defTabSz="1503164" rtl="0" eaLnBrk="1" latinLnBrk="0" hangingPunct="1">
        <a:spcBef>
          <a:spcPct val="20000"/>
        </a:spcBef>
        <a:buFont typeface="Arial" pitchFamily="34" charset="0"/>
        <a:buChar char="–"/>
        <a:defRPr sz="4600" kern="1200">
          <a:solidFill>
            <a:schemeClr val="tx1"/>
          </a:solidFill>
          <a:latin typeface="+mn-lt"/>
          <a:ea typeface="+mn-ea"/>
          <a:cs typeface="+mn-cs"/>
        </a:defRPr>
      </a:lvl2pPr>
      <a:lvl3pPr marL="1878955" indent="-375791" algn="l" defTabSz="1503164" rtl="0" eaLnBrk="1" latinLnBrk="0" hangingPunct="1">
        <a:spcBef>
          <a:spcPct val="20000"/>
        </a:spcBef>
        <a:buFont typeface="Arial" pitchFamily="34" charset="0"/>
        <a:buChar char="•"/>
        <a:defRPr sz="4000" kern="1200">
          <a:solidFill>
            <a:schemeClr val="tx1"/>
          </a:solidFill>
          <a:latin typeface="+mn-lt"/>
          <a:ea typeface="+mn-ea"/>
          <a:cs typeface="+mn-cs"/>
        </a:defRPr>
      </a:lvl3pPr>
      <a:lvl4pPr marL="2630537" indent="-375791" algn="l" defTabSz="1503164" rtl="0" eaLnBrk="1" latinLnBrk="0" hangingPunct="1">
        <a:spcBef>
          <a:spcPct val="20000"/>
        </a:spcBef>
        <a:buFont typeface="Arial" pitchFamily="34" charset="0"/>
        <a:buChar char="–"/>
        <a:defRPr sz="3300" kern="1200">
          <a:solidFill>
            <a:schemeClr val="tx1"/>
          </a:solidFill>
          <a:latin typeface="+mn-lt"/>
          <a:ea typeface="+mn-ea"/>
          <a:cs typeface="+mn-cs"/>
        </a:defRPr>
      </a:lvl4pPr>
      <a:lvl5pPr marL="3382118" indent="-375791" algn="l" defTabSz="1503164" rtl="0" eaLnBrk="1" latinLnBrk="0" hangingPunct="1">
        <a:spcBef>
          <a:spcPct val="20000"/>
        </a:spcBef>
        <a:buFont typeface="Arial" pitchFamily="34" charset="0"/>
        <a:buChar char="»"/>
        <a:defRPr sz="3300" kern="1200">
          <a:solidFill>
            <a:schemeClr val="tx1"/>
          </a:solidFill>
          <a:latin typeface="+mn-lt"/>
          <a:ea typeface="+mn-ea"/>
          <a:cs typeface="+mn-cs"/>
        </a:defRPr>
      </a:lvl5pPr>
      <a:lvl6pPr marL="4133701" indent="-375791" algn="l" defTabSz="1503164" rtl="0" eaLnBrk="1" latinLnBrk="0" hangingPunct="1">
        <a:spcBef>
          <a:spcPct val="20000"/>
        </a:spcBef>
        <a:buFont typeface="Arial" pitchFamily="34" charset="0"/>
        <a:buChar char="•"/>
        <a:defRPr sz="3300" kern="1200">
          <a:solidFill>
            <a:schemeClr val="tx1"/>
          </a:solidFill>
          <a:latin typeface="+mn-lt"/>
          <a:ea typeface="+mn-ea"/>
          <a:cs typeface="+mn-cs"/>
        </a:defRPr>
      </a:lvl6pPr>
      <a:lvl7pPr marL="4885283" indent="-375791" algn="l" defTabSz="1503164" rtl="0" eaLnBrk="1" latinLnBrk="0" hangingPunct="1">
        <a:spcBef>
          <a:spcPct val="20000"/>
        </a:spcBef>
        <a:buFont typeface="Arial" pitchFamily="34" charset="0"/>
        <a:buChar char="•"/>
        <a:defRPr sz="3300" kern="1200">
          <a:solidFill>
            <a:schemeClr val="tx1"/>
          </a:solidFill>
          <a:latin typeface="+mn-lt"/>
          <a:ea typeface="+mn-ea"/>
          <a:cs typeface="+mn-cs"/>
        </a:defRPr>
      </a:lvl7pPr>
      <a:lvl8pPr marL="5636864" indent="-375791" algn="l" defTabSz="1503164" rtl="0" eaLnBrk="1" latinLnBrk="0" hangingPunct="1">
        <a:spcBef>
          <a:spcPct val="20000"/>
        </a:spcBef>
        <a:buFont typeface="Arial" pitchFamily="34" charset="0"/>
        <a:buChar char="•"/>
        <a:defRPr sz="3300" kern="1200">
          <a:solidFill>
            <a:schemeClr val="tx1"/>
          </a:solidFill>
          <a:latin typeface="+mn-lt"/>
          <a:ea typeface="+mn-ea"/>
          <a:cs typeface="+mn-cs"/>
        </a:defRPr>
      </a:lvl8pPr>
      <a:lvl9pPr marL="6388447" indent="-375791" algn="l" defTabSz="1503164" rtl="0" eaLnBrk="1" latinLnBrk="0" hangingPunct="1">
        <a:spcBef>
          <a:spcPct val="20000"/>
        </a:spcBef>
        <a:buFont typeface="Arial" pitchFamily="34" charset="0"/>
        <a:buChar char="•"/>
        <a:defRPr sz="3300" kern="1200">
          <a:solidFill>
            <a:schemeClr val="tx1"/>
          </a:solidFill>
          <a:latin typeface="+mn-lt"/>
          <a:ea typeface="+mn-ea"/>
          <a:cs typeface="+mn-cs"/>
        </a:defRPr>
      </a:lvl9pPr>
    </p:bodyStyle>
    <p:otherStyle>
      <a:defPPr>
        <a:defRPr lang="en-US"/>
      </a:defPPr>
      <a:lvl1pPr marL="0" algn="l" defTabSz="1503164" rtl="0" eaLnBrk="1" latinLnBrk="0" hangingPunct="1">
        <a:defRPr sz="2900" kern="1200">
          <a:solidFill>
            <a:schemeClr val="tx1"/>
          </a:solidFill>
          <a:latin typeface="+mn-lt"/>
          <a:ea typeface="+mn-ea"/>
          <a:cs typeface="+mn-cs"/>
        </a:defRPr>
      </a:lvl1pPr>
      <a:lvl2pPr marL="751582" algn="l" defTabSz="1503164" rtl="0" eaLnBrk="1" latinLnBrk="0" hangingPunct="1">
        <a:defRPr sz="2900" kern="1200">
          <a:solidFill>
            <a:schemeClr val="tx1"/>
          </a:solidFill>
          <a:latin typeface="+mn-lt"/>
          <a:ea typeface="+mn-ea"/>
          <a:cs typeface="+mn-cs"/>
        </a:defRPr>
      </a:lvl2pPr>
      <a:lvl3pPr marL="1503164" algn="l" defTabSz="1503164" rtl="0" eaLnBrk="1" latinLnBrk="0" hangingPunct="1">
        <a:defRPr sz="2900" kern="1200">
          <a:solidFill>
            <a:schemeClr val="tx1"/>
          </a:solidFill>
          <a:latin typeface="+mn-lt"/>
          <a:ea typeface="+mn-ea"/>
          <a:cs typeface="+mn-cs"/>
        </a:defRPr>
      </a:lvl3pPr>
      <a:lvl4pPr marL="2254746" algn="l" defTabSz="1503164" rtl="0" eaLnBrk="1" latinLnBrk="0" hangingPunct="1">
        <a:defRPr sz="2900" kern="1200">
          <a:solidFill>
            <a:schemeClr val="tx1"/>
          </a:solidFill>
          <a:latin typeface="+mn-lt"/>
          <a:ea typeface="+mn-ea"/>
          <a:cs typeface="+mn-cs"/>
        </a:defRPr>
      </a:lvl4pPr>
      <a:lvl5pPr marL="3006327" algn="l" defTabSz="1503164" rtl="0" eaLnBrk="1" latinLnBrk="0" hangingPunct="1">
        <a:defRPr sz="2900" kern="1200">
          <a:solidFill>
            <a:schemeClr val="tx1"/>
          </a:solidFill>
          <a:latin typeface="+mn-lt"/>
          <a:ea typeface="+mn-ea"/>
          <a:cs typeface="+mn-cs"/>
        </a:defRPr>
      </a:lvl5pPr>
      <a:lvl6pPr marL="3757910" algn="l" defTabSz="1503164" rtl="0" eaLnBrk="1" latinLnBrk="0" hangingPunct="1">
        <a:defRPr sz="2900" kern="1200">
          <a:solidFill>
            <a:schemeClr val="tx1"/>
          </a:solidFill>
          <a:latin typeface="+mn-lt"/>
          <a:ea typeface="+mn-ea"/>
          <a:cs typeface="+mn-cs"/>
        </a:defRPr>
      </a:lvl6pPr>
      <a:lvl7pPr marL="4509492" algn="l" defTabSz="1503164" rtl="0" eaLnBrk="1" latinLnBrk="0" hangingPunct="1">
        <a:defRPr sz="2900" kern="1200">
          <a:solidFill>
            <a:schemeClr val="tx1"/>
          </a:solidFill>
          <a:latin typeface="+mn-lt"/>
          <a:ea typeface="+mn-ea"/>
          <a:cs typeface="+mn-cs"/>
        </a:defRPr>
      </a:lvl7pPr>
      <a:lvl8pPr marL="5261073" algn="l" defTabSz="1503164" rtl="0" eaLnBrk="1" latinLnBrk="0" hangingPunct="1">
        <a:defRPr sz="2900" kern="1200">
          <a:solidFill>
            <a:schemeClr val="tx1"/>
          </a:solidFill>
          <a:latin typeface="+mn-lt"/>
          <a:ea typeface="+mn-ea"/>
          <a:cs typeface="+mn-cs"/>
        </a:defRPr>
      </a:lvl8pPr>
      <a:lvl9pPr marL="6012656" algn="l" defTabSz="150316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rder Template With Kids Painting Stock Vector - Illustration of ..."/>
          <p:cNvPicPr>
            <a:picLocks noChangeAspect="1" noChangeArrowheads="1"/>
          </p:cNvPicPr>
          <p:nvPr/>
        </p:nvPicPr>
        <p:blipFill rotWithShape="1">
          <a:blip r:embed="rId2">
            <a:extLst>
              <a:ext uri="{28A0092B-C50C-407E-A947-70E740481C1C}">
                <a14:useLocalDpi xmlns:a14="http://schemas.microsoft.com/office/drawing/2010/main" val="0"/>
              </a:ext>
            </a:extLst>
          </a:blip>
          <a:srcRect b="8429"/>
          <a:stretch/>
        </p:blipFill>
        <p:spPr bwMode="auto">
          <a:xfrm>
            <a:off x="2" y="2"/>
            <a:ext cx="24688800" cy="15636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765791" y="5212297"/>
            <a:ext cx="5276083" cy="1121280"/>
          </a:xfrm>
          <a:prstGeom prst="rect">
            <a:avLst/>
          </a:prstGeom>
          <a:noFill/>
        </p:spPr>
        <p:txBody>
          <a:bodyPr wrap="none" lIns="150316" tIns="75158" rIns="150316" bIns="75158" rtlCol="0">
            <a:spAutoFit/>
          </a:bodyPr>
          <a:lstStyle/>
          <a:p>
            <a:r>
              <a:rPr lang="en-US" sz="6300" b="1" dirty="0">
                <a:latin typeface="Times New Roman" pitchFamily="18" charset="0"/>
                <a:cs typeface="Times New Roman" pitchFamily="18" charset="0"/>
              </a:rPr>
              <a:t>Môn: Đạo đức</a:t>
            </a:r>
          </a:p>
        </p:txBody>
      </p:sp>
      <p:sp>
        <p:nvSpPr>
          <p:cNvPr id="6" name="TextBox 5"/>
          <p:cNvSpPr txBox="1"/>
          <p:nvPr/>
        </p:nvSpPr>
        <p:spPr>
          <a:xfrm>
            <a:off x="5855677" y="7042294"/>
            <a:ext cx="15024073" cy="1444445"/>
          </a:xfrm>
          <a:prstGeom prst="rect">
            <a:avLst/>
          </a:prstGeom>
          <a:noFill/>
        </p:spPr>
        <p:txBody>
          <a:bodyPr wrap="none" lIns="150316" tIns="75158" rIns="150316" bIns="75158" rtlCol="0">
            <a:spAutoFit/>
          </a:bodyPr>
          <a:lstStyle/>
          <a:p>
            <a:r>
              <a:rPr lang="en-US" sz="8400" b="1" i="1" dirty="0">
                <a:solidFill>
                  <a:srgbClr val="FF0000"/>
                </a:solidFill>
                <a:latin typeface="Times New Roman" pitchFamily="18" charset="0"/>
                <a:cs typeface="Times New Roman" pitchFamily="18" charset="0"/>
              </a:rPr>
              <a:t>Bài </a:t>
            </a:r>
            <a:r>
              <a:rPr lang="vi-VN" sz="8400" b="1" i="1" dirty="0">
                <a:solidFill>
                  <a:srgbClr val="FF0000"/>
                </a:solidFill>
                <a:latin typeface="Times New Roman" pitchFamily="18" charset="0"/>
                <a:cs typeface="Times New Roman" pitchFamily="18" charset="0"/>
              </a:rPr>
              <a:t>9: Anh chị em trong gia đình</a:t>
            </a:r>
            <a:endParaRPr lang="en-US" sz="8400" b="1" i="1" dirty="0">
              <a:solidFill>
                <a:srgbClr val="FF0000"/>
              </a:solidFill>
              <a:latin typeface="Times New Roman" pitchFamily="18" charset="0"/>
              <a:cs typeface="Times New Roman" pitchFamily="18" charset="0"/>
            </a:endParaRPr>
          </a:p>
        </p:txBody>
      </p:sp>
      <p:sp>
        <p:nvSpPr>
          <p:cNvPr id="5" name="Rectangle 4"/>
          <p:cNvSpPr/>
          <p:nvPr/>
        </p:nvSpPr>
        <p:spPr>
          <a:xfrm>
            <a:off x="6172204" y="3301122"/>
            <a:ext cx="12494576" cy="3127375"/>
          </a:xfrm>
          <a:prstGeom prst="rect">
            <a:avLst/>
          </a:prstGeom>
          <a:noFill/>
        </p:spPr>
        <p:txBody>
          <a:bodyPr wrap="none" lIns="150316" tIns="75158" rIns="150316" bIns="75158">
            <a:prstTxWarp prst="textArchUp">
              <a:avLst/>
            </a:prstTxWarp>
            <a:spAutoFit/>
          </a:bodyPr>
          <a:lstStyle/>
          <a:p>
            <a:pPr algn="ctr"/>
            <a:r>
              <a:rPr lang="vi-VN" sz="209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WELCOME</a:t>
            </a:r>
            <a:endParaRPr lang="en-US" sz="209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64754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hite Wallpaper - Hình nền trắng - Hình nền máy tính đẹp di 202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688800" cy="15636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88428"/>
            <a:ext cx="24801598" cy="1158779"/>
          </a:xfrm>
          <a:prstGeom prst="rect">
            <a:avLst/>
          </a:prstGeom>
          <a:noFill/>
        </p:spPr>
        <p:txBody>
          <a:bodyPr wrap="none" lIns="96012" tIns="48006" rIns="96012" bIns="48006" rtlCol="0">
            <a:spAutoFit/>
          </a:bodyPr>
          <a:lstStyle/>
          <a:p>
            <a:r>
              <a:rPr lang="en-US" sz="6900" b="1" dirty="0">
                <a:latin typeface="Times New Roman" pitchFamily="18" charset="0"/>
                <a:cs typeface="Times New Roman" pitchFamily="18" charset="0"/>
              </a:rPr>
              <a:t>b. Nêu những việc em nên làm với anh chị qua các tranh dưới đây</a:t>
            </a:r>
          </a:p>
        </p:txBody>
      </p:sp>
      <p:pic>
        <p:nvPicPr>
          <p:cNvPr id="3" name="Picture 2"/>
          <p:cNvPicPr/>
          <p:nvPr/>
        </p:nvPicPr>
        <p:blipFill>
          <a:blip r:embed="rId3"/>
          <a:stretch>
            <a:fillRect/>
          </a:stretch>
        </p:blipFill>
        <p:spPr>
          <a:xfrm>
            <a:off x="228600" y="8504236"/>
            <a:ext cx="11811000" cy="7132639"/>
          </a:xfrm>
          <a:prstGeom prst="rect">
            <a:avLst/>
          </a:prstGeom>
        </p:spPr>
      </p:pic>
      <p:pic>
        <p:nvPicPr>
          <p:cNvPr id="5" name="Picture 4"/>
          <p:cNvPicPr/>
          <p:nvPr/>
        </p:nvPicPr>
        <p:blipFill>
          <a:blip r:embed="rId4"/>
          <a:stretch>
            <a:fillRect/>
          </a:stretch>
        </p:blipFill>
        <p:spPr>
          <a:xfrm>
            <a:off x="160283" y="2173393"/>
            <a:ext cx="11879317" cy="6330844"/>
          </a:xfrm>
          <a:prstGeom prst="rect">
            <a:avLst/>
          </a:prstGeom>
        </p:spPr>
      </p:pic>
      <p:pic>
        <p:nvPicPr>
          <p:cNvPr id="6" name="Picture 5"/>
          <p:cNvPicPr/>
          <p:nvPr/>
        </p:nvPicPr>
        <p:blipFill>
          <a:blip r:embed="rId5"/>
          <a:stretch>
            <a:fillRect/>
          </a:stretch>
        </p:blipFill>
        <p:spPr>
          <a:xfrm>
            <a:off x="12115800" y="8504237"/>
            <a:ext cx="12573000" cy="7103270"/>
          </a:xfrm>
          <a:prstGeom prst="rect">
            <a:avLst/>
          </a:prstGeom>
        </p:spPr>
      </p:pic>
      <p:pic>
        <p:nvPicPr>
          <p:cNvPr id="4" name="Picture 3"/>
          <p:cNvPicPr/>
          <p:nvPr/>
        </p:nvPicPr>
        <p:blipFill>
          <a:blip r:embed="rId6"/>
          <a:stretch>
            <a:fillRect/>
          </a:stretch>
        </p:blipFill>
        <p:spPr>
          <a:xfrm>
            <a:off x="12400799" y="2173392"/>
            <a:ext cx="12288001" cy="6559445"/>
          </a:xfrm>
          <a:prstGeom prst="rect">
            <a:avLst/>
          </a:prstGeom>
        </p:spPr>
      </p:pic>
    </p:spTree>
    <p:extLst>
      <p:ext uri="{BB962C8B-B14F-4D97-AF65-F5344CB8AC3E}">
        <p14:creationId xmlns:p14="http://schemas.microsoft.com/office/powerpoint/2010/main" val="4195422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22" presetClass="exit" presetSubtype="4" fill="hold" nodeType="withEffect">
                                  <p:stCondLst>
                                    <p:cond delay="0"/>
                                  </p:stCondLst>
                                  <p:childTnLst>
                                    <p:animEffect transition="out" filter="wipe(down)">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22" presetClass="exit" presetSubtype="4" fill="hold" grpId="0" nodeType="withEffect">
                                  <p:stCondLst>
                                    <p:cond delay="0"/>
                                  </p:stCondLst>
                                  <p:childTnLst>
                                    <p:animEffect transition="out" filter="wipe(down)">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057400" y="350837"/>
            <a:ext cx="20802600" cy="9448800"/>
          </a:xfrm>
          <a:prstGeom prst="rect">
            <a:avLst/>
          </a:prstGeom>
        </p:spPr>
      </p:pic>
      <p:sp>
        <p:nvSpPr>
          <p:cNvPr id="3" name="TextBox 2"/>
          <p:cNvSpPr txBox="1"/>
          <p:nvPr/>
        </p:nvSpPr>
        <p:spPr>
          <a:xfrm>
            <a:off x="2046890" y="10409237"/>
            <a:ext cx="21183600" cy="4159600"/>
          </a:xfrm>
          <a:prstGeom prst="rect">
            <a:avLst/>
          </a:prstGeom>
          <a:solidFill>
            <a:schemeClr val="bg1"/>
          </a:solidFill>
          <a:ln w="12700">
            <a:solidFill>
              <a:schemeClr val="tx1"/>
            </a:solidFill>
          </a:ln>
        </p:spPr>
        <p:txBody>
          <a:bodyPr wrap="square" lIns="96012" tIns="48006" rIns="96012" bIns="48006" rtlCol="0">
            <a:spAutoFit/>
          </a:bodyPr>
          <a:lstStyle/>
          <a:p>
            <a:r>
              <a:rPr lang="en-US" sz="8800" b="1" dirty="0">
                <a:solidFill>
                  <a:srgbClr val="FF0000"/>
                </a:solidFill>
                <a:latin typeface="Times New Roman" pitchFamily="18" charset="0"/>
                <a:cs typeface="Times New Roman" pitchFamily="18" charset="0"/>
              </a:rPr>
              <a:t>Tranh </a:t>
            </a:r>
            <a:r>
              <a:rPr lang="vi-VN" sz="8800" b="1" dirty="0">
                <a:solidFill>
                  <a:srgbClr val="FF0000"/>
                </a:solidFill>
                <a:latin typeface="Times New Roman" pitchFamily="18" charset="0"/>
                <a:cs typeface="Times New Roman" pitchFamily="18" charset="0"/>
              </a:rPr>
              <a:t>1: Thấy anh đi học về, em chạy ra chào anh. Điều đó thể hiện em rất lễ phép với anh.</a:t>
            </a:r>
            <a:endParaRPr lang="en-US" sz="8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514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133600" y="579437"/>
            <a:ext cx="20269200" cy="9372600"/>
          </a:xfrm>
          <a:prstGeom prst="rect">
            <a:avLst/>
          </a:prstGeom>
        </p:spPr>
      </p:pic>
      <p:sp>
        <p:nvSpPr>
          <p:cNvPr id="3" name="TextBox 2"/>
          <p:cNvSpPr txBox="1"/>
          <p:nvPr/>
        </p:nvSpPr>
        <p:spPr>
          <a:xfrm>
            <a:off x="2046890" y="10409237"/>
            <a:ext cx="21183600" cy="4159600"/>
          </a:xfrm>
          <a:prstGeom prst="rect">
            <a:avLst/>
          </a:prstGeom>
          <a:solidFill>
            <a:schemeClr val="bg1"/>
          </a:solidFill>
          <a:ln w="12700">
            <a:solidFill>
              <a:schemeClr val="tx1"/>
            </a:solidFill>
          </a:ln>
        </p:spPr>
        <p:txBody>
          <a:bodyPr wrap="square" lIns="96012" tIns="48006" rIns="96012" bIns="48006" rtlCol="0">
            <a:spAutoFit/>
          </a:bodyPr>
          <a:lstStyle/>
          <a:p>
            <a:r>
              <a:rPr lang="en-US" sz="8800" b="1" dirty="0">
                <a:solidFill>
                  <a:srgbClr val="FF0000"/>
                </a:solidFill>
                <a:latin typeface="Times New Roman" pitchFamily="18" charset="0"/>
                <a:cs typeface="Times New Roman" pitchFamily="18" charset="0"/>
              </a:rPr>
              <a:t>Tranh </a:t>
            </a:r>
            <a:r>
              <a:rPr lang="vi-VN" sz="8800" b="1" dirty="0">
                <a:solidFill>
                  <a:srgbClr val="FF0000"/>
                </a:solidFill>
                <a:latin typeface="Times New Roman" pitchFamily="18" charset="0"/>
                <a:cs typeface="Times New Roman" pitchFamily="18" charset="0"/>
              </a:rPr>
              <a:t>2: Chị làm rơi hộp bút, em nhắc chị « Hộp bút của c rơi kìa!». Điều đó thể hiện em rất quan tâm đến anh chị.</a:t>
            </a:r>
            <a:endParaRPr lang="en-US" sz="8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5005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438400" y="274637"/>
            <a:ext cx="19507200" cy="9906000"/>
          </a:xfrm>
          <a:prstGeom prst="rect">
            <a:avLst/>
          </a:prstGeom>
        </p:spPr>
      </p:pic>
      <p:sp>
        <p:nvSpPr>
          <p:cNvPr id="3" name="TextBox 2"/>
          <p:cNvSpPr txBox="1"/>
          <p:nvPr/>
        </p:nvSpPr>
        <p:spPr>
          <a:xfrm>
            <a:off x="2046890" y="10409237"/>
            <a:ext cx="21183600" cy="4159600"/>
          </a:xfrm>
          <a:prstGeom prst="rect">
            <a:avLst/>
          </a:prstGeom>
          <a:solidFill>
            <a:schemeClr val="bg1"/>
          </a:solidFill>
          <a:ln w="12700">
            <a:solidFill>
              <a:schemeClr val="tx1"/>
            </a:solidFill>
          </a:ln>
        </p:spPr>
        <p:txBody>
          <a:bodyPr wrap="square" lIns="96012" tIns="48006" rIns="96012" bIns="48006" rtlCol="0">
            <a:spAutoFit/>
          </a:bodyPr>
          <a:lstStyle/>
          <a:p>
            <a:r>
              <a:rPr lang="en-US" sz="8800" b="1" dirty="0">
                <a:solidFill>
                  <a:srgbClr val="FF0000"/>
                </a:solidFill>
                <a:latin typeface="Times New Roman" pitchFamily="18" charset="0"/>
                <a:cs typeface="Times New Roman" pitchFamily="18" charset="0"/>
              </a:rPr>
              <a:t>Tranh</a:t>
            </a:r>
            <a:r>
              <a:rPr lang="vi-VN" sz="8800" b="1" dirty="0">
                <a:solidFill>
                  <a:srgbClr val="FF0000"/>
                </a:solidFill>
                <a:latin typeface="Times New Roman" pitchFamily="18" charset="0"/>
                <a:cs typeface="Times New Roman" pitchFamily="18" charset="0"/>
              </a:rPr>
              <a:t> 3:Em tặng quà cho chị và nói «Em chúc mừng chị!». Việc làm này thể hiện em biết quan tâm, chia sẻ với chị.</a:t>
            </a:r>
            <a:endParaRPr lang="en-US" sz="8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3716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371600" y="198437"/>
            <a:ext cx="21858890" cy="9677400"/>
          </a:xfrm>
          <a:prstGeom prst="rect">
            <a:avLst/>
          </a:prstGeom>
        </p:spPr>
      </p:pic>
      <p:sp>
        <p:nvSpPr>
          <p:cNvPr id="3" name="TextBox 2"/>
          <p:cNvSpPr txBox="1"/>
          <p:nvPr/>
        </p:nvSpPr>
        <p:spPr>
          <a:xfrm>
            <a:off x="2046890" y="10409237"/>
            <a:ext cx="21183600" cy="4159600"/>
          </a:xfrm>
          <a:prstGeom prst="rect">
            <a:avLst/>
          </a:prstGeom>
          <a:solidFill>
            <a:schemeClr val="bg1"/>
          </a:solidFill>
          <a:ln w="12700">
            <a:solidFill>
              <a:schemeClr val="tx1"/>
            </a:solidFill>
          </a:ln>
        </p:spPr>
        <p:txBody>
          <a:bodyPr wrap="square" lIns="96012" tIns="48006" rIns="96012" bIns="48006" rtlCol="0">
            <a:spAutoFit/>
          </a:bodyPr>
          <a:lstStyle/>
          <a:p>
            <a:r>
              <a:rPr lang="en-US" sz="8800" b="1" dirty="0" err="1">
                <a:solidFill>
                  <a:srgbClr val="FF0000"/>
                </a:solidFill>
                <a:latin typeface="Times New Roman" pitchFamily="18" charset="0"/>
                <a:cs typeface="Times New Roman" pitchFamily="18" charset="0"/>
              </a:rPr>
              <a:t>Tranh</a:t>
            </a:r>
            <a:r>
              <a:rPr lang="en-US" sz="8800" b="1" dirty="0">
                <a:solidFill>
                  <a:srgbClr val="FF0000"/>
                </a:solidFill>
                <a:latin typeface="Times New Roman" pitchFamily="18" charset="0"/>
                <a:cs typeface="Times New Roman" pitchFamily="18" charset="0"/>
              </a:rPr>
              <a:t> </a:t>
            </a:r>
            <a:r>
              <a:rPr lang="vi-VN" sz="8800" b="1" dirty="0">
                <a:solidFill>
                  <a:srgbClr val="FF0000"/>
                </a:solidFill>
                <a:latin typeface="Times New Roman" pitchFamily="18" charset="0"/>
                <a:cs typeface="Times New Roman" pitchFamily="18" charset="0"/>
              </a:rPr>
              <a:t>4: Em thấy anh mệt, em sờ trán anh và nói: «Trán anh nóng thế?». Điều đó thể hiện em rất quan tâm đến anh.</a:t>
            </a:r>
            <a:endParaRPr lang="en-US" sz="8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1950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ết quả hình ảnh cho boneca palito escola | Школьные проекты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655637"/>
            <a:ext cx="20878799" cy="13639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96541" y="8626127"/>
            <a:ext cx="14815659" cy="31547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9900" b="1" cap="none" spc="0" dirty="0">
                <a:ln w="11430"/>
                <a:solidFill>
                  <a:srgbClr val="00B050"/>
                </a:solidFill>
                <a:effectLst>
                  <a:outerShdw blurRad="50800" dist="39000" dir="5460000" algn="tl">
                    <a:srgbClr val="000000">
                      <a:alpha val="38000"/>
                    </a:srgbClr>
                  </a:outerShdw>
                </a:effectLst>
                <a:latin typeface="Times New Roman" pitchFamily="18" charset="0"/>
                <a:cs typeface="Times New Roman" pitchFamily="18" charset="0"/>
              </a:rPr>
              <a:t>LUYỆN TẬP</a:t>
            </a:r>
          </a:p>
        </p:txBody>
      </p:sp>
    </p:spTree>
    <p:extLst>
      <p:ext uri="{BB962C8B-B14F-4D97-AF65-F5344CB8AC3E}">
        <p14:creationId xmlns:p14="http://schemas.microsoft.com/office/powerpoint/2010/main" val="23625847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12990895_1173655219320678_69925097641116227_n.jpg (960×742) | Kids ..."/>
          <p:cNvSpPr>
            <a:spLocks noChangeAspect="1" noChangeArrowheads="1"/>
          </p:cNvSpPr>
          <p:nvPr/>
        </p:nvSpPr>
        <p:spPr bwMode="auto">
          <a:xfrm>
            <a:off x="420054" y="-329386"/>
            <a:ext cx="822960" cy="6949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50316" tIns="75158" rIns="150316" bIns="75158" numCol="1" anchor="t" anchorCtr="0" compatLnSpc="1">
            <a:prstTxWarp prst="textNoShape">
              <a:avLst/>
            </a:prstTxWarp>
          </a:bodyPr>
          <a:lstStyle/>
          <a:p>
            <a:endParaRPr lang="en-US"/>
          </a:p>
        </p:txBody>
      </p:sp>
      <p:pic>
        <p:nvPicPr>
          <p:cNvPr id="3" name="Picture 2"/>
          <p:cNvPicPr/>
          <p:nvPr/>
        </p:nvPicPr>
        <p:blipFill>
          <a:blip r:embed="rId2"/>
          <a:stretch>
            <a:fillRect/>
          </a:stretch>
        </p:blipFill>
        <p:spPr>
          <a:xfrm>
            <a:off x="16579871" y="1302925"/>
            <a:ext cx="8108929" cy="6858434"/>
          </a:xfrm>
          <a:prstGeom prst="rect">
            <a:avLst/>
          </a:prstGeom>
        </p:spPr>
      </p:pic>
      <p:pic>
        <p:nvPicPr>
          <p:cNvPr id="4" name="Picture 3"/>
          <p:cNvPicPr/>
          <p:nvPr/>
        </p:nvPicPr>
        <p:blipFill>
          <a:blip r:embed="rId3"/>
          <a:stretch>
            <a:fillRect/>
          </a:stretch>
        </p:blipFill>
        <p:spPr>
          <a:xfrm>
            <a:off x="25722" y="1988768"/>
            <a:ext cx="8441271" cy="6172591"/>
          </a:xfrm>
          <a:prstGeom prst="rect">
            <a:avLst/>
          </a:prstGeom>
        </p:spPr>
      </p:pic>
      <p:pic>
        <p:nvPicPr>
          <p:cNvPr id="5" name="Picture 4"/>
          <p:cNvPicPr/>
          <p:nvPr/>
        </p:nvPicPr>
        <p:blipFill>
          <a:blip r:embed="rId4"/>
          <a:stretch>
            <a:fillRect/>
          </a:stretch>
        </p:blipFill>
        <p:spPr>
          <a:xfrm>
            <a:off x="8466992" y="1906400"/>
            <a:ext cx="8704385" cy="6254958"/>
          </a:xfrm>
          <a:prstGeom prst="rect">
            <a:avLst/>
          </a:prstGeom>
        </p:spPr>
      </p:pic>
      <p:pic>
        <p:nvPicPr>
          <p:cNvPr id="6" name="Picture 5"/>
          <p:cNvPicPr/>
          <p:nvPr/>
        </p:nvPicPr>
        <p:blipFill>
          <a:blip r:embed="rId5"/>
          <a:stretch>
            <a:fillRect/>
          </a:stretch>
        </p:blipFill>
        <p:spPr>
          <a:xfrm>
            <a:off x="0" y="8161358"/>
            <a:ext cx="7843836" cy="7630009"/>
          </a:xfrm>
          <a:prstGeom prst="rect">
            <a:avLst/>
          </a:prstGeom>
        </p:spPr>
      </p:pic>
      <p:pic>
        <p:nvPicPr>
          <p:cNvPr id="7" name="Picture 6"/>
          <p:cNvPicPr/>
          <p:nvPr/>
        </p:nvPicPr>
        <p:blipFill>
          <a:blip r:embed="rId6"/>
          <a:stretch>
            <a:fillRect/>
          </a:stretch>
        </p:blipFill>
        <p:spPr>
          <a:xfrm>
            <a:off x="7987712" y="8161359"/>
            <a:ext cx="8392359" cy="7630009"/>
          </a:xfrm>
          <a:prstGeom prst="rect">
            <a:avLst/>
          </a:prstGeom>
        </p:spPr>
      </p:pic>
      <p:pic>
        <p:nvPicPr>
          <p:cNvPr id="8" name="Picture 7"/>
          <p:cNvPicPr/>
          <p:nvPr/>
        </p:nvPicPr>
        <p:blipFill>
          <a:blip r:embed="rId7"/>
          <a:stretch>
            <a:fillRect/>
          </a:stretch>
        </p:blipFill>
        <p:spPr>
          <a:xfrm>
            <a:off x="16380071" y="8418548"/>
            <a:ext cx="8308729" cy="7372819"/>
          </a:xfrm>
          <a:prstGeom prst="rect">
            <a:avLst/>
          </a:prstGeom>
        </p:spPr>
      </p:pic>
      <p:sp>
        <p:nvSpPr>
          <p:cNvPr id="9" name="TextBox 8"/>
          <p:cNvSpPr txBox="1"/>
          <p:nvPr/>
        </p:nvSpPr>
        <p:spPr>
          <a:xfrm>
            <a:off x="0" y="122237"/>
            <a:ext cx="24688799" cy="2220608"/>
          </a:xfrm>
          <a:prstGeom prst="rect">
            <a:avLst/>
          </a:prstGeom>
          <a:noFill/>
        </p:spPr>
        <p:txBody>
          <a:bodyPr wrap="square" lIns="96012" tIns="48006" rIns="96012" bIns="48006" rtlCol="0">
            <a:spAutoFit/>
          </a:bodyPr>
          <a:lstStyle/>
          <a:p>
            <a:r>
              <a:rPr lang="en-US" sz="6900" b="1" dirty="0">
                <a:latin typeface="Times New Roman" pitchFamily="18" charset="0"/>
                <a:cs typeface="Times New Roman" pitchFamily="18" charset="0"/>
              </a:rPr>
              <a:t>a. Em có nhận xét gì về lời nói, việc làm của bạn trong mỗi tranh dưới đây:</a:t>
            </a:r>
          </a:p>
        </p:txBody>
      </p:sp>
    </p:spTree>
    <p:extLst>
      <p:ext uri="{BB962C8B-B14F-4D97-AF65-F5344CB8AC3E}">
        <p14:creationId xmlns:p14="http://schemas.microsoft.com/office/powerpoint/2010/main" val="923964900"/>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106" y="1123985"/>
            <a:ext cx="17696582" cy="9517364"/>
          </a:xfrm>
          <a:prstGeom prst="rect">
            <a:avLst/>
          </a:prstGeom>
        </p:spPr>
      </p:pic>
      <p:sp>
        <p:nvSpPr>
          <p:cNvPr id="3" name="TextBox 2"/>
          <p:cNvSpPr txBox="1"/>
          <p:nvPr/>
        </p:nvSpPr>
        <p:spPr>
          <a:xfrm>
            <a:off x="502596" y="10835704"/>
            <a:ext cx="23489629" cy="3831818"/>
          </a:xfrm>
          <a:prstGeom prst="rect">
            <a:avLst/>
          </a:prstGeom>
          <a:noFill/>
        </p:spPr>
        <p:txBody>
          <a:bodyPr wrap="square" rtlCol="0">
            <a:spAutoFit/>
          </a:bodyPr>
          <a:lstStyle/>
          <a:p>
            <a:pPr algn="just"/>
            <a:r>
              <a:rPr lang="en-US" sz="6075" b="1" dirty="0">
                <a:latin typeface="Times New Roman" panose="02020603050405020304" pitchFamily="18" charset="0"/>
                <a:cs typeface="Times New Roman" panose="02020603050405020304" pitchFamily="18" charset="0"/>
              </a:rPr>
              <a:t>  Em tặng hoa và nói: “Chúc mừng sinh nhật chị!”.  Chị nét mặt hân hoan và đáp lại: “Cảm ơn em!”.  Đồng tình với lời nói và hành vi của hai chị em vì em biết quan tâm chia sẻ niềm vui, nói </a:t>
            </a:r>
            <a:r>
              <a:rPr lang="en-US" sz="6075" b="1" dirty="0" err="1">
                <a:latin typeface="Times New Roman" panose="02020603050405020304" pitchFamily="18" charset="0"/>
                <a:cs typeface="Times New Roman" panose="02020603050405020304" pitchFamily="18" charset="0"/>
              </a:rPr>
              <a:t>năng</a:t>
            </a:r>
            <a:r>
              <a:rPr lang="en-US" sz="6075" b="1" dirty="0">
                <a:latin typeface="Times New Roman" panose="02020603050405020304" pitchFamily="18" charset="0"/>
                <a:cs typeface="Times New Roman" panose="02020603050405020304" pitchFamily="18" charset="0"/>
              </a:rPr>
              <a:t> </a:t>
            </a:r>
            <a:r>
              <a:rPr lang="en-US" sz="6075" b="1" dirty="0" err="1">
                <a:latin typeface="Times New Roman" panose="02020603050405020304" pitchFamily="18" charset="0"/>
                <a:cs typeface="Times New Roman" panose="02020603050405020304" pitchFamily="18" charset="0"/>
              </a:rPr>
              <a:t>lễ</a:t>
            </a:r>
            <a:r>
              <a:rPr lang="en-US" sz="6075" b="1" dirty="0">
                <a:latin typeface="Times New Roman" panose="02020603050405020304" pitchFamily="18" charset="0"/>
                <a:cs typeface="Times New Roman" panose="02020603050405020304" pitchFamily="18" charset="0"/>
              </a:rPr>
              <a:t> phép với chị; chị có thái độ vui vẻ và biết ơn. </a:t>
            </a:r>
            <a:endParaRPr lang="vi-VN" sz="6075"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85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8073" y="11576367"/>
            <a:ext cx="24230291" cy="2896947"/>
          </a:xfrm>
          <a:prstGeom prst="rect">
            <a:avLst/>
          </a:prstGeom>
          <a:noFill/>
        </p:spPr>
        <p:txBody>
          <a:bodyPr wrap="square" rtlCol="0">
            <a:spAutoFit/>
          </a:bodyPr>
          <a:lstStyle/>
          <a:p>
            <a:pPr algn="just"/>
            <a:r>
              <a:rPr lang="en-US" sz="6075" b="1" dirty="0">
                <a:latin typeface="Times New Roman" panose="02020603050405020304" pitchFamily="18" charset="0"/>
                <a:cs typeface="Times New Roman" panose="02020603050405020304" pitchFamily="18" charset="0"/>
              </a:rPr>
              <a:t>Hai anh em đang tranh nhau một cái ô tô đồ chơi, ai cũng đòi của mình.  Không đồng tình với hành vi này vì anh không biết nhường nhịn em.  Em muốn chơi nhưng không nói lễ phép với anh mà lại đòi của mình. </a:t>
            </a:r>
            <a:endParaRPr lang="vi-VN" sz="6075"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8997" y="1235448"/>
            <a:ext cx="17408443" cy="10340920"/>
          </a:xfrm>
          <a:prstGeom prst="rect">
            <a:avLst/>
          </a:prstGeom>
        </p:spPr>
      </p:pic>
    </p:spTree>
    <p:extLst>
      <p:ext uri="{BB962C8B-B14F-4D97-AF65-F5344CB8AC3E}">
        <p14:creationId xmlns:p14="http://schemas.microsoft.com/office/powerpoint/2010/main" val="308807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4526" y="11497011"/>
            <a:ext cx="23965770" cy="2896947"/>
          </a:xfrm>
          <a:prstGeom prst="rect">
            <a:avLst/>
          </a:prstGeom>
          <a:noFill/>
        </p:spPr>
        <p:txBody>
          <a:bodyPr wrap="square" rtlCol="0">
            <a:spAutoFit/>
          </a:bodyPr>
          <a:lstStyle/>
          <a:p>
            <a:pPr algn="just"/>
            <a:r>
              <a:rPr lang="en-US" sz="6075" b="1" dirty="0">
                <a:latin typeface="Times New Roman" panose="02020603050405020304" pitchFamily="18" charset="0"/>
                <a:cs typeface="Times New Roman" panose="02020603050405020304" pitchFamily="18" charset="0"/>
              </a:rPr>
              <a:t>Anh đưa cho em cái chong chóng và nói: “Cho em này!”.  Em đáp lại lễ phép: “Em xin!” và đưa hai tay đón lấy.  Đồng tình với lời nói và việc làm của hai anh em, vì anh biết quan tâm đến em; em lễ phép với anh. </a:t>
            </a:r>
            <a:endParaRPr lang="vi-VN" sz="6075"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913" y="1120033"/>
            <a:ext cx="15686205" cy="10376979"/>
          </a:xfrm>
          <a:prstGeom prst="rect">
            <a:avLst/>
          </a:prstGeom>
        </p:spPr>
      </p:pic>
    </p:spTree>
    <p:extLst>
      <p:ext uri="{BB962C8B-B14F-4D97-AF65-F5344CB8AC3E}">
        <p14:creationId xmlns:p14="http://schemas.microsoft.com/office/powerpoint/2010/main" val="171140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is is a set of PowerPoint background pictures with books and c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
            <a:ext cx="24688800" cy="156368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190265" y="7644697"/>
            <a:ext cx="14490144" cy="3060272"/>
          </a:xfrm>
          <a:prstGeom prst="rect">
            <a:avLst/>
          </a:prstGeom>
          <a:noFill/>
        </p:spPr>
        <p:txBody>
          <a:bodyPr wrap="none" lIns="150316" tIns="75158" rIns="150316" bIns="751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18900" b="1" dirty="0">
                <a:ln w="11430"/>
                <a:solidFill>
                  <a:srgbClr val="0070C0"/>
                </a:solidFill>
                <a:effectLst>
                  <a:outerShdw blurRad="50800" dist="39000" dir="5460000" algn="tl">
                    <a:srgbClr val="000000">
                      <a:alpha val="38000"/>
                    </a:srgbClr>
                  </a:outerShdw>
                </a:effectLst>
              </a:rPr>
              <a:t>KHỞI ĐỘNG</a:t>
            </a:r>
            <a:endParaRPr lang="en-US" sz="18900" b="1" dirty="0">
              <a:ln w="11430"/>
              <a:solidFill>
                <a:srgbClr val="0070C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93457635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6786" y="11770574"/>
            <a:ext cx="23489629" cy="2896947"/>
          </a:xfrm>
          <a:prstGeom prst="rect">
            <a:avLst/>
          </a:prstGeom>
          <a:noFill/>
        </p:spPr>
        <p:txBody>
          <a:bodyPr wrap="square" rtlCol="0">
            <a:spAutoFit/>
          </a:bodyPr>
          <a:lstStyle/>
          <a:p>
            <a:pPr algn="just"/>
            <a:r>
              <a:rPr lang="en-US" sz="6075" b="1" dirty="0">
                <a:latin typeface="Times New Roman" panose="02020603050405020304" pitchFamily="18" charset="0"/>
                <a:cs typeface="Times New Roman" panose="02020603050405020304" pitchFamily="18" charset="0"/>
              </a:rPr>
              <a:t>  Chị nhắc em: “Sao em không dọn đồ chơi?”.  Em hai tay chổng hông, mắt trợn lên và nói: “Chị dọn đi. ”.  Không đồng tình với lời nói và hành vi của em, vì em chưa lễ phép, vâng lời chị. </a:t>
            </a:r>
            <a:endParaRPr lang="vi-VN" sz="6075"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103" y="1261903"/>
            <a:ext cx="16506227" cy="10508671"/>
          </a:xfrm>
          <a:prstGeom prst="rect">
            <a:avLst/>
          </a:prstGeom>
        </p:spPr>
      </p:pic>
    </p:spTree>
    <p:extLst>
      <p:ext uri="{BB962C8B-B14F-4D97-AF65-F5344CB8AC3E}">
        <p14:creationId xmlns:p14="http://schemas.microsoft.com/office/powerpoint/2010/main" val="6963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144" y="11470559"/>
            <a:ext cx="23489629" cy="2896947"/>
          </a:xfrm>
          <a:prstGeom prst="rect">
            <a:avLst/>
          </a:prstGeom>
          <a:noFill/>
        </p:spPr>
        <p:txBody>
          <a:bodyPr wrap="square" rtlCol="0">
            <a:spAutoFit/>
          </a:bodyPr>
          <a:lstStyle/>
          <a:p>
            <a:pPr algn="just"/>
            <a:r>
              <a:rPr lang="en-US" sz="6075" b="1" dirty="0">
                <a:latin typeface="Times New Roman" panose="02020603050405020304" pitchFamily="18" charset="0"/>
                <a:cs typeface="Times New Roman" panose="02020603050405020304" pitchFamily="18" charset="0"/>
              </a:rPr>
              <a:t>Anh đưa bánh cho em và nói “Em ăn đi. ”.  Em giơ hai tay đón lấy cái bánh anh cho.  Đồng tình với lời nói và hành vi của hai anh em, vì anh biết nhường nhịn, quan tâm đến em; em có thái độ lễ phép với anh</a:t>
            </a:r>
            <a:endParaRPr lang="vi-VN" sz="6075"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724" y="1159688"/>
            <a:ext cx="15844918" cy="10310871"/>
          </a:xfrm>
          <a:prstGeom prst="rect">
            <a:avLst/>
          </a:prstGeom>
        </p:spPr>
      </p:pic>
    </p:spTree>
    <p:extLst>
      <p:ext uri="{BB962C8B-B14F-4D97-AF65-F5344CB8AC3E}">
        <p14:creationId xmlns:p14="http://schemas.microsoft.com/office/powerpoint/2010/main" val="394757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973" y="11497012"/>
            <a:ext cx="23701250" cy="2896947"/>
          </a:xfrm>
          <a:prstGeom prst="rect">
            <a:avLst/>
          </a:prstGeom>
          <a:noFill/>
        </p:spPr>
        <p:txBody>
          <a:bodyPr wrap="square" rtlCol="0">
            <a:spAutoFit/>
          </a:bodyPr>
          <a:lstStyle/>
          <a:p>
            <a:pPr algn="just"/>
            <a:r>
              <a:rPr lang="en-US" sz="6075" b="1" dirty="0">
                <a:latin typeface="Times New Roman" panose="02020603050405020304" pitchFamily="18" charset="0"/>
                <a:cs typeface="Times New Roman" panose="02020603050405020304" pitchFamily="18" charset="0"/>
              </a:rPr>
              <a:t>   Em bé khóc và gọi “Chị ơi!”, nhưng chị mải chơi chuyền với bạn không dỗ em.  Không đồng tình với hành vi của chị, vì chị chưa biết quan tâm </a:t>
            </a:r>
            <a:r>
              <a:rPr lang="en-US" sz="6075" b="1" dirty="0" err="1">
                <a:latin typeface="Times New Roman" panose="02020603050405020304" pitchFamily="18" charset="0"/>
                <a:cs typeface="Times New Roman" panose="02020603050405020304" pitchFamily="18" charset="0"/>
              </a:rPr>
              <a:t>đén</a:t>
            </a:r>
            <a:r>
              <a:rPr lang="en-US" sz="6075" b="1" dirty="0">
                <a:latin typeface="Times New Roman" panose="02020603050405020304" pitchFamily="18" charset="0"/>
                <a:cs typeface="Times New Roman" panose="02020603050405020304" pitchFamily="18" charset="0"/>
              </a:rPr>
              <a:t> em. </a:t>
            </a:r>
            <a:endParaRPr lang="vi-VN" sz="6075"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7427" y="874712"/>
            <a:ext cx="15728339" cy="10622300"/>
          </a:xfrm>
          <a:prstGeom prst="rect">
            <a:avLst/>
          </a:prstGeom>
        </p:spPr>
      </p:pic>
    </p:spTree>
    <p:extLst>
      <p:ext uri="{BB962C8B-B14F-4D97-AF65-F5344CB8AC3E}">
        <p14:creationId xmlns:p14="http://schemas.microsoft.com/office/powerpoint/2010/main" val="270539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te Cartoon Kids Frame Royalty Free Cliparts, Vectors, And Stoc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3" y="0"/>
            <a:ext cx="24680917" cy="156368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08396" y="4770437"/>
            <a:ext cx="18194404" cy="31547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9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Thảo luận nhóm</a:t>
            </a:r>
            <a:endParaRPr lang="en-US" sz="199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400243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524" y="874713"/>
            <a:ext cx="22484442" cy="1089529"/>
          </a:xfrm>
          <a:prstGeom prst="rect">
            <a:avLst/>
          </a:prstGeom>
          <a:noFill/>
        </p:spPr>
        <p:txBody>
          <a:bodyPr wrap="square" rtlCol="0">
            <a:spAutoFit/>
          </a:bodyPr>
          <a:lstStyle/>
          <a:p>
            <a:r>
              <a:rPr lang="en-US" sz="6480" b="1" dirty="0">
                <a:latin typeface="Times New Roman" panose="02020603050405020304" pitchFamily="18" charset="0"/>
                <a:cs typeface="Times New Roman" panose="02020603050405020304" pitchFamily="18" charset="0"/>
              </a:rPr>
              <a:t>b. Em sẽ làm gì nếu em là bạn trong mỗi tình huống dưới đây? </a:t>
            </a:r>
            <a:endParaRPr lang="vi-VN" sz="648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666" y="2885087"/>
            <a:ext cx="9152490" cy="52110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6976" y="2885087"/>
            <a:ext cx="9915196" cy="5211099"/>
          </a:xfrm>
          <a:prstGeom prst="rect">
            <a:avLst/>
          </a:prstGeom>
        </p:spPr>
      </p:pic>
      <p:sp>
        <p:nvSpPr>
          <p:cNvPr id="3" name="TextBox 2"/>
          <p:cNvSpPr txBox="1"/>
          <p:nvPr/>
        </p:nvSpPr>
        <p:spPr>
          <a:xfrm>
            <a:off x="555501" y="1955057"/>
            <a:ext cx="4629148" cy="840230"/>
          </a:xfrm>
          <a:prstGeom prst="rect">
            <a:avLst/>
          </a:prstGeom>
          <a:noFill/>
        </p:spPr>
        <p:txBody>
          <a:bodyPr wrap="square" rtlCol="0">
            <a:spAutoFit/>
          </a:bodyPr>
          <a:lstStyle/>
          <a:p>
            <a:r>
              <a:rPr lang="en-US" sz="4860" b="1" dirty="0">
                <a:latin typeface="Times New Roman" panose="02020603050405020304" pitchFamily="18" charset="0"/>
                <a:cs typeface="Times New Roman" panose="02020603050405020304" pitchFamily="18" charset="0"/>
              </a:rPr>
              <a:t>Tình huống 1</a:t>
            </a:r>
            <a:endParaRPr lang="vi-VN" sz="486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2026976" y="1950216"/>
            <a:ext cx="4629148" cy="840230"/>
          </a:xfrm>
          <a:prstGeom prst="rect">
            <a:avLst/>
          </a:prstGeom>
          <a:noFill/>
        </p:spPr>
        <p:txBody>
          <a:bodyPr wrap="square" rtlCol="0">
            <a:spAutoFit/>
          </a:bodyPr>
          <a:lstStyle/>
          <a:p>
            <a:r>
              <a:rPr lang="en-US" sz="4860" b="1" dirty="0">
                <a:latin typeface="Times New Roman" panose="02020603050405020304" pitchFamily="18" charset="0"/>
                <a:cs typeface="Times New Roman" panose="02020603050405020304" pitchFamily="18" charset="0"/>
              </a:rPr>
              <a:t>Tình huống 2</a:t>
            </a:r>
            <a:endParaRPr lang="vi-VN" sz="486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609961" y="10813545"/>
            <a:ext cx="4629148" cy="840230"/>
          </a:xfrm>
          <a:prstGeom prst="rect">
            <a:avLst/>
          </a:prstGeom>
          <a:noFill/>
        </p:spPr>
        <p:txBody>
          <a:bodyPr wrap="square" rtlCol="0">
            <a:spAutoFit/>
          </a:bodyPr>
          <a:lstStyle/>
          <a:p>
            <a:r>
              <a:rPr lang="en-US" sz="4860" b="1" dirty="0">
                <a:latin typeface="Times New Roman" panose="02020603050405020304" pitchFamily="18" charset="0"/>
                <a:cs typeface="Times New Roman" panose="02020603050405020304" pitchFamily="18" charset="0"/>
              </a:rPr>
              <a:t>Tình huống 3</a:t>
            </a:r>
            <a:endParaRPr lang="vi-VN" sz="486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336" y="8281352"/>
            <a:ext cx="11377098" cy="6242739"/>
          </a:xfrm>
          <a:prstGeom prst="rect">
            <a:avLst/>
          </a:prstGeom>
        </p:spPr>
      </p:pic>
    </p:spTree>
    <p:extLst>
      <p:ext uri="{BB962C8B-B14F-4D97-AF65-F5344CB8AC3E}">
        <p14:creationId xmlns:p14="http://schemas.microsoft.com/office/powerpoint/2010/main" val="360888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4523" y="12626089"/>
            <a:ext cx="23912867" cy="1962076"/>
          </a:xfrm>
          <a:prstGeom prst="rect">
            <a:avLst/>
          </a:prstGeom>
          <a:noFill/>
        </p:spPr>
        <p:txBody>
          <a:bodyPr wrap="square" rtlCol="0">
            <a:spAutoFit/>
          </a:bodyPr>
          <a:lstStyle/>
          <a:p>
            <a:r>
              <a:rPr lang="en-US" sz="6075" b="1" dirty="0">
                <a:latin typeface="Times New Roman" panose="02020603050405020304" pitchFamily="18" charset="0"/>
                <a:cs typeface="Times New Roman" panose="02020603050405020304" pitchFamily="18" charset="0"/>
              </a:rPr>
              <a:t>Em nên ở nhà trông em bé và hẹn các bạn đá bóng vào lúc khác hoặc em có thể rủ các bạn vào nhà cùng chơi với em bé, rồi đi đá bóng sau. </a:t>
            </a:r>
            <a:endParaRPr lang="vi-VN" sz="6075"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34" y="1086331"/>
            <a:ext cx="23807054" cy="11539758"/>
          </a:xfrm>
          <a:prstGeom prst="rect">
            <a:avLst/>
          </a:prstGeom>
        </p:spPr>
      </p:pic>
    </p:spTree>
    <p:extLst>
      <p:ext uri="{BB962C8B-B14F-4D97-AF65-F5344CB8AC3E}">
        <p14:creationId xmlns:p14="http://schemas.microsoft.com/office/powerpoint/2010/main" val="17333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793" y="13577993"/>
            <a:ext cx="24071580" cy="1027204"/>
          </a:xfrm>
          <a:prstGeom prst="rect">
            <a:avLst/>
          </a:prstGeom>
          <a:noFill/>
        </p:spPr>
        <p:txBody>
          <a:bodyPr wrap="square" rtlCol="0">
            <a:spAutoFit/>
          </a:bodyPr>
          <a:lstStyle/>
          <a:p>
            <a:r>
              <a:rPr lang="en-US" sz="6075" b="1" dirty="0">
                <a:latin typeface="Times New Roman" panose="02020603050405020304" pitchFamily="18" charset="0"/>
                <a:cs typeface="Times New Roman" panose="02020603050405020304" pitchFamily="18" charset="0"/>
              </a:rPr>
              <a:t>Em nên cho em bé mượn búp bê hoặc cùng em bé chơi chung búp bê. </a:t>
            </a:r>
            <a:endParaRPr lang="vi-VN" sz="6075"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93" y="1171870"/>
            <a:ext cx="24071580" cy="12023118"/>
          </a:xfrm>
          <a:prstGeom prst="rect">
            <a:avLst/>
          </a:prstGeom>
        </p:spPr>
      </p:pic>
    </p:spTree>
    <p:extLst>
      <p:ext uri="{BB962C8B-B14F-4D97-AF65-F5344CB8AC3E}">
        <p14:creationId xmlns:p14="http://schemas.microsoft.com/office/powerpoint/2010/main" val="117599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789" y="13366375"/>
            <a:ext cx="22484442" cy="1089529"/>
          </a:xfrm>
          <a:prstGeom prst="rect">
            <a:avLst/>
          </a:prstGeom>
          <a:noFill/>
        </p:spPr>
        <p:txBody>
          <a:bodyPr wrap="square" rtlCol="0">
            <a:spAutoFit/>
          </a:bodyPr>
          <a:lstStyle/>
          <a:p>
            <a:r>
              <a:rPr lang="en-US" sz="6480" b="1" dirty="0">
                <a:latin typeface="Times New Roman" panose="02020603050405020304" pitchFamily="18" charset="0"/>
                <a:cs typeface="Times New Roman" panose="02020603050405020304" pitchFamily="18" charset="0"/>
              </a:rPr>
              <a:t>Anh bận học, em nên quét nhà giúp anh. </a:t>
            </a:r>
            <a:endParaRPr lang="vi-VN" sz="972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90" y="1139235"/>
            <a:ext cx="23956955" cy="12227138"/>
          </a:xfrm>
          <a:prstGeom prst="rect">
            <a:avLst/>
          </a:prstGeom>
        </p:spPr>
      </p:pic>
    </p:spTree>
    <p:extLst>
      <p:ext uri="{BB962C8B-B14F-4D97-AF65-F5344CB8AC3E}">
        <p14:creationId xmlns:p14="http://schemas.microsoft.com/office/powerpoint/2010/main" val="166488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5821" y="1216138"/>
            <a:ext cx="23167047" cy="3083921"/>
          </a:xfrm>
          <a:prstGeom prst="rect">
            <a:avLst/>
          </a:prstGeom>
          <a:noFill/>
        </p:spPr>
        <p:txBody>
          <a:bodyPr wrap="square" rtlCol="0">
            <a:spAutoFit/>
          </a:bodyPr>
          <a:lstStyle/>
          <a:p>
            <a:r>
              <a:rPr lang="en-US" sz="6480" b="1" dirty="0">
                <a:latin typeface="Times New Roman" panose="02020603050405020304" pitchFamily="18" charset="0"/>
                <a:cs typeface="Times New Roman" panose="02020603050405020304" pitchFamily="18" charset="0"/>
              </a:rPr>
              <a:t>c. Tự liên hệ</a:t>
            </a:r>
          </a:p>
          <a:p>
            <a:r>
              <a:rPr lang="en-US" sz="6480" b="1" dirty="0">
                <a:latin typeface="Times New Roman" panose="02020603050405020304" pitchFamily="18" charset="0"/>
                <a:cs typeface="Times New Roman" panose="02020603050405020304" pitchFamily="18" charset="0"/>
              </a:rPr>
              <a:t>- Em đã làm gì để thể hiện sự quan tâm, chăm sóc anh chị em trong gia đình?</a:t>
            </a:r>
            <a:endParaRPr lang="vi-VN" sz="648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824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order Design With Little Girl Illustration Royalty Fre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1" y="-14397"/>
            <a:ext cx="24667779" cy="156512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90292" y="2332037"/>
            <a:ext cx="6825908" cy="1323439"/>
          </a:xfrm>
          <a:prstGeom prst="rect">
            <a:avLst/>
          </a:prstGeom>
          <a:solidFill>
            <a:schemeClr val="accent3">
              <a:lumMod val="60000"/>
              <a:lumOff val="40000"/>
            </a:schemeClr>
          </a:solidFill>
        </p:spPr>
        <p:txBody>
          <a:bodyPr wrap="none" rtlCol="0">
            <a:spAutoFit/>
          </a:bodyPr>
          <a:lstStyle/>
          <a:p>
            <a:r>
              <a:rPr lang="vi-VN" sz="8000" b="1" dirty="0">
                <a:solidFill>
                  <a:srgbClr val="FF0000"/>
                </a:solidFill>
                <a:latin typeface="Times New Roman" pitchFamily="18" charset="0"/>
                <a:cs typeface="Times New Roman" pitchFamily="18" charset="0"/>
              </a:rPr>
              <a:t>LỜI KHUYÊN</a:t>
            </a:r>
            <a:endParaRPr lang="en-US" sz="8000" b="1" dirty="0">
              <a:solidFill>
                <a:srgbClr val="FF0000"/>
              </a:solidFill>
              <a:latin typeface="Times New Roman" pitchFamily="18" charset="0"/>
              <a:cs typeface="Times New Roman" pitchFamily="18" charset="0"/>
            </a:endParaRPr>
          </a:p>
        </p:txBody>
      </p:sp>
      <p:sp>
        <p:nvSpPr>
          <p:cNvPr id="4" name="TextBox 3"/>
          <p:cNvSpPr txBox="1"/>
          <p:nvPr/>
        </p:nvSpPr>
        <p:spPr>
          <a:xfrm>
            <a:off x="3962400" y="4609643"/>
            <a:ext cx="16762922" cy="7171194"/>
          </a:xfrm>
          <a:prstGeom prst="rect">
            <a:avLst/>
          </a:prstGeom>
          <a:solidFill>
            <a:schemeClr val="accent6">
              <a:lumMod val="20000"/>
              <a:lumOff val="80000"/>
            </a:schemeClr>
          </a:solidFill>
        </p:spPr>
        <p:txBody>
          <a:bodyPr wrap="none" rtlCol="0">
            <a:spAutoFit/>
          </a:bodyPr>
          <a:lstStyle/>
          <a:p>
            <a:r>
              <a:rPr lang="vi-VN" sz="11500" b="1" dirty="0">
                <a:solidFill>
                  <a:srgbClr val="002060"/>
                </a:solidFill>
                <a:latin typeface="Times New Roman" pitchFamily="18" charset="0"/>
                <a:cs typeface="Times New Roman" pitchFamily="18" charset="0"/>
              </a:rPr>
              <a:t>Anh chị em hòa thuận</a:t>
            </a:r>
          </a:p>
          <a:p>
            <a:r>
              <a:rPr lang="vi-VN" sz="11500" b="1" dirty="0">
                <a:solidFill>
                  <a:srgbClr val="002060"/>
                </a:solidFill>
                <a:latin typeface="Times New Roman" pitchFamily="18" charset="0"/>
                <a:cs typeface="Times New Roman" pitchFamily="18" charset="0"/>
              </a:rPr>
              <a:t>Yêu thương, giúp đỡ nhau</a:t>
            </a:r>
          </a:p>
          <a:p>
            <a:r>
              <a:rPr lang="vi-VN" sz="11500" b="1" dirty="0">
                <a:solidFill>
                  <a:srgbClr val="002060"/>
                </a:solidFill>
                <a:latin typeface="Times New Roman" pitchFamily="18" charset="0"/>
                <a:cs typeface="Times New Roman" pitchFamily="18" charset="0"/>
              </a:rPr>
              <a:t>Tình cảm sẽ bền lâu</a:t>
            </a:r>
          </a:p>
          <a:p>
            <a:r>
              <a:rPr lang="vi-VN" sz="11500" b="1" dirty="0">
                <a:solidFill>
                  <a:srgbClr val="002060"/>
                </a:solidFill>
                <a:latin typeface="Times New Roman" pitchFamily="18" charset="0"/>
                <a:cs typeface="Times New Roman" pitchFamily="18" charset="0"/>
              </a:rPr>
              <a:t>Gia đình thêm đầm ấm.</a:t>
            </a:r>
            <a:endParaRPr lang="en-US" sz="115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2389812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8701" y="122237"/>
            <a:ext cx="10944301" cy="1059725"/>
          </a:xfrm>
          <a:prstGeom prst="rect">
            <a:avLst/>
          </a:prstGeom>
          <a:noFill/>
        </p:spPr>
        <p:txBody>
          <a:bodyPr wrap="none" lIns="150316" tIns="75158" rIns="150316" bIns="75158" rtlCol="0">
            <a:spAutoFit/>
          </a:bodyPr>
          <a:lstStyle/>
          <a:p>
            <a:r>
              <a:rPr lang="vi-VN" sz="5900" b="1" dirty="0">
                <a:latin typeface="Times New Roman" pitchFamily="18" charset="0"/>
                <a:cs typeface="Times New Roman" pitchFamily="18" charset="0"/>
              </a:rPr>
              <a:t>a. Cùng hát bài </a:t>
            </a:r>
            <a:r>
              <a:rPr lang="vi-VN" sz="5900" b="1" i="1" dirty="0">
                <a:solidFill>
                  <a:srgbClr val="FF0000"/>
                </a:solidFill>
                <a:latin typeface="Times New Roman" pitchFamily="18" charset="0"/>
                <a:cs typeface="Times New Roman" pitchFamily="18" charset="0"/>
              </a:rPr>
              <a:t>Làm anh khó đấy</a:t>
            </a:r>
            <a:endParaRPr lang="en-US" sz="5900" b="1" i="1" dirty="0">
              <a:solidFill>
                <a:srgbClr val="FF0000"/>
              </a:solidFill>
              <a:latin typeface="Times New Roman" pitchFamily="18" charset="0"/>
              <a:cs typeface="Times New Roman" pitchFamily="18" charset="0"/>
            </a:endParaRPr>
          </a:p>
        </p:txBody>
      </p:sp>
      <p:pic>
        <p:nvPicPr>
          <p:cNvPr id="3" name="Làm Anh Khó Đấy - Tốp Ca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395" y="1417637"/>
            <a:ext cx="23994532" cy="13951674"/>
          </a:xfrm>
          <a:prstGeom prst="rect">
            <a:avLst/>
          </a:prstGeom>
        </p:spPr>
      </p:pic>
    </p:spTree>
    <p:extLst>
      <p:ext uri="{BB962C8B-B14F-4D97-AF65-F5344CB8AC3E}">
        <p14:creationId xmlns:p14="http://schemas.microsoft.com/office/powerpoint/2010/main" val="2524198656"/>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ạy học Toán theo hướng phát triển năng lực của học sinh Tiểu họ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688800" cy="1563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863402"/>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te Cartoon Kids And School Bus Frame Royalty Free Clipart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24688800" cy="156368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38647" y="5075237"/>
            <a:ext cx="14430553" cy="3154710"/>
          </a:xfrm>
          <a:prstGeom prst="rect">
            <a:avLst/>
          </a:prstGeom>
          <a:noFill/>
        </p:spPr>
        <p:txBody>
          <a:bodyPr wrap="none" lIns="91440" tIns="45720" rIns="91440" bIns="45720">
            <a:spAutoFit/>
          </a:bodyPr>
          <a:lstStyle/>
          <a:p>
            <a:pPr algn="ctr"/>
            <a:r>
              <a:rPr lang="en-US" sz="199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cs typeface="Times New Roman" pitchFamily="18" charset="0"/>
              </a:rPr>
              <a:t>KHÁM PHÁ</a:t>
            </a:r>
          </a:p>
        </p:txBody>
      </p:sp>
    </p:spTree>
    <p:extLst>
      <p:ext uri="{BB962C8B-B14F-4D97-AF65-F5344CB8AC3E}">
        <p14:creationId xmlns:p14="http://schemas.microsoft.com/office/powerpoint/2010/main" val="226591328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27037"/>
            <a:ext cx="23482711" cy="1107996"/>
          </a:xfrm>
          <a:prstGeom prst="rect">
            <a:avLst/>
          </a:prstGeom>
          <a:noFill/>
        </p:spPr>
        <p:txBody>
          <a:bodyPr wrap="none" rtlCol="0">
            <a:spAutoFit/>
          </a:bodyPr>
          <a:lstStyle/>
          <a:p>
            <a:r>
              <a:rPr lang="vi-VN" sz="6600" b="1" dirty="0">
                <a:latin typeface="+mj-lt"/>
              </a:rPr>
              <a:t>a. Xem tranh và nêu những việc anh chị nên làm đối với em nhỏ</a:t>
            </a:r>
            <a:endParaRPr lang="en-US" sz="6600" b="1" dirty="0">
              <a:latin typeface="+mj-lt"/>
            </a:endParaRPr>
          </a:p>
        </p:txBody>
      </p:sp>
      <p:pic>
        <p:nvPicPr>
          <p:cNvPr id="3" name="Picture 2"/>
          <p:cNvPicPr/>
          <p:nvPr/>
        </p:nvPicPr>
        <p:blipFill rotWithShape="1">
          <a:blip r:embed="rId2"/>
          <a:srcRect l="1189"/>
          <a:stretch/>
        </p:blipFill>
        <p:spPr>
          <a:xfrm>
            <a:off x="-1" y="1646238"/>
            <a:ext cx="12665951" cy="6705599"/>
          </a:xfrm>
          <a:prstGeom prst="rect">
            <a:avLst/>
          </a:prstGeom>
        </p:spPr>
      </p:pic>
      <p:pic>
        <p:nvPicPr>
          <p:cNvPr id="4" name="Picture 3"/>
          <p:cNvPicPr/>
          <p:nvPr/>
        </p:nvPicPr>
        <p:blipFill rotWithShape="1">
          <a:blip r:embed="rId3"/>
          <a:srcRect r="2581"/>
          <a:stretch/>
        </p:blipFill>
        <p:spPr>
          <a:xfrm>
            <a:off x="11563020" y="1528850"/>
            <a:ext cx="11506200" cy="6705601"/>
          </a:xfrm>
          <a:prstGeom prst="rect">
            <a:avLst/>
          </a:prstGeom>
        </p:spPr>
      </p:pic>
      <p:pic>
        <p:nvPicPr>
          <p:cNvPr id="5" name="Picture 4"/>
          <p:cNvPicPr/>
          <p:nvPr/>
        </p:nvPicPr>
        <p:blipFill rotWithShape="1">
          <a:blip r:embed="rId4"/>
          <a:srcRect l="2223" t="2338" b="23149"/>
          <a:stretch/>
        </p:blipFill>
        <p:spPr>
          <a:xfrm>
            <a:off x="-1" y="8351837"/>
            <a:ext cx="12665952" cy="7285037"/>
          </a:xfrm>
          <a:prstGeom prst="rect">
            <a:avLst/>
          </a:prstGeom>
        </p:spPr>
      </p:pic>
      <p:pic>
        <p:nvPicPr>
          <p:cNvPr id="6" name="Picture 5"/>
          <p:cNvPicPr/>
          <p:nvPr/>
        </p:nvPicPr>
        <p:blipFill>
          <a:blip r:embed="rId5"/>
          <a:stretch>
            <a:fillRect/>
          </a:stretch>
        </p:blipFill>
        <p:spPr>
          <a:xfrm>
            <a:off x="13411200" y="8123240"/>
            <a:ext cx="10820401" cy="7162798"/>
          </a:xfrm>
          <a:prstGeom prst="rect">
            <a:avLst/>
          </a:prstGeom>
        </p:spPr>
      </p:pic>
    </p:spTree>
    <p:extLst>
      <p:ext uri="{BB962C8B-B14F-4D97-AF65-F5344CB8AC3E}">
        <p14:creationId xmlns:p14="http://schemas.microsoft.com/office/powerpoint/2010/main" val="893634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3"/>
                                        </p:tgtEl>
                                      </p:cBhvr>
                                    </p:animEffect>
                                    <p:anim calcmode="lin" valueType="num">
                                      <p:cBhvr>
                                        <p:cTn id="7"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14" dur="26">
                                          <p:stCondLst>
                                            <p:cond delay="620"/>
                                          </p:stCondLst>
                                        </p:cTn>
                                        <p:tgtEl>
                                          <p:spTgt spid="3"/>
                                        </p:tgtEl>
                                      </p:cBhvr>
                                      <p:to x="100000" y="60000"/>
                                    </p:animScale>
                                    <p:animScale>
                                      <p:cBhvr>
                                        <p:cTn id="15" dur="166" decel="50000">
                                          <p:stCondLst>
                                            <p:cond delay="646"/>
                                          </p:stCondLst>
                                        </p:cTn>
                                        <p:tgtEl>
                                          <p:spTgt spid="3"/>
                                        </p:tgtEl>
                                      </p:cBhvr>
                                      <p:to x="100000" y="100000"/>
                                    </p:animScale>
                                    <p:animScale>
                                      <p:cBhvr>
                                        <p:cTn id="16" dur="26">
                                          <p:stCondLst>
                                            <p:cond delay="1312"/>
                                          </p:stCondLst>
                                        </p:cTn>
                                        <p:tgtEl>
                                          <p:spTgt spid="3"/>
                                        </p:tgtEl>
                                      </p:cBhvr>
                                      <p:to x="100000" y="80000"/>
                                    </p:animScale>
                                    <p:animScale>
                                      <p:cBhvr>
                                        <p:cTn id="17" dur="166" decel="50000">
                                          <p:stCondLst>
                                            <p:cond delay="1338"/>
                                          </p:stCondLst>
                                        </p:cTn>
                                        <p:tgtEl>
                                          <p:spTgt spid="3"/>
                                        </p:tgtEl>
                                      </p:cBhvr>
                                      <p:to x="100000" y="100000"/>
                                    </p:animScale>
                                    <p:animScale>
                                      <p:cBhvr>
                                        <p:cTn id="18" dur="26">
                                          <p:stCondLst>
                                            <p:cond delay="1642"/>
                                          </p:stCondLst>
                                        </p:cTn>
                                        <p:tgtEl>
                                          <p:spTgt spid="3"/>
                                        </p:tgtEl>
                                      </p:cBhvr>
                                      <p:to x="100000" y="90000"/>
                                    </p:animScale>
                                    <p:animScale>
                                      <p:cBhvr>
                                        <p:cTn id="19" dur="166" decel="50000">
                                          <p:stCondLst>
                                            <p:cond delay="1668"/>
                                          </p:stCondLst>
                                        </p:cTn>
                                        <p:tgtEl>
                                          <p:spTgt spid="3"/>
                                        </p:tgtEl>
                                      </p:cBhvr>
                                      <p:to x="100000" y="100000"/>
                                    </p:animScale>
                                    <p:animScale>
                                      <p:cBhvr>
                                        <p:cTn id="20" dur="26">
                                          <p:stCondLst>
                                            <p:cond delay="1808"/>
                                          </p:stCondLst>
                                        </p:cTn>
                                        <p:tgtEl>
                                          <p:spTgt spid="3"/>
                                        </p:tgtEl>
                                      </p:cBhvr>
                                      <p:to x="100000" y="95000"/>
                                    </p:animScale>
                                    <p:animScale>
                                      <p:cBhvr>
                                        <p:cTn id="21" dur="166" decel="50000">
                                          <p:stCondLst>
                                            <p:cond delay="1834"/>
                                          </p:stCondLst>
                                        </p:cTn>
                                        <p:tgtEl>
                                          <p:spTgt spid="3"/>
                                        </p:tgtEl>
                                      </p:cBhvr>
                                      <p:to x="100000" y="100000"/>
                                    </p:animScale>
                                    <p:set>
                                      <p:cBhvr>
                                        <p:cTn id="22" dur="1" fill="hold">
                                          <p:stCondLst>
                                            <p:cond delay="1999"/>
                                          </p:stCondLst>
                                        </p:cTn>
                                        <p:tgtEl>
                                          <p:spTgt spid="3"/>
                                        </p:tgtEl>
                                        <p:attrNameLst>
                                          <p:attrName>style.visibility</p:attrName>
                                        </p:attrNameLst>
                                      </p:cBhvr>
                                      <p:to>
                                        <p:strVal val="hidden"/>
                                      </p:to>
                                    </p:set>
                                  </p:childTnLst>
                                </p:cTn>
                              </p:par>
                              <p:par>
                                <p:cTn id="23" presetID="26" presetClass="exit" presetSubtype="0" fill="hold" grpId="0" nodeType="withEffect">
                                  <p:stCondLst>
                                    <p:cond delay="0"/>
                                  </p:stCondLst>
                                  <p:childTnLst>
                                    <p:animEffect transition="out" filter="wipe(down)">
                                      <p:cBhvr>
                                        <p:cTn id="24" dur="180" accel="50000">
                                          <p:stCondLst>
                                            <p:cond delay="1820"/>
                                          </p:stCondLst>
                                        </p:cTn>
                                        <p:tgtEl>
                                          <p:spTgt spid="2"/>
                                        </p:tgtEl>
                                      </p:cBhvr>
                                    </p:animEffect>
                                    <p:anim calcmode="lin" valueType="num">
                                      <p:cBhvr>
                                        <p:cTn id="25"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26"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27"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1"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32" dur="26">
                                          <p:stCondLst>
                                            <p:cond delay="620"/>
                                          </p:stCondLst>
                                        </p:cTn>
                                        <p:tgtEl>
                                          <p:spTgt spid="2"/>
                                        </p:tgtEl>
                                      </p:cBhvr>
                                      <p:to x="100000" y="60000"/>
                                    </p:animScale>
                                    <p:animScale>
                                      <p:cBhvr>
                                        <p:cTn id="33" dur="166" decel="50000">
                                          <p:stCondLst>
                                            <p:cond delay="64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set>
                                      <p:cBhvr>
                                        <p:cTn id="40" dur="1" fill="hold">
                                          <p:stCondLst>
                                            <p:cond delay="1999"/>
                                          </p:stCondLst>
                                        </p:cTn>
                                        <p:tgtEl>
                                          <p:spTgt spid="2"/>
                                        </p:tgtEl>
                                        <p:attrNameLst>
                                          <p:attrName>style.visibility</p:attrName>
                                        </p:attrNameLst>
                                      </p:cBhvr>
                                      <p:to>
                                        <p:strVal val="hidden"/>
                                      </p:to>
                                    </p:set>
                                  </p:childTnLst>
                                </p:cTn>
                              </p:par>
                              <p:par>
                                <p:cTn id="41" presetID="26" presetClass="exit" presetSubtype="0" fill="hold" nodeType="withEffect">
                                  <p:stCondLst>
                                    <p:cond delay="0"/>
                                  </p:stCondLst>
                                  <p:childTnLst>
                                    <p:animEffect transition="out" filter="wipe(down)">
                                      <p:cBhvr>
                                        <p:cTn id="42" dur="180" accel="50000">
                                          <p:stCondLst>
                                            <p:cond delay="1820"/>
                                          </p:stCondLst>
                                        </p:cTn>
                                        <p:tgtEl>
                                          <p:spTgt spid="4"/>
                                        </p:tgtEl>
                                      </p:cBhvr>
                                    </p:animEffect>
                                    <p:anim calcmode="lin" valueType="num">
                                      <p:cBhvr>
                                        <p:cTn id="43"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44"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45"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50" dur="26">
                                          <p:stCondLst>
                                            <p:cond delay="620"/>
                                          </p:stCondLst>
                                        </p:cTn>
                                        <p:tgtEl>
                                          <p:spTgt spid="4"/>
                                        </p:tgtEl>
                                      </p:cBhvr>
                                      <p:to x="100000" y="60000"/>
                                    </p:animScale>
                                    <p:animScale>
                                      <p:cBhvr>
                                        <p:cTn id="51" dur="166" decel="50000">
                                          <p:stCondLst>
                                            <p:cond delay="646"/>
                                          </p:stCondLst>
                                        </p:cTn>
                                        <p:tgtEl>
                                          <p:spTgt spid="4"/>
                                        </p:tgtEl>
                                      </p:cBhvr>
                                      <p:to x="100000" y="100000"/>
                                    </p:animScale>
                                    <p:animScale>
                                      <p:cBhvr>
                                        <p:cTn id="52" dur="26">
                                          <p:stCondLst>
                                            <p:cond delay="1312"/>
                                          </p:stCondLst>
                                        </p:cTn>
                                        <p:tgtEl>
                                          <p:spTgt spid="4"/>
                                        </p:tgtEl>
                                      </p:cBhvr>
                                      <p:to x="100000" y="80000"/>
                                    </p:animScale>
                                    <p:animScale>
                                      <p:cBhvr>
                                        <p:cTn id="53" dur="166" decel="50000">
                                          <p:stCondLst>
                                            <p:cond delay="1338"/>
                                          </p:stCondLst>
                                        </p:cTn>
                                        <p:tgtEl>
                                          <p:spTgt spid="4"/>
                                        </p:tgtEl>
                                      </p:cBhvr>
                                      <p:to x="100000" y="100000"/>
                                    </p:animScale>
                                    <p:animScale>
                                      <p:cBhvr>
                                        <p:cTn id="54" dur="26">
                                          <p:stCondLst>
                                            <p:cond delay="1642"/>
                                          </p:stCondLst>
                                        </p:cTn>
                                        <p:tgtEl>
                                          <p:spTgt spid="4"/>
                                        </p:tgtEl>
                                      </p:cBhvr>
                                      <p:to x="100000" y="90000"/>
                                    </p:animScale>
                                    <p:animScale>
                                      <p:cBhvr>
                                        <p:cTn id="55" dur="166" decel="50000">
                                          <p:stCondLst>
                                            <p:cond delay="1668"/>
                                          </p:stCondLst>
                                        </p:cTn>
                                        <p:tgtEl>
                                          <p:spTgt spid="4"/>
                                        </p:tgtEl>
                                      </p:cBhvr>
                                      <p:to x="100000" y="100000"/>
                                    </p:animScale>
                                    <p:animScale>
                                      <p:cBhvr>
                                        <p:cTn id="56" dur="26">
                                          <p:stCondLst>
                                            <p:cond delay="1808"/>
                                          </p:stCondLst>
                                        </p:cTn>
                                        <p:tgtEl>
                                          <p:spTgt spid="4"/>
                                        </p:tgtEl>
                                      </p:cBhvr>
                                      <p:to x="100000" y="95000"/>
                                    </p:animScale>
                                    <p:animScale>
                                      <p:cBhvr>
                                        <p:cTn id="57" dur="166" decel="50000">
                                          <p:stCondLst>
                                            <p:cond delay="1834"/>
                                          </p:stCondLst>
                                        </p:cTn>
                                        <p:tgtEl>
                                          <p:spTgt spid="4"/>
                                        </p:tgtEl>
                                      </p:cBhvr>
                                      <p:to x="100000" y="100000"/>
                                    </p:animScale>
                                    <p:set>
                                      <p:cBhvr>
                                        <p:cTn id="58" dur="1" fill="hold">
                                          <p:stCondLst>
                                            <p:cond delay="1999"/>
                                          </p:stCondLst>
                                        </p:cTn>
                                        <p:tgtEl>
                                          <p:spTgt spid="4"/>
                                        </p:tgtEl>
                                        <p:attrNameLst>
                                          <p:attrName>style.visibility</p:attrName>
                                        </p:attrNameLst>
                                      </p:cBhvr>
                                      <p:to>
                                        <p:strVal val="hidden"/>
                                      </p:to>
                                    </p:set>
                                  </p:childTnLst>
                                </p:cTn>
                              </p:par>
                              <p:par>
                                <p:cTn id="59" presetID="26" presetClass="exit" presetSubtype="0" fill="hold" nodeType="withEffect">
                                  <p:stCondLst>
                                    <p:cond delay="0"/>
                                  </p:stCondLst>
                                  <p:childTnLst>
                                    <p:animEffect transition="out" filter="wipe(down)">
                                      <p:cBhvr>
                                        <p:cTn id="60" dur="180" accel="50000">
                                          <p:stCondLst>
                                            <p:cond delay="1820"/>
                                          </p:stCondLst>
                                        </p:cTn>
                                        <p:tgtEl>
                                          <p:spTgt spid="6"/>
                                        </p:tgtEl>
                                      </p:cBhvr>
                                    </p:animEffect>
                                    <p:anim calcmode="lin" valueType="num">
                                      <p:cBhvr>
                                        <p:cTn id="61"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62"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63"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4"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5"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6"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7"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68" dur="26">
                                          <p:stCondLst>
                                            <p:cond delay="620"/>
                                          </p:stCondLst>
                                        </p:cTn>
                                        <p:tgtEl>
                                          <p:spTgt spid="6"/>
                                        </p:tgtEl>
                                      </p:cBhvr>
                                      <p:to x="100000" y="60000"/>
                                    </p:animScale>
                                    <p:animScale>
                                      <p:cBhvr>
                                        <p:cTn id="69" dur="166" decel="50000">
                                          <p:stCondLst>
                                            <p:cond delay="646"/>
                                          </p:stCondLst>
                                        </p:cTn>
                                        <p:tgtEl>
                                          <p:spTgt spid="6"/>
                                        </p:tgtEl>
                                      </p:cBhvr>
                                      <p:to x="100000" y="100000"/>
                                    </p:animScale>
                                    <p:animScale>
                                      <p:cBhvr>
                                        <p:cTn id="70" dur="26">
                                          <p:stCondLst>
                                            <p:cond delay="1312"/>
                                          </p:stCondLst>
                                        </p:cTn>
                                        <p:tgtEl>
                                          <p:spTgt spid="6"/>
                                        </p:tgtEl>
                                      </p:cBhvr>
                                      <p:to x="100000" y="80000"/>
                                    </p:animScale>
                                    <p:animScale>
                                      <p:cBhvr>
                                        <p:cTn id="71" dur="166" decel="50000">
                                          <p:stCondLst>
                                            <p:cond delay="1338"/>
                                          </p:stCondLst>
                                        </p:cTn>
                                        <p:tgtEl>
                                          <p:spTgt spid="6"/>
                                        </p:tgtEl>
                                      </p:cBhvr>
                                      <p:to x="100000" y="100000"/>
                                    </p:animScale>
                                    <p:animScale>
                                      <p:cBhvr>
                                        <p:cTn id="72" dur="26">
                                          <p:stCondLst>
                                            <p:cond delay="1642"/>
                                          </p:stCondLst>
                                        </p:cTn>
                                        <p:tgtEl>
                                          <p:spTgt spid="6"/>
                                        </p:tgtEl>
                                      </p:cBhvr>
                                      <p:to x="100000" y="90000"/>
                                    </p:animScale>
                                    <p:animScale>
                                      <p:cBhvr>
                                        <p:cTn id="73" dur="166" decel="50000">
                                          <p:stCondLst>
                                            <p:cond delay="1668"/>
                                          </p:stCondLst>
                                        </p:cTn>
                                        <p:tgtEl>
                                          <p:spTgt spid="6"/>
                                        </p:tgtEl>
                                      </p:cBhvr>
                                      <p:to x="100000" y="100000"/>
                                    </p:animScale>
                                    <p:animScale>
                                      <p:cBhvr>
                                        <p:cTn id="74" dur="26">
                                          <p:stCondLst>
                                            <p:cond delay="1808"/>
                                          </p:stCondLst>
                                        </p:cTn>
                                        <p:tgtEl>
                                          <p:spTgt spid="6"/>
                                        </p:tgtEl>
                                      </p:cBhvr>
                                      <p:to x="100000" y="95000"/>
                                    </p:animScale>
                                    <p:animScale>
                                      <p:cBhvr>
                                        <p:cTn id="75" dur="166" decel="50000">
                                          <p:stCondLst>
                                            <p:cond delay="1834"/>
                                          </p:stCondLst>
                                        </p:cTn>
                                        <p:tgtEl>
                                          <p:spTgt spid="6"/>
                                        </p:tgtEl>
                                      </p:cBhvr>
                                      <p:to x="100000" y="100000"/>
                                    </p:animScale>
                                    <p:set>
                                      <p:cBhvr>
                                        <p:cTn id="76" dur="1" fill="hold">
                                          <p:stCondLst>
                                            <p:cond delay="1999"/>
                                          </p:stCondLst>
                                        </p:cTn>
                                        <p:tgtEl>
                                          <p:spTgt spid="6"/>
                                        </p:tgtEl>
                                        <p:attrNameLst>
                                          <p:attrName>style.visibility</p:attrName>
                                        </p:attrNameLst>
                                      </p:cBhvr>
                                      <p:to>
                                        <p:strVal val="hidden"/>
                                      </p:to>
                                    </p:set>
                                  </p:childTnLst>
                                </p:cTn>
                              </p:par>
                              <p:par>
                                <p:cTn id="77" presetID="26" presetClass="exit" presetSubtype="0" fill="hold" nodeType="withEffect">
                                  <p:stCondLst>
                                    <p:cond delay="0"/>
                                  </p:stCondLst>
                                  <p:childTnLst>
                                    <p:animEffect transition="out" filter="wipe(down)">
                                      <p:cBhvr>
                                        <p:cTn id="78" dur="180" accel="50000">
                                          <p:stCondLst>
                                            <p:cond delay="1820"/>
                                          </p:stCondLst>
                                        </p:cTn>
                                        <p:tgtEl>
                                          <p:spTgt spid="5"/>
                                        </p:tgtEl>
                                      </p:cBhvr>
                                    </p:animEffect>
                                    <p:anim calcmode="lin" valueType="num">
                                      <p:cBhvr>
                                        <p:cTn id="79"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80"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81"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82"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3"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4"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5"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86" dur="26">
                                          <p:stCondLst>
                                            <p:cond delay="620"/>
                                          </p:stCondLst>
                                        </p:cTn>
                                        <p:tgtEl>
                                          <p:spTgt spid="5"/>
                                        </p:tgtEl>
                                      </p:cBhvr>
                                      <p:to x="100000" y="60000"/>
                                    </p:animScale>
                                    <p:animScale>
                                      <p:cBhvr>
                                        <p:cTn id="87" dur="166" decel="50000">
                                          <p:stCondLst>
                                            <p:cond delay="646"/>
                                          </p:stCondLst>
                                        </p:cTn>
                                        <p:tgtEl>
                                          <p:spTgt spid="5"/>
                                        </p:tgtEl>
                                      </p:cBhvr>
                                      <p:to x="100000" y="100000"/>
                                    </p:animScale>
                                    <p:animScale>
                                      <p:cBhvr>
                                        <p:cTn id="88" dur="26">
                                          <p:stCondLst>
                                            <p:cond delay="1312"/>
                                          </p:stCondLst>
                                        </p:cTn>
                                        <p:tgtEl>
                                          <p:spTgt spid="5"/>
                                        </p:tgtEl>
                                      </p:cBhvr>
                                      <p:to x="100000" y="80000"/>
                                    </p:animScale>
                                    <p:animScale>
                                      <p:cBhvr>
                                        <p:cTn id="89" dur="166" decel="50000">
                                          <p:stCondLst>
                                            <p:cond delay="1338"/>
                                          </p:stCondLst>
                                        </p:cTn>
                                        <p:tgtEl>
                                          <p:spTgt spid="5"/>
                                        </p:tgtEl>
                                      </p:cBhvr>
                                      <p:to x="100000" y="100000"/>
                                    </p:animScale>
                                    <p:animScale>
                                      <p:cBhvr>
                                        <p:cTn id="90" dur="26">
                                          <p:stCondLst>
                                            <p:cond delay="1642"/>
                                          </p:stCondLst>
                                        </p:cTn>
                                        <p:tgtEl>
                                          <p:spTgt spid="5"/>
                                        </p:tgtEl>
                                      </p:cBhvr>
                                      <p:to x="100000" y="90000"/>
                                    </p:animScale>
                                    <p:animScale>
                                      <p:cBhvr>
                                        <p:cTn id="91" dur="166" decel="50000">
                                          <p:stCondLst>
                                            <p:cond delay="1668"/>
                                          </p:stCondLst>
                                        </p:cTn>
                                        <p:tgtEl>
                                          <p:spTgt spid="5"/>
                                        </p:tgtEl>
                                      </p:cBhvr>
                                      <p:to x="100000" y="100000"/>
                                    </p:animScale>
                                    <p:animScale>
                                      <p:cBhvr>
                                        <p:cTn id="92" dur="26">
                                          <p:stCondLst>
                                            <p:cond delay="1808"/>
                                          </p:stCondLst>
                                        </p:cTn>
                                        <p:tgtEl>
                                          <p:spTgt spid="5"/>
                                        </p:tgtEl>
                                      </p:cBhvr>
                                      <p:to x="100000" y="95000"/>
                                    </p:animScale>
                                    <p:animScale>
                                      <p:cBhvr>
                                        <p:cTn id="93" dur="166" decel="50000">
                                          <p:stCondLst>
                                            <p:cond delay="1834"/>
                                          </p:stCondLst>
                                        </p:cTn>
                                        <p:tgtEl>
                                          <p:spTgt spid="5"/>
                                        </p:tgtEl>
                                      </p:cBhvr>
                                      <p:to x="100000" y="100000"/>
                                    </p:animScale>
                                    <p:set>
                                      <p:cBhvr>
                                        <p:cTn id="9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1189"/>
          <a:stretch/>
        </p:blipFill>
        <p:spPr>
          <a:xfrm>
            <a:off x="990600" y="0"/>
            <a:ext cx="20802600" cy="10714037"/>
          </a:xfrm>
          <a:prstGeom prst="rect">
            <a:avLst/>
          </a:prstGeom>
        </p:spPr>
      </p:pic>
      <p:sp>
        <p:nvSpPr>
          <p:cNvPr id="3" name="TextBox 2"/>
          <p:cNvSpPr txBox="1"/>
          <p:nvPr/>
        </p:nvSpPr>
        <p:spPr>
          <a:xfrm>
            <a:off x="995855" y="11628437"/>
            <a:ext cx="22549945" cy="3416320"/>
          </a:xfrm>
          <a:prstGeom prst="rect">
            <a:avLst/>
          </a:prstGeom>
          <a:solidFill>
            <a:schemeClr val="bg1"/>
          </a:solidFill>
          <a:ln w="12700">
            <a:solidFill>
              <a:schemeClr val="tx1"/>
            </a:solidFill>
          </a:ln>
        </p:spPr>
        <p:txBody>
          <a:bodyPr wrap="square" rtlCol="0">
            <a:spAutoFit/>
          </a:bodyPr>
          <a:lstStyle/>
          <a:p>
            <a:r>
              <a:rPr lang="vi-VN" sz="7200" b="1" dirty="0">
                <a:solidFill>
                  <a:srgbClr val="FF0000"/>
                </a:solidFill>
                <a:latin typeface="+mj-lt"/>
              </a:rPr>
              <a:t>Tranh 1: Anh đưa cho em cái bánh và nói « Anh để phần em này». Việc làm đó thể hiện anh quan tâm, nhường nhịn em.</a:t>
            </a:r>
          </a:p>
        </p:txBody>
      </p:sp>
    </p:spTree>
    <p:extLst>
      <p:ext uri="{BB962C8B-B14F-4D97-AF65-F5344CB8AC3E}">
        <p14:creationId xmlns:p14="http://schemas.microsoft.com/office/powerpoint/2010/main" val="25413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r="2581"/>
          <a:stretch/>
        </p:blipFill>
        <p:spPr>
          <a:xfrm>
            <a:off x="2359571" y="427037"/>
            <a:ext cx="19964400" cy="10287000"/>
          </a:xfrm>
          <a:prstGeom prst="rect">
            <a:avLst/>
          </a:prstGeom>
        </p:spPr>
      </p:pic>
      <p:sp>
        <p:nvSpPr>
          <p:cNvPr id="3" name="TextBox 2"/>
          <p:cNvSpPr txBox="1"/>
          <p:nvPr/>
        </p:nvSpPr>
        <p:spPr>
          <a:xfrm>
            <a:off x="995854" y="11628436"/>
            <a:ext cx="22549945" cy="3416320"/>
          </a:xfrm>
          <a:prstGeom prst="rect">
            <a:avLst/>
          </a:prstGeom>
          <a:solidFill>
            <a:schemeClr val="bg1"/>
          </a:solidFill>
          <a:ln w="12700">
            <a:solidFill>
              <a:schemeClr val="tx1"/>
            </a:solidFill>
          </a:ln>
        </p:spPr>
        <p:txBody>
          <a:bodyPr wrap="square" rtlCol="0">
            <a:spAutoFit/>
          </a:bodyPr>
          <a:lstStyle/>
          <a:p>
            <a:r>
              <a:rPr lang="vi-VN" sz="7200" b="1" dirty="0">
                <a:solidFill>
                  <a:srgbClr val="FF0000"/>
                </a:solidFill>
                <a:latin typeface="+mj-lt"/>
              </a:rPr>
              <a:t>Tranh 2: Chị rủ em chơi gấu bông, chị nói</a:t>
            </a:r>
            <a:r>
              <a:rPr lang="en-US" sz="7200" b="1" dirty="0">
                <a:solidFill>
                  <a:srgbClr val="FF0000"/>
                </a:solidFill>
                <a:latin typeface="+mj-lt"/>
              </a:rPr>
              <a:t>: “</a:t>
            </a:r>
            <a:r>
              <a:rPr lang="vi-VN" sz="7200" b="1" dirty="0">
                <a:solidFill>
                  <a:srgbClr val="FF0000"/>
                </a:solidFill>
                <a:latin typeface="+mj-lt"/>
              </a:rPr>
              <a:t>Chị em mình cùng chơi nhé</a:t>
            </a:r>
            <a:r>
              <a:rPr lang="en-US" sz="7200" b="1" dirty="0">
                <a:solidFill>
                  <a:srgbClr val="FF0000"/>
                </a:solidFill>
                <a:latin typeface="+mj-lt"/>
              </a:rPr>
              <a:t>”</a:t>
            </a:r>
            <a:r>
              <a:rPr lang="vi-VN" sz="7200" b="1" dirty="0">
                <a:solidFill>
                  <a:srgbClr val="FF0000"/>
                </a:solidFill>
                <a:latin typeface="+mj-lt"/>
              </a:rPr>
              <a:t>. Việc này thể hiện chị biết nhường nhịn và hòa thuận với em.</a:t>
            </a:r>
          </a:p>
        </p:txBody>
      </p:sp>
    </p:spTree>
    <p:extLst>
      <p:ext uri="{BB962C8B-B14F-4D97-AF65-F5344CB8AC3E}">
        <p14:creationId xmlns:p14="http://schemas.microsoft.com/office/powerpoint/2010/main" val="151094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2223" t="2338" b="23149"/>
          <a:stretch/>
        </p:blipFill>
        <p:spPr>
          <a:xfrm>
            <a:off x="2438400" y="579437"/>
            <a:ext cx="19126200" cy="10092560"/>
          </a:xfrm>
          <a:prstGeom prst="rect">
            <a:avLst/>
          </a:prstGeom>
        </p:spPr>
      </p:pic>
      <p:sp>
        <p:nvSpPr>
          <p:cNvPr id="3" name="TextBox 2"/>
          <p:cNvSpPr txBox="1"/>
          <p:nvPr/>
        </p:nvSpPr>
        <p:spPr>
          <a:xfrm>
            <a:off x="923582" y="11469866"/>
            <a:ext cx="22549945" cy="3416320"/>
          </a:xfrm>
          <a:prstGeom prst="rect">
            <a:avLst/>
          </a:prstGeom>
          <a:solidFill>
            <a:schemeClr val="bg1"/>
          </a:solidFill>
          <a:ln w="12700">
            <a:solidFill>
              <a:schemeClr val="tx1"/>
            </a:solidFill>
          </a:ln>
        </p:spPr>
        <p:txBody>
          <a:bodyPr wrap="square" rtlCol="0">
            <a:spAutoFit/>
          </a:bodyPr>
          <a:lstStyle/>
          <a:p>
            <a:r>
              <a:rPr lang="vi-VN" sz="7200" b="1" dirty="0">
                <a:solidFill>
                  <a:srgbClr val="FF0000"/>
                </a:solidFill>
                <a:latin typeface="+mj-lt"/>
              </a:rPr>
              <a:t>Tranh 3: Anh đang giặt khăn để rửa mặt cho em, anh nói</a:t>
            </a:r>
            <a:r>
              <a:rPr lang="en-US" sz="7200" b="1" dirty="0">
                <a:solidFill>
                  <a:srgbClr val="FF0000"/>
                </a:solidFill>
                <a:latin typeface="+mj-lt"/>
              </a:rPr>
              <a:t>: “</a:t>
            </a:r>
            <a:r>
              <a:rPr lang="vi-VN" sz="7200" b="1" dirty="0">
                <a:solidFill>
                  <a:srgbClr val="FF0000"/>
                </a:solidFill>
                <a:latin typeface="+mj-lt"/>
              </a:rPr>
              <a:t>Anh lau mặt cho em nào!</a:t>
            </a:r>
            <a:r>
              <a:rPr lang="en-US" sz="7200" b="1" dirty="0">
                <a:solidFill>
                  <a:srgbClr val="FF0000"/>
                </a:solidFill>
                <a:latin typeface="+mj-lt"/>
              </a:rPr>
              <a:t>”</a:t>
            </a:r>
            <a:r>
              <a:rPr lang="vi-VN" sz="7200" b="1" dirty="0">
                <a:solidFill>
                  <a:srgbClr val="FF0000"/>
                </a:solidFill>
                <a:latin typeface="+mj-lt"/>
              </a:rPr>
              <a:t>. Việc làm đó thể anh rất quan tâm và biết chăm sóc em.</a:t>
            </a:r>
          </a:p>
        </p:txBody>
      </p:sp>
    </p:spTree>
    <p:extLst>
      <p:ext uri="{BB962C8B-B14F-4D97-AF65-F5344CB8AC3E}">
        <p14:creationId xmlns:p14="http://schemas.microsoft.com/office/powerpoint/2010/main" val="325338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696" y="350837"/>
            <a:ext cx="18521363" cy="967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9800" y="10866437"/>
            <a:ext cx="20040600" cy="3139321"/>
          </a:xfrm>
          <a:prstGeom prst="rect">
            <a:avLst/>
          </a:prstGeom>
        </p:spPr>
        <p:txBody>
          <a:bodyPr wrap="square">
            <a:spAutoFit/>
          </a:bodyPr>
          <a:lstStyle/>
          <a:p>
            <a:r>
              <a:rPr lang="vi-VN" sz="6600" b="1" dirty="0">
                <a:solidFill>
                  <a:srgbClr val="FF0000"/>
                </a:solidFill>
                <a:latin typeface="+mj-lt"/>
              </a:rPr>
              <a:t>Tranh 4: Mẹ đang nấu cơm. Chị dỗ em và nói</a:t>
            </a:r>
            <a:r>
              <a:rPr lang="en-US" sz="6600" b="1" dirty="0">
                <a:solidFill>
                  <a:srgbClr val="FF0000"/>
                </a:solidFill>
                <a:latin typeface="+mj-lt"/>
              </a:rPr>
              <a:t>: “</a:t>
            </a:r>
            <a:r>
              <a:rPr lang="vi-VN" sz="6600" b="1" dirty="0">
                <a:solidFill>
                  <a:srgbClr val="FF0000"/>
                </a:solidFill>
                <a:latin typeface="+mj-lt"/>
              </a:rPr>
              <a:t>Em ra đây với chị</a:t>
            </a:r>
            <a:r>
              <a:rPr lang="en-US" sz="6600" b="1" dirty="0">
                <a:solidFill>
                  <a:srgbClr val="FF0000"/>
                </a:solidFill>
                <a:latin typeface="+mj-lt"/>
              </a:rPr>
              <a:t>”</a:t>
            </a:r>
            <a:r>
              <a:rPr lang="vi-VN" sz="6600" b="1" dirty="0">
                <a:solidFill>
                  <a:srgbClr val="FF0000"/>
                </a:solidFill>
                <a:latin typeface="+mj-lt"/>
              </a:rPr>
              <a:t>. Việc làm này thể hiện chị biết trông em, dỗ dành để em khỏi khóc.</a:t>
            </a:r>
          </a:p>
        </p:txBody>
      </p:sp>
    </p:spTree>
    <p:extLst>
      <p:ext uri="{BB962C8B-B14F-4D97-AF65-F5344CB8AC3E}">
        <p14:creationId xmlns:p14="http://schemas.microsoft.com/office/powerpoint/2010/main" val="328507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TotalTime>
  <Words>817</Words>
  <Application>Microsoft Office PowerPoint</Application>
  <PresentationFormat>Custom</PresentationFormat>
  <Paragraphs>39</Paragraphs>
  <Slides>30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c:creator>
  <cp:lastModifiedBy>Administrator</cp:lastModifiedBy>
  <cp:revision>22</cp:revision>
  <dcterms:created xsi:type="dcterms:W3CDTF">2020-08-26T00:54:00Z</dcterms:created>
  <dcterms:modified xsi:type="dcterms:W3CDTF">2025-01-19T06:07:55Z</dcterms:modified>
</cp:coreProperties>
</file>